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4.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5.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6.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ppt/charts/chart9.xml" ContentType="application/vnd.openxmlformats-officedocument.drawingml.chart+xml"/>
  <Override PartName="/ppt/theme/themeOverride9.xml" ContentType="application/vnd.openxmlformats-officedocument.themeOverride+xml"/>
  <Override PartName="/ppt/charts/chart10.xml" ContentType="application/vnd.openxmlformats-officedocument.drawingml.chart+xml"/>
  <Override PartName="/ppt/theme/themeOverride10.xml" ContentType="application/vnd.openxmlformats-officedocument.themeOverride+xml"/>
  <Override PartName="/ppt/charts/chart11.xml" ContentType="application/vnd.openxmlformats-officedocument.drawingml.chart+xml"/>
  <Override PartName="/ppt/theme/themeOverride11.xml" ContentType="application/vnd.openxmlformats-officedocument.themeOverride+xml"/>
  <Override PartName="/ppt/charts/chart12.xml" ContentType="application/vnd.openxmlformats-officedocument.drawingml.chart+xml"/>
  <Override PartName="/ppt/theme/themeOverride1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70" r:id="rId2"/>
    <p:sldMasterId id="2147483680" r:id="rId3"/>
    <p:sldMasterId id="2147483797" r:id="rId4"/>
    <p:sldMasterId id="2147483800" r:id="rId5"/>
    <p:sldMasterId id="2147483935" r:id="rId6"/>
    <p:sldMasterId id="2147483944" r:id="rId7"/>
  </p:sldMasterIdLst>
  <p:notesMasterIdLst>
    <p:notesMasterId r:id="rId27"/>
  </p:notesMasterIdLst>
  <p:handoutMasterIdLst>
    <p:handoutMasterId r:id="rId28"/>
  </p:handoutMasterIdLst>
  <p:sldIdLst>
    <p:sldId id="266" r:id="rId8"/>
    <p:sldId id="268" r:id="rId9"/>
    <p:sldId id="271" r:id="rId10"/>
    <p:sldId id="354" r:id="rId11"/>
    <p:sldId id="355" r:id="rId12"/>
    <p:sldId id="356" r:id="rId13"/>
    <p:sldId id="292" r:id="rId14"/>
    <p:sldId id="359" r:id="rId15"/>
    <p:sldId id="362" r:id="rId16"/>
    <p:sldId id="363" r:id="rId17"/>
    <p:sldId id="374" r:id="rId18"/>
    <p:sldId id="373" r:id="rId19"/>
    <p:sldId id="369" r:id="rId20"/>
    <p:sldId id="296" r:id="rId21"/>
    <p:sldId id="351" r:id="rId22"/>
    <p:sldId id="308" r:id="rId23"/>
    <p:sldId id="370" r:id="rId24"/>
    <p:sldId id="371" r:id="rId25"/>
    <p:sldId id="311" r:id="rId26"/>
  </p:sldIdLst>
  <p:sldSz cx="9144000" cy="6858000" type="screen4x3"/>
  <p:notesSz cx="7102475" cy="10234613"/>
  <p:custDataLst>
    <p:tags r:id="rId29"/>
  </p:custDataLst>
  <p:defaultTextStyle>
    <a:defPPr>
      <a:defRPr lang="th-TH"/>
    </a:defPPr>
    <a:lvl1pPr algn="l" rtl="0" fontAlgn="base">
      <a:spcBef>
        <a:spcPct val="0"/>
      </a:spcBef>
      <a:spcAft>
        <a:spcPct val="0"/>
      </a:spcAft>
      <a:defRPr sz="2800" kern="1200">
        <a:solidFill>
          <a:schemeClr val="tx1"/>
        </a:solidFill>
        <a:latin typeface="Arial" pitchFamily="34" charset="0"/>
        <a:ea typeface="+mn-ea"/>
        <a:cs typeface="Cordia New" pitchFamily="34" charset="-34"/>
      </a:defRPr>
    </a:lvl1pPr>
    <a:lvl2pPr marL="457200" algn="l" rtl="0" fontAlgn="base">
      <a:spcBef>
        <a:spcPct val="0"/>
      </a:spcBef>
      <a:spcAft>
        <a:spcPct val="0"/>
      </a:spcAft>
      <a:defRPr sz="2800" kern="1200">
        <a:solidFill>
          <a:schemeClr val="tx1"/>
        </a:solidFill>
        <a:latin typeface="Arial" pitchFamily="34" charset="0"/>
        <a:ea typeface="+mn-ea"/>
        <a:cs typeface="Cordia New" pitchFamily="34" charset="-34"/>
      </a:defRPr>
    </a:lvl2pPr>
    <a:lvl3pPr marL="914400" algn="l" rtl="0" fontAlgn="base">
      <a:spcBef>
        <a:spcPct val="0"/>
      </a:spcBef>
      <a:spcAft>
        <a:spcPct val="0"/>
      </a:spcAft>
      <a:defRPr sz="2800" kern="1200">
        <a:solidFill>
          <a:schemeClr val="tx1"/>
        </a:solidFill>
        <a:latin typeface="Arial" pitchFamily="34" charset="0"/>
        <a:ea typeface="+mn-ea"/>
        <a:cs typeface="Cordia New" pitchFamily="34" charset="-34"/>
      </a:defRPr>
    </a:lvl3pPr>
    <a:lvl4pPr marL="1371600" algn="l" rtl="0" fontAlgn="base">
      <a:spcBef>
        <a:spcPct val="0"/>
      </a:spcBef>
      <a:spcAft>
        <a:spcPct val="0"/>
      </a:spcAft>
      <a:defRPr sz="2800" kern="1200">
        <a:solidFill>
          <a:schemeClr val="tx1"/>
        </a:solidFill>
        <a:latin typeface="Arial" pitchFamily="34" charset="0"/>
        <a:ea typeface="+mn-ea"/>
        <a:cs typeface="Cordia New" pitchFamily="34" charset="-34"/>
      </a:defRPr>
    </a:lvl4pPr>
    <a:lvl5pPr marL="1828800" algn="l" rtl="0" fontAlgn="base">
      <a:spcBef>
        <a:spcPct val="0"/>
      </a:spcBef>
      <a:spcAft>
        <a:spcPct val="0"/>
      </a:spcAft>
      <a:defRPr sz="2800" kern="1200">
        <a:solidFill>
          <a:schemeClr val="tx1"/>
        </a:solidFill>
        <a:latin typeface="Arial" pitchFamily="34" charset="0"/>
        <a:ea typeface="+mn-ea"/>
        <a:cs typeface="Cordia New" pitchFamily="34" charset="-34"/>
      </a:defRPr>
    </a:lvl5pPr>
    <a:lvl6pPr marL="2286000" algn="l" defTabSz="914400" rtl="0" eaLnBrk="1" latinLnBrk="0" hangingPunct="1">
      <a:defRPr sz="2800" kern="1200">
        <a:solidFill>
          <a:schemeClr val="tx1"/>
        </a:solidFill>
        <a:latin typeface="Arial" pitchFamily="34" charset="0"/>
        <a:ea typeface="+mn-ea"/>
        <a:cs typeface="Cordia New" pitchFamily="34" charset="-34"/>
      </a:defRPr>
    </a:lvl6pPr>
    <a:lvl7pPr marL="2743200" algn="l" defTabSz="914400" rtl="0" eaLnBrk="1" latinLnBrk="0" hangingPunct="1">
      <a:defRPr sz="2800" kern="1200">
        <a:solidFill>
          <a:schemeClr val="tx1"/>
        </a:solidFill>
        <a:latin typeface="Arial" pitchFamily="34" charset="0"/>
        <a:ea typeface="+mn-ea"/>
        <a:cs typeface="Cordia New" pitchFamily="34" charset="-34"/>
      </a:defRPr>
    </a:lvl7pPr>
    <a:lvl8pPr marL="3200400" algn="l" defTabSz="914400" rtl="0" eaLnBrk="1" latinLnBrk="0" hangingPunct="1">
      <a:defRPr sz="2800" kern="1200">
        <a:solidFill>
          <a:schemeClr val="tx1"/>
        </a:solidFill>
        <a:latin typeface="Arial" pitchFamily="34" charset="0"/>
        <a:ea typeface="+mn-ea"/>
        <a:cs typeface="Cordia New" pitchFamily="34" charset="-34"/>
      </a:defRPr>
    </a:lvl8pPr>
    <a:lvl9pPr marL="3657600" algn="l" defTabSz="914400" rtl="0" eaLnBrk="1" latinLnBrk="0" hangingPunct="1">
      <a:defRPr sz="2800" kern="1200">
        <a:solidFill>
          <a:schemeClr val="tx1"/>
        </a:solidFill>
        <a:latin typeface="Arial" pitchFamily="34" charset="0"/>
        <a:ea typeface="+mn-ea"/>
        <a:cs typeface="Cordia New" pitchFamily="34" charset="-34"/>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4">
          <p15:clr>
            <a:srgbClr val="A4A3A4"/>
          </p15:clr>
        </p15:guide>
        <p15:guide id="2" pos="223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EEF"/>
    <a:srgbClr val="F78E1E"/>
    <a:srgbClr val="88C540"/>
    <a:srgbClr val="E31837"/>
    <a:srgbClr val="D60000"/>
    <a:srgbClr val="ADD77B"/>
    <a:srgbClr val="7F7F7F"/>
    <a:srgbClr val="EC008C"/>
    <a:srgbClr val="4775D1"/>
    <a:srgbClr val="413C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65" autoAdjust="0"/>
    <p:restoredTop sz="94637" autoAdjust="0"/>
  </p:normalViewPr>
  <p:slideViewPr>
    <p:cSldViewPr>
      <p:cViewPr>
        <p:scale>
          <a:sx n="98" d="100"/>
          <a:sy n="98" d="100"/>
        </p:scale>
        <p:origin x="-2112"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2592" y="-108"/>
      </p:cViewPr>
      <p:guideLst>
        <p:guide orient="horz" pos="3224"/>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slideMaster" Target="slideMasters/slideMaster3.xml"/><Relationship Id="rId21" Type="http://schemas.openxmlformats.org/officeDocument/2006/relationships/slide" Target="slides/slide14.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handoutMaster" Target="handoutMasters/handout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notesMaster" Target="notesMasters/notesMaster1.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10.xlsx"/><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2" Type="http://schemas.openxmlformats.org/officeDocument/2006/relationships/package" Target="../embeddings/Microsoft_Excel_Worksheet11.xlsx"/><Relationship Id="rId1" Type="http://schemas.openxmlformats.org/officeDocument/2006/relationships/themeOverride" Target="../theme/themeOverride11.xml"/></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Excel_Worksheet12.xlsx"/><Relationship Id="rId1" Type="http://schemas.openxmlformats.org/officeDocument/2006/relationships/themeOverride" Target="../theme/themeOverride12.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5388718140075866E-2"/>
          <c:y val="8.0815125932274148E-2"/>
          <c:w val="0.91588914510744068"/>
          <c:h val="0.60585611272321738"/>
        </c:manualLayout>
      </c:layout>
      <c:barChart>
        <c:barDir val="col"/>
        <c:grouping val="clustered"/>
        <c:varyColors val="0"/>
        <c:ser>
          <c:idx val="0"/>
          <c:order val="0"/>
          <c:spPr>
            <a:solidFill>
              <a:srgbClr val="00AEEF"/>
            </a:solidFill>
          </c:spPr>
          <c:invertIfNegative val="0"/>
          <c:dPt>
            <c:idx val="0"/>
            <c:invertIfNegative val="0"/>
            <c:bubble3D val="0"/>
            <c:spPr>
              <a:solidFill>
                <a:srgbClr val="F78E1E"/>
              </a:solidFill>
            </c:spPr>
          </c:dPt>
          <c:dPt>
            <c:idx val="1"/>
            <c:invertIfNegative val="0"/>
            <c:bubble3D val="0"/>
            <c:spPr>
              <a:solidFill>
                <a:srgbClr val="88C540"/>
              </a:solidFill>
            </c:spPr>
          </c:dPt>
          <c:dPt>
            <c:idx val="2"/>
            <c:invertIfNegative val="0"/>
            <c:bubble3D val="0"/>
            <c:spPr>
              <a:solidFill>
                <a:srgbClr val="E31837"/>
              </a:solidFill>
            </c:spPr>
          </c:dPt>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Others!$B$3:$C$6</c:f>
              <c:multiLvlStrCache>
                <c:ptCount val="4"/>
                <c:lvl>
                  <c:pt idx="0">
                    <c:v>Resort workers</c:v>
                  </c:pt>
                  <c:pt idx="1">
                    <c:v>Clients attending Social Hygiene Services</c:v>
                  </c:pt>
                  <c:pt idx="2">
                    <c:v>State enterprise electricity workers</c:v>
                  </c:pt>
                  <c:pt idx="3">
                    <c:v>Seafarers</c:v>
                  </c:pt>
                </c:lvl>
                <c:lvl>
                  <c:pt idx="0">
                    <c:v>Maldives (2008)</c:v>
                  </c:pt>
                  <c:pt idx="1">
                    <c:v>Hong Kong (2011)</c:v>
                  </c:pt>
                  <c:pt idx="2">
                    <c:v>Lao PDR (2008)</c:v>
                  </c:pt>
                  <c:pt idx="3">
                    <c:v>Thailand (2012)</c:v>
                  </c:pt>
                </c:lvl>
              </c:multiLvlStrCache>
            </c:multiLvlStrRef>
          </c:cat>
          <c:val>
            <c:numRef>
              <c:f>Others!$D$3:$D$6</c:f>
              <c:numCache>
                <c:formatCode>0.0</c:formatCode>
                <c:ptCount val="4"/>
                <c:pt idx="0">
                  <c:v>0.2</c:v>
                </c:pt>
                <c:pt idx="1">
                  <c:v>0.17199999999999999</c:v>
                </c:pt>
                <c:pt idx="2">
                  <c:v>0.3</c:v>
                </c:pt>
                <c:pt idx="3">
                  <c:v>1.0900000000000001</c:v>
                </c:pt>
              </c:numCache>
            </c:numRef>
          </c:val>
        </c:ser>
        <c:dLbls>
          <c:dLblPos val="outEnd"/>
          <c:showLegendKey val="0"/>
          <c:showVal val="1"/>
          <c:showCatName val="0"/>
          <c:showSerName val="0"/>
          <c:showPercent val="0"/>
          <c:showBubbleSize val="0"/>
        </c:dLbls>
        <c:gapWidth val="150"/>
        <c:axId val="95639424"/>
        <c:axId val="95680384"/>
      </c:barChart>
      <c:catAx>
        <c:axId val="95639424"/>
        <c:scaling>
          <c:orientation val="minMax"/>
        </c:scaling>
        <c:delete val="0"/>
        <c:axPos val="b"/>
        <c:numFmt formatCode="General" sourceLinked="0"/>
        <c:majorTickMark val="out"/>
        <c:minorTickMark val="none"/>
        <c:tickLblPos val="nextTo"/>
        <c:crossAx val="95680384"/>
        <c:crosses val="autoZero"/>
        <c:auto val="1"/>
        <c:lblAlgn val="ctr"/>
        <c:lblOffset val="100"/>
        <c:noMultiLvlLbl val="0"/>
      </c:catAx>
      <c:valAx>
        <c:axId val="95680384"/>
        <c:scaling>
          <c:orientation val="minMax"/>
          <c:max val="1.5"/>
        </c:scaling>
        <c:delete val="0"/>
        <c:axPos val="l"/>
        <c:title>
          <c:tx>
            <c:rich>
              <a:bodyPr rot="0" vert="horz"/>
              <a:lstStyle/>
              <a:p>
                <a:pPr>
                  <a:defRPr/>
                </a:pPr>
                <a:r>
                  <a:rPr lang="en-GB"/>
                  <a:t>%</a:t>
                </a:r>
              </a:p>
            </c:rich>
          </c:tx>
          <c:layout>
            <c:manualLayout>
              <c:xMode val="edge"/>
              <c:yMode val="edge"/>
              <c:x val="3.4385184053623674E-2"/>
              <c:y val="1.0036278020390899E-3"/>
            </c:manualLayout>
          </c:layout>
          <c:overlay val="0"/>
        </c:title>
        <c:numFmt formatCode="0.0" sourceLinked="1"/>
        <c:majorTickMark val="out"/>
        <c:minorTickMark val="none"/>
        <c:tickLblPos val="nextTo"/>
        <c:crossAx val="95639424"/>
        <c:crosses val="autoZero"/>
        <c:crossBetween val="between"/>
        <c:majorUnit val="0.5"/>
      </c:valAx>
    </c:plotArea>
    <c:plotVisOnly val="1"/>
    <c:dispBlanksAs val="gap"/>
    <c:showDLblsOverMax val="0"/>
  </c:chart>
  <c:txPr>
    <a:bodyPr/>
    <a:lstStyle/>
    <a:p>
      <a:pPr>
        <a:defRPr sz="1400" b="1">
          <a:latin typeface="Arial" pitchFamily="34" charset="0"/>
          <a:cs typeface="Arial" pitchFamily="34" charset="0"/>
        </a:defRPr>
      </a:pPr>
      <a:endParaRPr lang="en-US"/>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4.9258121630908897E-2"/>
          <c:y val="2.1501146337275658E-2"/>
          <c:w val="0.93504627730565515"/>
          <c:h val="0.36598130510751331"/>
        </c:manualLayout>
      </c:layout>
      <c:barChart>
        <c:barDir val="col"/>
        <c:grouping val="clustered"/>
        <c:varyColors val="0"/>
        <c:ser>
          <c:idx val="0"/>
          <c:order val="0"/>
          <c:spPr>
            <a:solidFill>
              <a:srgbClr val="00AEEF"/>
            </a:solidFill>
          </c:spPr>
          <c:invertIfNegative val="0"/>
          <c:dPt>
            <c:idx val="0"/>
            <c:invertIfNegative val="0"/>
            <c:bubble3D val="0"/>
            <c:spPr>
              <a:solidFill>
                <a:srgbClr val="EC008C"/>
              </a:solidFill>
            </c:spPr>
          </c:dPt>
          <c:dPt>
            <c:idx val="1"/>
            <c:invertIfNegative val="0"/>
            <c:bubble3D val="0"/>
            <c:spPr>
              <a:solidFill>
                <a:srgbClr val="EC008C"/>
              </a:solidFill>
            </c:spPr>
          </c:dPt>
          <c:dPt>
            <c:idx val="2"/>
            <c:invertIfNegative val="0"/>
            <c:bubble3D val="0"/>
            <c:spPr>
              <a:solidFill>
                <a:schemeClr val="bg1">
                  <a:lumMod val="65000"/>
                </a:schemeClr>
              </a:solidFill>
            </c:spPr>
          </c:dPt>
          <c:dPt>
            <c:idx val="6"/>
            <c:invertIfNegative val="0"/>
            <c:bubble3D val="0"/>
            <c:spPr>
              <a:solidFill>
                <a:srgbClr val="E31837"/>
              </a:solidFill>
            </c:spPr>
          </c:dPt>
          <c:dPt>
            <c:idx val="7"/>
            <c:invertIfNegative val="0"/>
            <c:bubble3D val="0"/>
            <c:spPr>
              <a:solidFill>
                <a:srgbClr val="E31837"/>
              </a:solidFill>
            </c:spPr>
          </c:dPt>
          <c:dPt>
            <c:idx val="8"/>
            <c:invertIfNegative val="0"/>
            <c:bubble3D val="0"/>
            <c:spPr>
              <a:solidFill>
                <a:srgbClr val="E31837"/>
              </a:solidFill>
            </c:spPr>
          </c:dPt>
          <c:dPt>
            <c:idx val="9"/>
            <c:invertIfNegative val="0"/>
            <c:bubble3D val="0"/>
            <c:spPr>
              <a:solidFill>
                <a:srgbClr val="88C540"/>
              </a:solidFill>
            </c:spPr>
          </c:dPt>
          <c:dPt>
            <c:idx val="10"/>
            <c:invertIfNegative val="0"/>
            <c:bubble3D val="0"/>
            <c:spPr>
              <a:solidFill>
                <a:srgbClr val="F78E1E"/>
              </a:solidFill>
            </c:spPr>
          </c:dPt>
          <c:dPt>
            <c:idx val="11"/>
            <c:invertIfNegative val="0"/>
            <c:bubble3D val="0"/>
            <c:spPr>
              <a:solidFill>
                <a:srgbClr val="F78E1E"/>
              </a:solidFill>
            </c:spPr>
          </c:dPt>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knowledge!$A$2:$B$13</c:f>
              <c:multiLvlStrCache>
                <c:ptCount val="12"/>
                <c:lvl>
                  <c:pt idx="0">
                    <c:v>Truckers(2006-2007)</c:v>
                  </c:pt>
                  <c:pt idx="1">
                    <c:v>Rickshaw pullers (2006-2007)</c:v>
                  </c:pt>
                  <c:pt idx="2">
                    <c:v>Electricity workers (2008)</c:v>
                  </c:pt>
                  <c:pt idx="3">
                    <c:v>Seafarers(2008)</c:v>
                  </c:pt>
                  <c:pt idx="4">
                    <c:v>Uniformed services(2008)</c:v>
                  </c:pt>
                  <c:pt idx="5">
                    <c:v>STI clinic attendees(2008)</c:v>
                  </c:pt>
                  <c:pt idx="6">
                    <c:v>Plantation workers(2008)</c:v>
                  </c:pt>
                  <c:pt idx="7">
                    <c:v>STI clinic attendees(2008)</c:v>
                  </c:pt>
                  <c:pt idx="8">
                    <c:v>Petroleum  workers(2008)</c:v>
                  </c:pt>
                  <c:pt idx="9">
                    <c:v>STI clinic attendees(2009)</c:v>
                  </c:pt>
                  <c:pt idx="10">
                    <c:v>Prisoners(2011)</c:v>
                  </c:pt>
                  <c:pt idx="11">
                    <c:v>Men at higher risk *(2011)</c:v>
                  </c:pt>
                </c:lvl>
                <c:lvl>
                  <c:pt idx="0">
                    <c:v>Bangladesh</c:v>
                  </c:pt>
                  <c:pt idx="2">
                    <c:v>Lao PDR</c:v>
                  </c:pt>
                  <c:pt idx="3">
                    <c:v>Fiji</c:v>
                  </c:pt>
                  <c:pt idx="6">
                    <c:v>PNG</c:v>
                  </c:pt>
                  <c:pt idx="9">
                    <c:v>Mongolia</c:v>
                  </c:pt>
                  <c:pt idx="10">
                    <c:v>Indonesia</c:v>
                  </c:pt>
                </c:lvl>
              </c:multiLvlStrCache>
            </c:multiLvlStrRef>
          </c:cat>
          <c:val>
            <c:numRef>
              <c:f>knowledge!$C$2:$C$13</c:f>
              <c:numCache>
                <c:formatCode>0</c:formatCode>
                <c:ptCount val="12"/>
                <c:pt idx="0">
                  <c:v>7.7</c:v>
                </c:pt>
                <c:pt idx="1">
                  <c:v>12.1</c:v>
                </c:pt>
                <c:pt idx="2">
                  <c:v>57</c:v>
                </c:pt>
                <c:pt idx="3">
                  <c:v>35</c:v>
                </c:pt>
                <c:pt idx="4">
                  <c:v>41</c:v>
                </c:pt>
                <c:pt idx="5">
                  <c:v>50</c:v>
                </c:pt>
                <c:pt idx="6">
                  <c:v>18.7</c:v>
                </c:pt>
                <c:pt idx="7">
                  <c:v>34.4</c:v>
                </c:pt>
                <c:pt idx="8">
                  <c:v>43.5</c:v>
                </c:pt>
                <c:pt idx="9">
                  <c:v>24</c:v>
                </c:pt>
                <c:pt idx="10">
                  <c:v>11.7</c:v>
                </c:pt>
                <c:pt idx="11">
                  <c:v>14.4</c:v>
                </c:pt>
              </c:numCache>
            </c:numRef>
          </c:val>
        </c:ser>
        <c:dLbls>
          <c:dLblPos val="outEnd"/>
          <c:showLegendKey val="0"/>
          <c:showVal val="1"/>
          <c:showCatName val="0"/>
          <c:showSerName val="0"/>
          <c:showPercent val="0"/>
          <c:showBubbleSize val="0"/>
        </c:dLbls>
        <c:gapWidth val="150"/>
        <c:axId val="111934848"/>
        <c:axId val="112195456"/>
      </c:barChart>
      <c:catAx>
        <c:axId val="111934848"/>
        <c:scaling>
          <c:orientation val="minMax"/>
        </c:scaling>
        <c:delete val="0"/>
        <c:axPos val="b"/>
        <c:numFmt formatCode="General" sourceLinked="0"/>
        <c:majorTickMark val="out"/>
        <c:minorTickMark val="none"/>
        <c:tickLblPos val="nextTo"/>
        <c:crossAx val="112195456"/>
        <c:crosses val="autoZero"/>
        <c:auto val="1"/>
        <c:lblAlgn val="ctr"/>
        <c:lblOffset val="100"/>
        <c:noMultiLvlLbl val="0"/>
      </c:catAx>
      <c:valAx>
        <c:axId val="112195456"/>
        <c:scaling>
          <c:orientation val="minMax"/>
          <c:max val="100"/>
        </c:scaling>
        <c:delete val="0"/>
        <c:axPos val="l"/>
        <c:title>
          <c:tx>
            <c:rich>
              <a:bodyPr rot="0" vert="horz"/>
              <a:lstStyle/>
              <a:p>
                <a:pPr>
                  <a:defRPr/>
                </a:pPr>
                <a:r>
                  <a:rPr lang="en-GB"/>
                  <a:t>%</a:t>
                </a:r>
              </a:p>
            </c:rich>
          </c:tx>
          <c:layout>
            <c:manualLayout>
              <c:xMode val="edge"/>
              <c:yMode val="edge"/>
              <c:x val="3.4055008748906386E-2"/>
              <c:y val="1.6871862722323779E-3"/>
            </c:manualLayout>
          </c:layout>
          <c:overlay val="0"/>
        </c:title>
        <c:numFmt formatCode="0" sourceLinked="1"/>
        <c:majorTickMark val="out"/>
        <c:minorTickMark val="none"/>
        <c:tickLblPos val="nextTo"/>
        <c:crossAx val="111934848"/>
        <c:crosses val="autoZero"/>
        <c:crossBetween val="between"/>
        <c:majorUnit val="20"/>
      </c:valAx>
    </c:plotArea>
    <c:plotVisOnly val="1"/>
    <c:dispBlanksAs val="gap"/>
    <c:showDLblsOverMax val="0"/>
  </c:chart>
  <c:txPr>
    <a:bodyPr/>
    <a:lstStyle/>
    <a:p>
      <a:pPr>
        <a:defRPr sz="1200" b="1">
          <a:latin typeface="Arial" pitchFamily="34" charset="0"/>
          <a:cs typeface="Arial" pitchFamily="34" charset="0"/>
        </a:defRPr>
      </a:pPr>
      <a:endParaRPr lang="en-US"/>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4.8919588567691415E-2"/>
          <c:y val="9.8815518877873862E-2"/>
          <c:w val="0.93780073546780918"/>
          <c:h val="0.44827828354501492"/>
        </c:manualLayout>
      </c:layout>
      <c:barChart>
        <c:barDir val="col"/>
        <c:grouping val="clustered"/>
        <c:varyColors val="0"/>
        <c:ser>
          <c:idx val="0"/>
          <c:order val="0"/>
          <c:tx>
            <c:strRef>
              <c:f>'HIV test'!$C$1</c:f>
              <c:strCache>
                <c:ptCount val="1"/>
                <c:pt idx="0">
                  <c:v>Maldives (2008)</c:v>
                </c:pt>
              </c:strCache>
            </c:strRef>
          </c:tx>
          <c:spPr>
            <a:solidFill>
              <a:srgbClr val="00AEEF"/>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'HIV test'!$A$2:$B$8</c:f>
              <c:multiLvlStrCache>
                <c:ptCount val="7"/>
                <c:lvl>
                  <c:pt idx="0">
                    <c:v>Construction workers</c:v>
                  </c:pt>
                  <c:pt idx="1">
                    <c:v>Seafarers</c:v>
                  </c:pt>
                  <c:pt idx="2">
                    <c:v>STI clinic attendees</c:v>
                  </c:pt>
                  <c:pt idx="3">
                    <c:v>Taxi drivers</c:v>
                  </c:pt>
                  <c:pt idx="4">
                    <c:v>Electricity workers</c:v>
                  </c:pt>
                  <c:pt idx="5">
                    <c:v>Men at higher risk*</c:v>
                  </c:pt>
                  <c:pt idx="6">
                    <c:v>Mine workers</c:v>
                  </c:pt>
                </c:lvl>
                <c:lvl>
                  <c:pt idx="0">
                    <c:v>Tested in the last 12 months</c:v>
                  </c:pt>
                  <c:pt idx="3">
                    <c:v>Ever tested for HIV</c:v>
                  </c:pt>
                </c:lvl>
              </c:multiLvlStrCache>
            </c:multiLvlStrRef>
          </c:cat>
          <c:val>
            <c:numRef>
              <c:f>'HIV test'!$C$2:$C$8</c:f>
              <c:numCache>
                <c:formatCode>General</c:formatCode>
                <c:ptCount val="7"/>
                <c:pt idx="0">
                  <c:v>31</c:v>
                </c:pt>
                <c:pt idx="1">
                  <c:v>67</c:v>
                </c:pt>
              </c:numCache>
            </c:numRef>
          </c:val>
        </c:ser>
        <c:ser>
          <c:idx val="1"/>
          <c:order val="1"/>
          <c:tx>
            <c:strRef>
              <c:f>'HIV test'!$D$1</c:f>
              <c:strCache>
                <c:ptCount val="1"/>
                <c:pt idx="0">
                  <c:v>Fiji (2008)</c:v>
                </c:pt>
              </c:strCache>
            </c:strRef>
          </c:tx>
          <c:spPr>
            <a:solidFill>
              <a:srgbClr val="E31837"/>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'HIV test'!$A$2:$B$8</c:f>
              <c:multiLvlStrCache>
                <c:ptCount val="7"/>
                <c:lvl>
                  <c:pt idx="0">
                    <c:v>Construction workers</c:v>
                  </c:pt>
                  <c:pt idx="1">
                    <c:v>Seafarers</c:v>
                  </c:pt>
                  <c:pt idx="2">
                    <c:v>STI clinic attendees</c:v>
                  </c:pt>
                  <c:pt idx="3">
                    <c:v>Taxi drivers</c:v>
                  </c:pt>
                  <c:pt idx="4">
                    <c:v>Electricity workers</c:v>
                  </c:pt>
                  <c:pt idx="5">
                    <c:v>Men at higher risk*</c:v>
                  </c:pt>
                  <c:pt idx="6">
                    <c:v>Mine workers</c:v>
                  </c:pt>
                </c:lvl>
                <c:lvl>
                  <c:pt idx="0">
                    <c:v>Tested in the last 12 months</c:v>
                  </c:pt>
                  <c:pt idx="3">
                    <c:v>Ever tested for HIV</c:v>
                  </c:pt>
                </c:lvl>
              </c:multiLvlStrCache>
            </c:multiLvlStrRef>
          </c:cat>
          <c:val>
            <c:numRef>
              <c:f>'HIV test'!$D$2:$D$8</c:f>
              <c:numCache>
                <c:formatCode>General</c:formatCode>
                <c:ptCount val="7"/>
                <c:pt idx="2">
                  <c:v>54</c:v>
                </c:pt>
              </c:numCache>
            </c:numRef>
          </c:val>
        </c:ser>
        <c:ser>
          <c:idx val="2"/>
          <c:order val="2"/>
          <c:tx>
            <c:strRef>
              <c:f>'HIV test'!$E$1</c:f>
              <c:strCache>
                <c:ptCount val="1"/>
                <c:pt idx="0">
                  <c:v>Cambodia (2010)</c:v>
                </c:pt>
              </c:strCache>
            </c:strRef>
          </c:tx>
          <c:spPr>
            <a:solidFill>
              <a:srgbClr val="88C540"/>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'HIV test'!$A$2:$B$8</c:f>
              <c:multiLvlStrCache>
                <c:ptCount val="7"/>
                <c:lvl>
                  <c:pt idx="0">
                    <c:v>Construction workers</c:v>
                  </c:pt>
                  <c:pt idx="1">
                    <c:v>Seafarers</c:v>
                  </c:pt>
                  <c:pt idx="2">
                    <c:v>STI clinic attendees</c:v>
                  </c:pt>
                  <c:pt idx="3">
                    <c:v>Taxi drivers</c:v>
                  </c:pt>
                  <c:pt idx="4">
                    <c:v>Electricity workers</c:v>
                  </c:pt>
                  <c:pt idx="5">
                    <c:v>Men at higher risk*</c:v>
                  </c:pt>
                  <c:pt idx="6">
                    <c:v>Mine workers</c:v>
                  </c:pt>
                </c:lvl>
                <c:lvl>
                  <c:pt idx="0">
                    <c:v>Tested in the last 12 months</c:v>
                  </c:pt>
                  <c:pt idx="3">
                    <c:v>Ever tested for HIV</c:v>
                  </c:pt>
                </c:lvl>
              </c:multiLvlStrCache>
            </c:multiLvlStrRef>
          </c:cat>
          <c:val>
            <c:numRef>
              <c:f>'HIV test'!$E$2:$E$8</c:f>
              <c:numCache>
                <c:formatCode>General</c:formatCode>
                <c:ptCount val="7"/>
                <c:pt idx="3" formatCode="0">
                  <c:v>26.5</c:v>
                </c:pt>
              </c:numCache>
            </c:numRef>
          </c:val>
        </c:ser>
        <c:ser>
          <c:idx val="3"/>
          <c:order val="3"/>
          <c:tx>
            <c:strRef>
              <c:f>'HIV test'!$F$1</c:f>
              <c:strCache>
                <c:ptCount val="1"/>
                <c:pt idx="0">
                  <c:v>Lao PDR (2008)</c:v>
                </c:pt>
              </c:strCache>
            </c:strRef>
          </c:tx>
          <c:spPr>
            <a:solidFill>
              <a:srgbClr val="EC008C"/>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'HIV test'!$A$2:$B$8</c:f>
              <c:multiLvlStrCache>
                <c:ptCount val="7"/>
                <c:lvl>
                  <c:pt idx="0">
                    <c:v>Construction workers</c:v>
                  </c:pt>
                  <c:pt idx="1">
                    <c:v>Seafarers</c:v>
                  </c:pt>
                  <c:pt idx="2">
                    <c:v>STI clinic attendees</c:v>
                  </c:pt>
                  <c:pt idx="3">
                    <c:v>Taxi drivers</c:v>
                  </c:pt>
                  <c:pt idx="4">
                    <c:v>Electricity workers</c:v>
                  </c:pt>
                  <c:pt idx="5">
                    <c:v>Men at higher risk*</c:v>
                  </c:pt>
                  <c:pt idx="6">
                    <c:v>Mine workers</c:v>
                  </c:pt>
                </c:lvl>
                <c:lvl>
                  <c:pt idx="0">
                    <c:v>Tested in the last 12 months</c:v>
                  </c:pt>
                  <c:pt idx="3">
                    <c:v>Ever tested for HIV</c:v>
                  </c:pt>
                </c:lvl>
              </c:multiLvlStrCache>
            </c:multiLvlStrRef>
          </c:cat>
          <c:val>
            <c:numRef>
              <c:f>'HIV test'!$F$2:$F$8</c:f>
              <c:numCache>
                <c:formatCode>General</c:formatCode>
                <c:ptCount val="7"/>
                <c:pt idx="4" formatCode="0">
                  <c:v>13</c:v>
                </c:pt>
              </c:numCache>
            </c:numRef>
          </c:val>
        </c:ser>
        <c:ser>
          <c:idx val="4"/>
          <c:order val="4"/>
          <c:tx>
            <c:strRef>
              <c:f>'HIV test'!$G$1</c:f>
              <c:strCache>
                <c:ptCount val="1"/>
                <c:pt idx="0">
                  <c:v>Indonesia (2011)</c:v>
                </c:pt>
              </c:strCache>
            </c:strRef>
          </c:tx>
          <c:spPr>
            <a:solidFill>
              <a:schemeClr val="bg1">
                <a:lumMod val="50000"/>
              </a:schemeClr>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'HIV test'!$A$2:$B$8</c:f>
              <c:multiLvlStrCache>
                <c:ptCount val="7"/>
                <c:lvl>
                  <c:pt idx="0">
                    <c:v>Construction workers</c:v>
                  </c:pt>
                  <c:pt idx="1">
                    <c:v>Seafarers</c:v>
                  </c:pt>
                  <c:pt idx="2">
                    <c:v>STI clinic attendees</c:v>
                  </c:pt>
                  <c:pt idx="3">
                    <c:v>Taxi drivers</c:v>
                  </c:pt>
                  <c:pt idx="4">
                    <c:v>Electricity workers</c:v>
                  </c:pt>
                  <c:pt idx="5">
                    <c:v>Men at higher risk*</c:v>
                  </c:pt>
                  <c:pt idx="6">
                    <c:v>Mine workers</c:v>
                  </c:pt>
                </c:lvl>
                <c:lvl>
                  <c:pt idx="0">
                    <c:v>Tested in the last 12 months</c:v>
                  </c:pt>
                  <c:pt idx="3">
                    <c:v>Ever tested for HIV</c:v>
                  </c:pt>
                </c:lvl>
              </c:multiLvlStrCache>
            </c:multiLvlStrRef>
          </c:cat>
          <c:val>
            <c:numRef>
              <c:f>'HIV test'!$G$2:$G$8</c:f>
              <c:numCache>
                <c:formatCode>General</c:formatCode>
                <c:ptCount val="7"/>
                <c:pt idx="5" formatCode="0">
                  <c:v>6.6</c:v>
                </c:pt>
              </c:numCache>
            </c:numRef>
          </c:val>
        </c:ser>
        <c:ser>
          <c:idx val="5"/>
          <c:order val="5"/>
          <c:tx>
            <c:strRef>
              <c:f>'HIV test'!$H$1</c:f>
              <c:strCache>
                <c:ptCount val="1"/>
                <c:pt idx="0">
                  <c:v>Balochistan, Pakistan (2011)</c:v>
                </c:pt>
              </c:strCache>
            </c:strRef>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'HIV test'!$A$2:$B$8</c:f>
              <c:multiLvlStrCache>
                <c:ptCount val="7"/>
                <c:lvl>
                  <c:pt idx="0">
                    <c:v>Construction workers</c:v>
                  </c:pt>
                  <c:pt idx="1">
                    <c:v>Seafarers</c:v>
                  </c:pt>
                  <c:pt idx="2">
                    <c:v>STI clinic attendees</c:v>
                  </c:pt>
                  <c:pt idx="3">
                    <c:v>Taxi drivers</c:v>
                  </c:pt>
                  <c:pt idx="4">
                    <c:v>Electricity workers</c:v>
                  </c:pt>
                  <c:pt idx="5">
                    <c:v>Men at higher risk*</c:v>
                  </c:pt>
                  <c:pt idx="6">
                    <c:v>Mine workers</c:v>
                  </c:pt>
                </c:lvl>
                <c:lvl>
                  <c:pt idx="0">
                    <c:v>Tested in the last 12 months</c:v>
                  </c:pt>
                  <c:pt idx="3">
                    <c:v>Ever tested for HIV</c:v>
                  </c:pt>
                </c:lvl>
              </c:multiLvlStrCache>
            </c:multiLvlStrRef>
          </c:cat>
          <c:val>
            <c:numRef>
              <c:f>'HIV test'!$H$2:$H$8</c:f>
              <c:numCache>
                <c:formatCode>General</c:formatCode>
                <c:ptCount val="7"/>
                <c:pt idx="6" formatCode="0">
                  <c:v>1.7</c:v>
                </c:pt>
              </c:numCache>
            </c:numRef>
          </c:val>
        </c:ser>
        <c:dLbls>
          <c:dLblPos val="outEnd"/>
          <c:showLegendKey val="0"/>
          <c:showVal val="1"/>
          <c:showCatName val="0"/>
          <c:showSerName val="0"/>
          <c:showPercent val="0"/>
          <c:showBubbleSize val="0"/>
        </c:dLbls>
        <c:gapWidth val="150"/>
        <c:overlap val="100"/>
        <c:axId val="112724608"/>
        <c:axId val="112759168"/>
      </c:barChart>
      <c:catAx>
        <c:axId val="112724608"/>
        <c:scaling>
          <c:orientation val="minMax"/>
        </c:scaling>
        <c:delete val="0"/>
        <c:axPos val="b"/>
        <c:numFmt formatCode="General" sourceLinked="0"/>
        <c:majorTickMark val="out"/>
        <c:minorTickMark val="none"/>
        <c:tickLblPos val="nextTo"/>
        <c:crossAx val="112759168"/>
        <c:crosses val="autoZero"/>
        <c:auto val="1"/>
        <c:lblAlgn val="ctr"/>
        <c:lblOffset val="100"/>
        <c:noMultiLvlLbl val="0"/>
      </c:catAx>
      <c:valAx>
        <c:axId val="112759168"/>
        <c:scaling>
          <c:orientation val="minMax"/>
          <c:max val="100"/>
        </c:scaling>
        <c:delete val="0"/>
        <c:axPos val="l"/>
        <c:title>
          <c:tx>
            <c:rich>
              <a:bodyPr rot="0" vert="horz"/>
              <a:lstStyle/>
              <a:p>
                <a:pPr>
                  <a:defRPr/>
                </a:pPr>
                <a:r>
                  <a:rPr lang="en-GB"/>
                  <a:t>%</a:t>
                </a:r>
              </a:p>
            </c:rich>
          </c:tx>
          <c:layout>
            <c:manualLayout>
              <c:xMode val="edge"/>
              <c:yMode val="edge"/>
              <c:x val="3.983902789349833E-2"/>
              <c:y val="1.0550129741758356E-2"/>
            </c:manualLayout>
          </c:layout>
          <c:overlay val="0"/>
        </c:title>
        <c:numFmt formatCode="General" sourceLinked="1"/>
        <c:majorTickMark val="out"/>
        <c:minorTickMark val="none"/>
        <c:tickLblPos val="nextTo"/>
        <c:crossAx val="112724608"/>
        <c:crosses val="autoZero"/>
        <c:crossBetween val="between"/>
        <c:majorUnit val="20"/>
      </c:valAx>
    </c:plotArea>
    <c:legend>
      <c:legendPos val="b"/>
      <c:layout>
        <c:manualLayout>
          <c:xMode val="edge"/>
          <c:yMode val="edge"/>
          <c:x val="3.6793067571877308E-2"/>
          <c:y val="0.84814533898230371"/>
          <c:w val="0.93245008120374506"/>
          <c:h val="0.13265978287620386"/>
        </c:manualLayout>
      </c:layout>
      <c:overlay val="0"/>
    </c:legend>
    <c:plotVisOnly val="1"/>
    <c:dispBlanksAs val="gap"/>
    <c:showDLblsOverMax val="0"/>
  </c:chart>
  <c:txPr>
    <a:bodyPr/>
    <a:lstStyle/>
    <a:p>
      <a:pPr>
        <a:defRPr sz="1400" b="1">
          <a:latin typeface="Arial" pitchFamily="34" charset="0"/>
          <a:cs typeface="Arial" pitchFamily="34" charset="0"/>
        </a:defRPr>
      </a:pPr>
      <a:endParaRPr lang="en-US"/>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0674608464768902E-2"/>
          <c:y val="9.2296203410885846E-2"/>
          <c:w val="0.67206034485096877"/>
          <c:h val="0.53220897082863805"/>
        </c:manualLayout>
      </c:layout>
      <c:barChart>
        <c:barDir val="col"/>
        <c:grouping val="clustered"/>
        <c:varyColors val="0"/>
        <c:ser>
          <c:idx val="0"/>
          <c:order val="0"/>
          <c:tx>
            <c:strRef>
              <c:f>Pvtn!$A$3</c:f>
              <c:strCache>
                <c:ptCount val="1"/>
                <c:pt idx="0">
                  <c:v>Bangladesh (2006-07) *</c:v>
                </c:pt>
              </c:strCache>
            </c:strRef>
          </c:tx>
          <c:spPr>
            <a:solidFill>
              <a:srgbClr val="00AEEF"/>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Pvtn!$B$2:$K$2</c:f>
              <c:strCache>
                <c:ptCount val="10"/>
                <c:pt idx="0">
                  <c:v>Rickshaw pullers</c:v>
                </c:pt>
                <c:pt idx="1">
                  <c:v>Truckers</c:v>
                </c:pt>
                <c:pt idx="2">
                  <c:v>Truckers</c:v>
                </c:pt>
                <c:pt idx="3">
                  <c:v>Truckers</c:v>
                </c:pt>
                <c:pt idx="4">
                  <c:v>Police</c:v>
                </c:pt>
                <c:pt idx="5">
                  <c:v>Military </c:v>
                </c:pt>
                <c:pt idx="6">
                  <c:v>STI patients</c:v>
                </c:pt>
                <c:pt idx="7">
                  <c:v>Seafarers</c:v>
                </c:pt>
                <c:pt idx="8">
                  <c:v>Plantation workers</c:v>
                </c:pt>
                <c:pt idx="9">
                  <c:v>Petroleum workers</c:v>
                </c:pt>
              </c:strCache>
            </c:strRef>
          </c:cat>
          <c:val>
            <c:numRef>
              <c:f>Pvtn!$B$3:$K$3</c:f>
              <c:numCache>
                <c:formatCode>0</c:formatCode>
                <c:ptCount val="10"/>
                <c:pt idx="0">
                  <c:v>2.8</c:v>
                </c:pt>
                <c:pt idx="1">
                  <c:v>2.6</c:v>
                </c:pt>
              </c:numCache>
            </c:numRef>
          </c:val>
        </c:ser>
        <c:ser>
          <c:idx val="1"/>
          <c:order val="1"/>
          <c:tx>
            <c:strRef>
              <c:f>Pvtn!$A$4</c:f>
              <c:strCache>
                <c:ptCount val="1"/>
                <c:pt idx="0">
                  <c:v>Bhutan (2008) *</c:v>
                </c:pt>
              </c:strCache>
            </c:strRef>
          </c:tx>
          <c:spPr>
            <a:solidFill>
              <a:srgbClr val="E31837"/>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Pvtn!$B$2:$K$2</c:f>
              <c:strCache>
                <c:ptCount val="10"/>
                <c:pt idx="0">
                  <c:v>Rickshaw pullers</c:v>
                </c:pt>
                <c:pt idx="1">
                  <c:v>Truckers</c:v>
                </c:pt>
                <c:pt idx="2">
                  <c:v>Truckers</c:v>
                </c:pt>
                <c:pt idx="3">
                  <c:v>Truckers</c:v>
                </c:pt>
                <c:pt idx="4">
                  <c:v>Police</c:v>
                </c:pt>
                <c:pt idx="5">
                  <c:v>Military </c:v>
                </c:pt>
                <c:pt idx="6">
                  <c:v>STI patients</c:v>
                </c:pt>
                <c:pt idx="7">
                  <c:v>Seafarers</c:v>
                </c:pt>
                <c:pt idx="8">
                  <c:v>Plantation workers</c:v>
                </c:pt>
                <c:pt idx="9">
                  <c:v>Petroleum workers</c:v>
                </c:pt>
              </c:strCache>
            </c:strRef>
          </c:cat>
          <c:val>
            <c:numRef>
              <c:f>Pvtn!$B$4:$K$4</c:f>
              <c:numCache>
                <c:formatCode>General</c:formatCode>
                <c:ptCount val="10"/>
                <c:pt idx="2" formatCode="0">
                  <c:v>19.399999999999999</c:v>
                </c:pt>
                <c:pt idx="4" formatCode="0">
                  <c:v>0.8</c:v>
                </c:pt>
                <c:pt idx="5" formatCode="0">
                  <c:v>18.7</c:v>
                </c:pt>
              </c:numCache>
            </c:numRef>
          </c:val>
        </c:ser>
        <c:ser>
          <c:idx val="2"/>
          <c:order val="2"/>
          <c:tx>
            <c:strRef>
              <c:f>Pvtn!$A$5</c:f>
              <c:strCache>
                <c:ptCount val="1"/>
                <c:pt idx="0">
                  <c:v>Nepal (2009)</c:v>
                </c:pt>
              </c:strCache>
            </c:strRef>
          </c:tx>
          <c:spPr>
            <a:solidFill>
              <a:srgbClr val="88C540"/>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Pvtn!$B$2:$K$2</c:f>
              <c:strCache>
                <c:ptCount val="10"/>
                <c:pt idx="0">
                  <c:v>Rickshaw pullers</c:v>
                </c:pt>
                <c:pt idx="1">
                  <c:v>Truckers</c:v>
                </c:pt>
                <c:pt idx="2">
                  <c:v>Truckers</c:v>
                </c:pt>
                <c:pt idx="3">
                  <c:v>Truckers</c:v>
                </c:pt>
                <c:pt idx="4">
                  <c:v>Police</c:v>
                </c:pt>
                <c:pt idx="5">
                  <c:v>Military </c:v>
                </c:pt>
                <c:pt idx="6">
                  <c:v>STI patients</c:v>
                </c:pt>
                <c:pt idx="7">
                  <c:v>Seafarers</c:v>
                </c:pt>
                <c:pt idx="8">
                  <c:v>Plantation workers</c:v>
                </c:pt>
                <c:pt idx="9">
                  <c:v>Petroleum workers</c:v>
                </c:pt>
              </c:strCache>
            </c:strRef>
          </c:cat>
          <c:val>
            <c:numRef>
              <c:f>Pvtn!$B$5:$K$5</c:f>
              <c:numCache>
                <c:formatCode>General</c:formatCode>
                <c:ptCount val="10"/>
                <c:pt idx="3">
                  <c:v>20</c:v>
                </c:pt>
              </c:numCache>
            </c:numRef>
          </c:val>
        </c:ser>
        <c:ser>
          <c:idx val="3"/>
          <c:order val="3"/>
          <c:tx>
            <c:strRef>
              <c:f>Pvtn!$A$6</c:f>
              <c:strCache>
                <c:ptCount val="1"/>
                <c:pt idx="0">
                  <c:v>Mongolia (2009)</c:v>
                </c:pt>
              </c:strCache>
            </c:strRef>
          </c:tx>
          <c:spPr>
            <a:solidFill>
              <a:schemeClr val="bg1">
                <a:lumMod val="65000"/>
              </a:schemeClr>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Pvtn!$B$2:$K$2</c:f>
              <c:strCache>
                <c:ptCount val="10"/>
                <c:pt idx="0">
                  <c:v>Rickshaw pullers</c:v>
                </c:pt>
                <c:pt idx="1">
                  <c:v>Truckers</c:v>
                </c:pt>
                <c:pt idx="2">
                  <c:v>Truckers</c:v>
                </c:pt>
                <c:pt idx="3">
                  <c:v>Truckers</c:v>
                </c:pt>
                <c:pt idx="4">
                  <c:v>Police</c:v>
                </c:pt>
                <c:pt idx="5">
                  <c:v>Military </c:v>
                </c:pt>
                <c:pt idx="6">
                  <c:v>STI patients</c:v>
                </c:pt>
                <c:pt idx="7">
                  <c:v>Seafarers</c:v>
                </c:pt>
                <c:pt idx="8">
                  <c:v>Plantation workers</c:v>
                </c:pt>
                <c:pt idx="9">
                  <c:v>Petroleum workers</c:v>
                </c:pt>
              </c:strCache>
            </c:strRef>
          </c:cat>
          <c:val>
            <c:numRef>
              <c:f>Pvtn!$B$6:$K$6</c:f>
              <c:numCache>
                <c:formatCode>General</c:formatCode>
                <c:ptCount val="10"/>
                <c:pt idx="6">
                  <c:v>31</c:v>
                </c:pt>
              </c:numCache>
            </c:numRef>
          </c:val>
        </c:ser>
        <c:ser>
          <c:idx val="4"/>
          <c:order val="4"/>
          <c:tx>
            <c:strRef>
              <c:f>Pvtn!$A$7</c:f>
              <c:strCache>
                <c:ptCount val="1"/>
                <c:pt idx="0">
                  <c:v>Maldives (2008)</c:v>
                </c:pt>
              </c:strCache>
            </c:strRef>
          </c:tx>
          <c:spPr>
            <a:solidFill>
              <a:srgbClr val="EC008C"/>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Pvtn!$B$2:$K$2</c:f>
              <c:strCache>
                <c:ptCount val="10"/>
                <c:pt idx="0">
                  <c:v>Rickshaw pullers</c:v>
                </c:pt>
                <c:pt idx="1">
                  <c:v>Truckers</c:v>
                </c:pt>
                <c:pt idx="2">
                  <c:v>Truckers</c:v>
                </c:pt>
                <c:pt idx="3">
                  <c:v>Truckers</c:v>
                </c:pt>
                <c:pt idx="4">
                  <c:v>Police</c:v>
                </c:pt>
                <c:pt idx="5">
                  <c:v>Military </c:v>
                </c:pt>
                <c:pt idx="6">
                  <c:v>STI patients</c:v>
                </c:pt>
                <c:pt idx="7">
                  <c:v>Seafarers</c:v>
                </c:pt>
                <c:pt idx="8">
                  <c:v>Plantation workers</c:v>
                </c:pt>
                <c:pt idx="9">
                  <c:v>Petroleum workers</c:v>
                </c:pt>
              </c:strCache>
            </c:strRef>
          </c:cat>
          <c:val>
            <c:numRef>
              <c:f>Pvtn!$B$7:$K$7</c:f>
              <c:numCache>
                <c:formatCode>General</c:formatCode>
                <c:ptCount val="10"/>
                <c:pt idx="7">
                  <c:v>40</c:v>
                </c:pt>
              </c:numCache>
            </c:numRef>
          </c:val>
        </c:ser>
        <c:ser>
          <c:idx val="5"/>
          <c:order val="5"/>
          <c:tx>
            <c:strRef>
              <c:f>Pvtn!$A$8</c:f>
              <c:strCache>
                <c:ptCount val="1"/>
                <c:pt idx="0">
                  <c:v>PNG (2008)</c:v>
                </c:pt>
              </c:strCache>
            </c:strRef>
          </c:tx>
          <c:spPr>
            <a:solidFill>
              <a:srgbClr val="F78E1E"/>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Pvtn!$B$2:$K$2</c:f>
              <c:strCache>
                <c:ptCount val="10"/>
                <c:pt idx="0">
                  <c:v>Rickshaw pullers</c:v>
                </c:pt>
                <c:pt idx="1">
                  <c:v>Truckers</c:v>
                </c:pt>
                <c:pt idx="2">
                  <c:v>Truckers</c:v>
                </c:pt>
                <c:pt idx="3">
                  <c:v>Truckers</c:v>
                </c:pt>
                <c:pt idx="4">
                  <c:v>Police</c:v>
                </c:pt>
                <c:pt idx="5">
                  <c:v>Military </c:v>
                </c:pt>
                <c:pt idx="6">
                  <c:v>STI patients</c:v>
                </c:pt>
                <c:pt idx="7">
                  <c:v>Seafarers</c:v>
                </c:pt>
                <c:pt idx="8">
                  <c:v>Plantation workers</c:v>
                </c:pt>
                <c:pt idx="9">
                  <c:v>Petroleum workers</c:v>
                </c:pt>
              </c:strCache>
            </c:strRef>
          </c:cat>
          <c:val>
            <c:numRef>
              <c:f>Pvtn!$B$8:$K$8</c:f>
              <c:numCache>
                <c:formatCode>General</c:formatCode>
                <c:ptCount val="10"/>
                <c:pt idx="8" formatCode="0">
                  <c:v>43.9</c:v>
                </c:pt>
                <c:pt idx="9">
                  <c:v>50</c:v>
                </c:pt>
              </c:numCache>
            </c:numRef>
          </c:val>
        </c:ser>
        <c:dLbls>
          <c:dLblPos val="outEnd"/>
          <c:showLegendKey val="0"/>
          <c:showVal val="1"/>
          <c:showCatName val="0"/>
          <c:showSerName val="0"/>
          <c:showPercent val="0"/>
          <c:showBubbleSize val="0"/>
        </c:dLbls>
        <c:gapWidth val="57"/>
        <c:overlap val="96"/>
        <c:axId val="112837760"/>
        <c:axId val="112839296"/>
      </c:barChart>
      <c:catAx>
        <c:axId val="112837760"/>
        <c:scaling>
          <c:orientation val="minMax"/>
        </c:scaling>
        <c:delete val="0"/>
        <c:axPos val="b"/>
        <c:numFmt formatCode="General" sourceLinked="0"/>
        <c:majorTickMark val="out"/>
        <c:minorTickMark val="none"/>
        <c:tickLblPos val="nextTo"/>
        <c:crossAx val="112839296"/>
        <c:crosses val="autoZero"/>
        <c:auto val="1"/>
        <c:lblAlgn val="ctr"/>
        <c:lblOffset val="100"/>
        <c:noMultiLvlLbl val="0"/>
      </c:catAx>
      <c:valAx>
        <c:axId val="112839296"/>
        <c:scaling>
          <c:orientation val="minMax"/>
          <c:max val="100"/>
        </c:scaling>
        <c:delete val="0"/>
        <c:axPos val="l"/>
        <c:title>
          <c:tx>
            <c:rich>
              <a:bodyPr rot="0" vert="horz"/>
              <a:lstStyle/>
              <a:p>
                <a:pPr>
                  <a:defRPr/>
                </a:pPr>
                <a:r>
                  <a:rPr lang="en-GB"/>
                  <a:t>%</a:t>
                </a:r>
              </a:p>
            </c:rich>
          </c:tx>
          <c:layout>
            <c:manualLayout>
              <c:xMode val="edge"/>
              <c:yMode val="edge"/>
              <c:x val="2.4496276794784461E-2"/>
              <c:y val="3.878321472818773E-3"/>
            </c:manualLayout>
          </c:layout>
          <c:overlay val="0"/>
        </c:title>
        <c:numFmt formatCode="0" sourceLinked="1"/>
        <c:majorTickMark val="out"/>
        <c:minorTickMark val="none"/>
        <c:tickLblPos val="nextTo"/>
        <c:crossAx val="112837760"/>
        <c:crosses val="autoZero"/>
        <c:crossBetween val="between"/>
        <c:majorUnit val="20"/>
      </c:valAx>
    </c:plotArea>
    <c:legend>
      <c:legendPos val="r"/>
      <c:layout>
        <c:manualLayout>
          <c:xMode val="edge"/>
          <c:yMode val="edge"/>
          <c:x val="0.77153568624085977"/>
          <c:y val="4.8740208087726875E-2"/>
          <c:w val="0.22019705351200208"/>
          <c:h val="0.87017489128192105"/>
        </c:manualLayout>
      </c:layout>
      <c:overlay val="0"/>
      <c:spPr>
        <a:solidFill>
          <a:sysClr val="window" lastClr="FFFFFF">
            <a:lumMod val="95000"/>
          </a:sysClr>
        </a:solidFill>
      </c:spPr>
    </c:legend>
    <c:plotVisOnly val="1"/>
    <c:dispBlanksAs val="gap"/>
    <c:showDLblsOverMax val="0"/>
  </c:chart>
  <c:txPr>
    <a:bodyPr/>
    <a:lstStyle/>
    <a:p>
      <a:pPr>
        <a:defRPr sz="1400" b="1">
          <a:latin typeface="Arial" pitchFamily="34" charset="0"/>
          <a:cs typeface="Arial" pitchFamily="34" charset="0"/>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4958031761181368"/>
          <c:y val="0.11116732455687134"/>
          <c:w val="0.59160253088889825"/>
          <c:h val="0.78395905236254915"/>
        </c:manualLayout>
      </c:layout>
      <c:barChart>
        <c:barDir val="bar"/>
        <c:grouping val="clustered"/>
        <c:varyColors val="0"/>
        <c:ser>
          <c:idx val="0"/>
          <c:order val="0"/>
          <c:spPr>
            <a:solidFill>
              <a:srgbClr val="00AEEF"/>
            </a:solidFill>
          </c:spPr>
          <c:invertIfNegative val="0"/>
          <c:dPt>
            <c:idx val="3"/>
            <c:invertIfNegative val="0"/>
            <c:bubble3D val="0"/>
            <c:spPr>
              <a:solidFill>
                <a:srgbClr val="EC008C"/>
              </a:solidFill>
            </c:spPr>
          </c:dPt>
          <c:dPt>
            <c:idx val="4"/>
            <c:invertIfNegative val="0"/>
            <c:bubble3D val="0"/>
            <c:spPr>
              <a:solidFill>
                <a:srgbClr val="EC008C"/>
              </a:solidFill>
            </c:spPr>
          </c:dPt>
          <c:dPt>
            <c:idx val="5"/>
            <c:invertIfNegative val="0"/>
            <c:bubble3D val="0"/>
            <c:spPr>
              <a:solidFill>
                <a:srgbClr val="EC008C"/>
              </a:solidFill>
            </c:spPr>
          </c:dPt>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'Other STI'!$A$3:$C$8</c:f>
              <c:multiLvlStrCache>
                <c:ptCount val="6"/>
                <c:lvl>
                  <c:pt idx="0">
                    <c:v>Prisoners </c:v>
                  </c:pt>
                  <c:pt idx="1">
                    <c:v>Road transport workers</c:v>
                  </c:pt>
                  <c:pt idx="2">
                    <c:v>Prisoners </c:v>
                  </c:pt>
                  <c:pt idx="3">
                    <c:v> Resort workers</c:v>
                  </c:pt>
                  <c:pt idx="4">
                    <c:v>Construction workers</c:v>
                  </c:pt>
                  <c:pt idx="5">
                    <c:v>Seafarers</c:v>
                  </c:pt>
                </c:lvl>
                <c:lvl>
                  <c:pt idx="0">
                    <c:v>Herat</c:v>
                  </c:pt>
                  <c:pt idx="2">
                    <c:v>Kabul</c:v>
                  </c:pt>
                </c:lvl>
                <c:lvl>
                  <c:pt idx="0">
                    <c:v>Afghanistan (2012)</c:v>
                  </c:pt>
                  <c:pt idx="3">
                    <c:v>Maldives (2008)</c:v>
                  </c:pt>
                </c:lvl>
              </c:multiLvlStrCache>
            </c:multiLvlStrRef>
          </c:cat>
          <c:val>
            <c:numRef>
              <c:f>'Other STI'!$D$3:$D$8</c:f>
              <c:numCache>
                <c:formatCode>0.0</c:formatCode>
                <c:ptCount val="6"/>
                <c:pt idx="0">
                  <c:v>4.8</c:v>
                </c:pt>
                <c:pt idx="1">
                  <c:v>5.26</c:v>
                </c:pt>
                <c:pt idx="2" formatCode="0">
                  <c:v>6</c:v>
                </c:pt>
                <c:pt idx="3" formatCode="General">
                  <c:v>2</c:v>
                </c:pt>
                <c:pt idx="4" formatCode="General">
                  <c:v>3</c:v>
                </c:pt>
                <c:pt idx="5" formatCode="General">
                  <c:v>4</c:v>
                </c:pt>
              </c:numCache>
            </c:numRef>
          </c:val>
        </c:ser>
        <c:dLbls>
          <c:dLblPos val="outEnd"/>
          <c:showLegendKey val="0"/>
          <c:showVal val="1"/>
          <c:showCatName val="0"/>
          <c:showSerName val="0"/>
          <c:showPercent val="0"/>
          <c:showBubbleSize val="0"/>
        </c:dLbls>
        <c:gapWidth val="59"/>
        <c:axId val="95906048"/>
        <c:axId val="95931008"/>
      </c:barChart>
      <c:catAx>
        <c:axId val="95906048"/>
        <c:scaling>
          <c:orientation val="minMax"/>
        </c:scaling>
        <c:delete val="0"/>
        <c:axPos val="l"/>
        <c:title>
          <c:tx>
            <c:rich>
              <a:bodyPr rot="0" vert="horz"/>
              <a:lstStyle/>
              <a:p>
                <a:pPr>
                  <a:defRPr/>
                </a:pPr>
                <a:r>
                  <a:rPr lang="en-GB"/>
                  <a:t>%</a:t>
                </a:r>
              </a:p>
            </c:rich>
          </c:tx>
          <c:layout>
            <c:manualLayout>
              <c:xMode val="edge"/>
              <c:yMode val="edge"/>
              <c:x val="0.96617843613875432"/>
              <c:y val="0.86342667796446704"/>
            </c:manualLayout>
          </c:layout>
          <c:overlay val="0"/>
        </c:title>
        <c:numFmt formatCode="General" sourceLinked="0"/>
        <c:majorTickMark val="out"/>
        <c:minorTickMark val="none"/>
        <c:tickLblPos val="nextTo"/>
        <c:spPr>
          <a:ln>
            <a:prstDash val="sysDash"/>
          </a:ln>
        </c:spPr>
        <c:crossAx val="95931008"/>
        <c:crosses val="autoZero"/>
        <c:auto val="1"/>
        <c:lblAlgn val="ctr"/>
        <c:lblOffset val="100"/>
        <c:noMultiLvlLbl val="0"/>
      </c:catAx>
      <c:valAx>
        <c:axId val="95931008"/>
        <c:scaling>
          <c:orientation val="minMax"/>
        </c:scaling>
        <c:delete val="0"/>
        <c:axPos val="b"/>
        <c:numFmt formatCode="0" sourceLinked="0"/>
        <c:majorTickMark val="out"/>
        <c:minorTickMark val="none"/>
        <c:tickLblPos val="nextTo"/>
        <c:crossAx val="95906048"/>
        <c:crosses val="autoZero"/>
        <c:crossBetween val="between"/>
      </c:valAx>
    </c:plotArea>
    <c:plotVisOnly val="1"/>
    <c:dispBlanksAs val="gap"/>
    <c:showDLblsOverMax val="0"/>
  </c:chart>
  <c:txPr>
    <a:bodyPr/>
    <a:lstStyle/>
    <a:p>
      <a:pPr>
        <a:defRPr sz="1400" b="1">
          <a:latin typeface="Arial" pitchFamily="34" charset="0"/>
          <a:cs typeface="Arial" pitchFamily="34" charset="0"/>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2580917058509084E-2"/>
          <c:y val="0.20151877064164589"/>
          <c:w val="0.94717333549891525"/>
          <c:h val="0.56060488228580663"/>
        </c:manualLayout>
      </c:layout>
      <c:barChart>
        <c:barDir val="col"/>
        <c:grouping val="clustered"/>
        <c:varyColors val="0"/>
        <c:ser>
          <c:idx val="0"/>
          <c:order val="0"/>
          <c:tx>
            <c:strRef>
              <c:f>'Other STI'!$C$2</c:f>
              <c:strCache>
                <c:ptCount val="1"/>
                <c:pt idx="0">
                  <c:v>Prisoners </c:v>
                </c:pt>
              </c:strCache>
            </c:strRef>
          </c:tx>
          <c:spPr>
            <a:solidFill>
              <a:srgbClr val="F78E1E"/>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'Other STI'!$B$3:$B$9</c:f>
              <c:strCache>
                <c:ptCount val="7"/>
                <c:pt idx="0">
                  <c:v>Herat, Afghanistan (2012)</c:v>
                </c:pt>
                <c:pt idx="1">
                  <c:v>Kabul, Afghanistan (2012)</c:v>
                </c:pt>
                <c:pt idx="2">
                  <c:v>Indonesia (2011)</c:v>
                </c:pt>
                <c:pt idx="3">
                  <c:v>Bhutan (2006)</c:v>
                </c:pt>
                <c:pt idx="4">
                  <c:v>Timor-Leste (2011)</c:v>
                </c:pt>
                <c:pt idx="5">
                  <c:v>Afghanistan (2012)</c:v>
                </c:pt>
                <c:pt idx="6">
                  <c:v>Maldives (2008)</c:v>
                </c:pt>
              </c:strCache>
            </c:strRef>
          </c:cat>
          <c:val>
            <c:numRef>
              <c:f>'Other STI'!$C$3:$C$9</c:f>
              <c:numCache>
                <c:formatCode>0.0</c:formatCode>
                <c:ptCount val="7"/>
                <c:pt idx="0">
                  <c:v>0.8</c:v>
                </c:pt>
                <c:pt idx="1">
                  <c:v>0.8</c:v>
                </c:pt>
                <c:pt idx="2" formatCode="General">
                  <c:v>4.8</c:v>
                </c:pt>
              </c:numCache>
            </c:numRef>
          </c:val>
        </c:ser>
        <c:ser>
          <c:idx val="1"/>
          <c:order val="1"/>
          <c:tx>
            <c:strRef>
              <c:f>'Other STI'!$D$2</c:f>
              <c:strCache>
                <c:ptCount val="1"/>
                <c:pt idx="0">
                  <c:v>Uniformed personnel</c:v>
                </c:pt>
              </c:strCache>
            </c:strRef>
          </c:tx>
          <c:spPr>
            <a:solidFill>
              <a:srgbClr val="88C540"/>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'Other STI'!$B$3:$B$9</c:f>
              <c:strCache>
                <c:ptCount val="7"/>
                <c:pt idx="0">
                  <c:v>Herat, Afghanistan (2012)</c:v>
                </c:pt>
                <c:pt idx="1">
                  <c:v>Kabul, Afghanistan (2012)</c:v>
                </c:pt>
                <c:pt idx="2">
                  <c:v>Indonesia (2011)</c:v>
                </c:pt>
                <c:pt idx="3">
                  <c:v>Bhutan (2006)</c:v>
                </c:pt>
                <c:pt idx="4">
                  <c:v>Timor-Leste (2011)</c:v>
                </c:pt>
                <c:pt idx="5">
                  <c:v>Afghanistan (2012)</c:v>
                </c:pt>
                <c:pt idx="6">
                  <c:v>Maldives (2008)</c:v>
                </c:pt>
              </c:strCache>
            </c:strRef>
          </c:cat>
          <c:val>
            <c:numRef>
              <c:f>'Other STI'!$D$3:$D$9</c:f>
              <c:numCache>
                <c:formatCode>General</c:formatCode>
                <c:ptCount val="7"/>
                <c:pt idx="3">
                  <c:v>3.1</c:v>
                </c:pt>
                <c:pt idx="4">
                  <c:v>13.9</c:v>
                </c:pt>
              </c:numCache>
            </c:numRef>
          </c:val>
        </c:ser>
        <c:ser>
          <c:idx val="2"/>
          <c:order val="2"/>
          <c:tx>
            <c:strRef>
              <c:f>'Other STI'!$E$2</c:f>
              <c:strCache>
                <c:ptCount val="1"/>
                <c:pt idx="0">
                  <c:v>Road transport workers</c:v>
                </c:pt>
              </c:strCache>
            </c:strRef>
          </c:tx>
          <c:spPr>
            <a:solidFill>
              <a:srgbClr val="E31837"/>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'Other STI'!$B$3:$B$9</c:f>
              <c:strCache>
                <c:ptCount val="7"/>
                <c:pt idx="0">
                  <c:v>Herat, Afghanistan (2012)</c:v>
                </c:pt>
                <c:pt idx="1">
                  <c:v>Kabul, Afghanistan (2012)</c:v>
                </c:pt>
                <c:pt idx="2">
                  <c:v>Indonesia (2011)</c:v>
                </c:pt>
                <c:pt idx="3">
                  <c:v>Bhutan (2006)</c:v>
                </c:pt>
                <c:pt idx="4">
                  <c:v>Timor-Leste (2011)</c:v>
                </c:pt>
                <c:pt idx="5">
                  <c:v>Afghanistan (2012)</c:v>
                </c:pt>
                <c:pt idx="6">
                  <c:v>Maldives (2008)</c:v>
                </c:pt>
              </c:strCache>
            </c:strRef>
          </c:cat>
          <c:val>
            <c:numRef>
              <c:f>'Other STI'!$E$3:$E$9</c:f>
              <c:numCache>
                <c:formatCode>General</c:formatCode>
                <c:ptCount val="7"/>
                <c:pt idx="5" formatCode="0.0">
                  <c:v>0.26</c:v>
                </c:pt>
              </c:numCache>
            </c:numRef>
          </c:val>
        </c:ser>
        <c:ser>
          <c:idx val="3"/>
          <c:order val="3"/>
          <c:tx>
            <c:strRef>
              <c:f>'Other STI'!$F$2</c:f>
              <c:strCache>
                <c:ptCount val="1"/>
                <c:pt idx="0">
                  <c:v>Resort workers</c:v>
                </c:pt>
              </c:strCache>
            </c:strRef>
          </c:tx>
          <c:spPr>
            <a:solidFill>
              <a:srgbClr val="00AEEF"/>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'Other STI'!$B$3:$B$9</c:f>
              <c:strCache>
                <c:ptCount val="7"/>
                <c:pt idx="0">
                  <c:v>Herat, Afghanistan (2012)</c:v>
                </c:pt>
                <c:pt idx="1">
                  <c:v>Kabul, Afghanistan (2012)</c:v>
                </c:pt>
                <c:pt idx="2">
                  <c:v>Indonesia (2011)</c:v>
                </c:pt>
                <c:pt idx="3">
                  <c:v>Bhutan (2006)</c:v>
                </c:pt>
                <c:pt idx="4">
                  <c:v>Timor-Leste (2011)</c:v>
                </c:pt>
                <c:pt idx="5">
                  <c:v>Afghanistan (2012)</c:v>
                </c:pt>
                <c:pt idx="6">
                  <c:v>Maldives (2008)</c:v>
                </c:pt>
              </c:strCache>
            </c:strRef>
          </c:cat>
          <c:val>
            <c:numRef>
              <c:f>'Other STI'!$F$3:$F$9</c:f>
              <c:numCache>
                <c:formatCode>General</c:formatCode>
                <c:ptCount val="7"/>
                <c:pt idx="6">
                  <c:v>1.2</c:v>
                </c:pt>
              </c:numCache>
            </c:numRef>
          </c:val>
        </c:ser>
        <c:dLbls>
          <c:dLblPos val="outEnd"/>
          <c:showLegendKey val="0"/>
          <c:showVal val="1"/>
          <c:showCatName val="0"/>
          <c:showSerName val="0"/>
          <c:showPercent val="0"/>
          <c:showBubbleSize val="0"/>
        </c:dLbls>
        <c:gapWidth val="81"/>
        <c:overlap val="99"/>
        <c:axId val="106524032"/>
        <c:axId val="106534016"/>
      </c:barChart>
      <c:catAx>
        <c:axId val="106524032"/>
        <c:scaling>
          <c:orientation val="minMax"/>
        </c:scaling>
        <c:delete val="0"/>
        <c:axPos val="b"/>
        <c:numFmt formatCode="General" sourceLinked="0"/>
        <c:majorTickMark val="out"/>
        <c:minorTickMark val="none"/>
        <c:tickLblPos val="nextTo"/>
        <c:crossAx val="106534016"/>
        <c:crosses val="autoZero"/>
        <c:auto val="1"/>
        <c:lblAlgn val="ctr"/>
        <c:lblOffset val="100"/>
        <c:noMultiLvlLbl val="0"/>
      </c:catAx>
      <c:valAx>
        <c:axId val="106534016"/>
        <c:scaling>
          <c:orientation val="minMax"/>
        </c:scaling>
        <c:delete val="0"/>
        <c:axPos val="l"/>
        <c:title>
          <c:tx>
            <c:rich>
              <a:bodyPr rot="0" vert="horz"/>
              <a:lstStyle/>
              <a:p>
                <a:pPr>
                  <a:defRPr/>
                </a:pPr>
                <a:r>
                  <a:rPr lang="en-GB"/>
                  <a:t>%</a:t>
                </a:r>
              </a:p>
            </c:rich>
          </c:tx>
          <c:layout>
            <c:manualLayout>
              <c:xMode val="edge"/>
              <c:yMode val="edge"/>
              <c:x val="2.8093405892227193E-2"/>
              <c:y val="0.10664774621001707"/>
            </c:manualLayout>
          </c:layout>
          <c:overlay val="0"/>
        </c:title>
        <c:numFmt formatCode="0" sourceLinked="0"/>
        <c:majorTickMark val="out"/>
        <c:minorTickMark val="none"/>
        <c:tickLblPos val="nextTo"/>
        <c:crossAx val="106524032"/>
        <c:crosses val="autoZero"/>
        <c:crossBetween val="between"/>
      </c:valAx>
    </c:plotArea>
    <c:legend>
      <c:legendPos val="b"/>
      <c:layout>
        <c:manualLayout>
          <c:xMode val="edge"/>
          <c:yMode val="edge"/>
          <c:x val="5.9907492764784784E-2"/>
          <c:y val="8.847905788245751E-2"/>
          <c:w val="0.93968646062106387"/>
          <c:h val="8.084918880268871E-2"/>
        </c:manualLayout>
      </c:layout>
      <c:overlay val="0"/>
    </c:legend>
    <c:plotVisOnly val="1"/>
    <c:dispBlanksAs val="gap"/>
    <c:showDLblsOverMax val="0"/>
  </c:chart>
  <c:txPr>
    <a:bodyPr/>
    <a:lstStyle/>
    <a:p>
      <a:pPr>
        <a:defRPr sz="1400" b="1">
          <a:latin typeface="Arial" pitchFamily="34" charset="0"/>
          <a:cs typeface="Arial" pitchFamily="34" charset="0"/>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9.6518393667760119E-2"/>
          <c:y val="4.3941719074625948E-2"/>
          <c:w val="0.76259314267225664"/>
          <c:h val="0.63804610029185804"/>
        </c:manualLayout>
      </c:layout>
      <c:barChart>
        <c:barDir val="col"/>
        <c:grouping val="clustered"/>
        <c:varyColors val="0"/>
        <c:ser>
          <c:idx val="0"/>
          <c:order val="0"/>
          <c:tx>
            <c:strRef>
              <c:f>'# of partners'!$D$1</c:f>
              <c:strCache>
                <c:ptCount val="1"/>
                <c:pt idx="0">
                  <c:v>last month</c:v>
                </c:pt>
              </c:strCache>
            </c:strRef>
          </c:tx>
          <c:spPr>
            <a:solidFill>
              <a:srgbClr val="EC008C"/>
            </a:solidFill>
          </c:spPr>
          <c:invertIfNegative val="0"/>
          <c:dLbls>
            <c:numFmt formatCode="#,##0" sourceLinked="0"/>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 of partners'!$B$2:$C$6</c:f>
              <c:multiLvlStrCache>
                <c:ptCount val="5"/>
                <c:lvl>
                  <c:pt idx="0">
                    <c:v>Rickshaw pullers</c:v>
                  </c:pt>
                  <c:pt idx="1">
                    <c:v>Military personnel</c:v>
                  </c:pt>
                  <c:pt idx="2">
                    <c:v>Police</c:v>
                  </c:pt>
                  <c:pt idx="3">
                    <c:v>Taxi drivers</c:v>
                  </c:pt>
                  <c:pt idx="4">
                    <c:v>Mine workers</c:v>
                  </c:pt>
                </c:lvl>
                <c:lvl>
                  <c:pt idx="0">
                    <c:v>Bangladesh (2006-07) *</c:v>
                  </c:pt>
                  <c:pt idx="1">
                    <c:v>Bhutan (2008)*</c:v>
                  </c:pt>
                  <c:pt idx="4">
                    <c:v>Pakistan (2011)**</c:v>
                  </c:pt>
                </c:lvl>
              </c:multiLvlStrCache>
            </c:multiLvlStrRef>
          </c:cat>
          <c:val>
            <c:numRef>
              <c:f>'# of partners'!$D$2:$D$6</c:f>
              <c:numCache>
                <c:formatCode>General</c:formatCode>
                <c:ptCount val="5"/>
                <c:pt idx="0">
                  <c:v>2</c:v>
                </c:pt>
                <c:pt idx="1">
                  <c:v>1.2</c:v>
                </c:pt>
                <c:pt idx="2">
                  <c:v>1.3</c:v>
                </c:pt>
                <c:pt idx="3">
                  <c:v>2.2999999999999998</c:v>
                </c:pt>
              </c:numCache>
            </c:numRef>
          </c:val>
        </c:ser>
        <c:ser>
          <c:idx val="1"/>
          <c:order val="1"/>
          <c:tx>
            <c:strRef>
              <c:f>'# of partners'!$E$1</c:f>
              <c:strCache>
                <c:ptCount val="1"/>
                <c:pt idx="0">
                  <c:v>last year</c:v>
                </c:pt>
              </c:strCache>
            </c:strRef>
          </c:tx>
          <c:spPr>
            <a:solidFill>
              <a:srgbClr val="00AEEF"/>
            </a:solidFill>
          </c:spPr>
          <c:invertIfNegative val="0"/>
          <c:dLbls>
            <c:numFmt formatCode="#,##0" sourceLinked="0"/>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 of partners'!$B$2:$C$6</c:f>
              <c:multiLvlStrCache>
                <c:ptCount val="5"/>
                <c:lvl>
                  <c:pt idx="0">
                    <c:v>Rickshaw pullers</c:v>
                  </c:pt>
                  <c:pt idx="1">
                    <c:v>Military personnel</c:v>
                  </c:pt>
                  <c:pt idx="2">
                    <c:v>Police</c:v>
                  </c:pt>
                  <c:pt idx="3">
                    <c:v>Taxi drivers</c:v>
                  </c:pt>
                  <c:pt idx="4">
                    <c:v>Mine workers</c:v>
                  </c:pt>
                </c:lvl>
                <c:lvl>
                  <c:pt idx="0">
                    <c:v>Bangladesh (2006-07) *</c:v>
                  </c:pt>
                  <c:pt idx="1">
                    <c:v>Bhutan (2008)*</c:v>
                  </c:pt>
                  <c:pt idx="4">
                    <c:v>Pakistan (2011)**</c:v>
                  </c:pt>
                </c:lvl>
              </c:multiLvlStrCache>
            </c:multiLvlStrRef>
          </c:cat>
          <c:val>
            <c:numRef>
              <c:f>'# of partners'!$E$2:$E$6</c:f>
              <c:numCache>
                <c:formatCode>General</c:formatCode>
                <c:ptCount val="5"/>
                <c:pt idx="0">
                  <c:v>3</c:v>
                </c:pt>
                <c:pt idx="1">
                  <c:v>2.7</c:v>
                </c:pt>
                <c:pt idx="2">
                  <c:v>2.5</c:v>
                </c:pt>
                <c:pt idx="3">
                  <c:v>5.5</c:v>
                </c:pt>
                <c:pt idx="4">
                  <c:v>7.5</c:v>
                </c:pt>
              </c:numCache>
            </c:numRef>
          </c:val>
        </c:ser>
        <c:dLbls>
          <c:dLblPos val="outEnd"/>
          <c:showLegendKey val="0"/>
          <c:showVal val="1"/>
          <c:showCatName val="0"/>
          <c:showSerName val="0"/>
          <c:showPercent val="0"/>
          <c:showBubbleSize val="0"/>
        </c:dLbls>
        <c:gapWidth val="150"/>
        <c:axId val="106611840"/>
        <c:axId val="106613376"/>
      </c:barChart>
      <c:catAx>
        <c:axId val="106611840"/>
        <c:scaling>
          <c:orientation val="minMax"/>
        </c:scaling>
        <c:delete val="0"/>
        <c:axPos val="b"/>
        <c:numFmt formatCode="General" sourceLinked="0"/>
        <c:majorTickMark val="out"/>
        <c:minorTickMark val="none"/>
        <c:tickLblPos val="nextTo"/>
        <c:crossAx val="106613376"/>
        <c:crosses val="autoZero"/>
        <c:auto val="1"/>
        <c:lblAlgn val="ctr"/>
        <c:lblOffset val="100"/>
        <c:noMultiLvlLbl val="0"/>
      </c:catAx>
      <c:valAx>
        <c:axId val="106613376"/>
        <c:scaling>
          <c:orientation val="minMax"/>
        </c:scaling>
        <c:delete val="0"/>
        <c:axPos val="l"/>
        <c:title>
          <c:tx>
            <c:rich>
              <a:bodyPr rot="-5400000" vert="horz"/>
              <a:lstStyle/>
              <a:p>
                <a:pPr>
                  <a:defRPr/>
                </a:pPr>
                <a:r>
                  <a:rPr lang="en-GB"/>
                  <a:t>Mean number</a:t>
                </a:r>
              </a:p>
            </c:rich>
          </c:tx>
          <c:layout>
            <c:manualLayout>
              <c:xMode val="edge"/>
              <c:yMode val="edge"/>
              <c:x val="1.8498188310460632E-2"/>
              <c:y val="2.208862476818815E-2"/>
            </c:manualLayout>
          </c:layout>
          <c:overlay val="0"/>
        </c:title>
        <c:numFmt formatCode="General" sourceLinked="1"/>
        <c:majorTickMark val="out"/>
        <c:minorTickMark val="none"/>
        <c:tickLblPos val="nextTo"/>
        <c:crossAx val="106611840"/>
        <c:crosses val="autoZero"/>
        <c:crossBetween val="between"/>
      </c:valAx>
    </c:plotArea>
    <c:legend>
      <c:legendPos val="r"/>
      <c:layout>
        <c:manualLayout>
          <c:xMode val="edge"/>
          <c:yMode val="edge"/>
          <c:x val="0.85016942561937558"/>
          <c:y val="0.28807322690641213"/>
          <c:w val="0.1405479800490004"/>
          <c:h val="0.28479314264227051"/>
        </c:manualLayout>
      </c:layout>
      <c:overlay val="0"/>
    </c:legend>
    <c:plotVisOnly val="1"/>
    <c:dispBlanksAs val="gap"/>
    <c:showDLblsOverMax val="0"/>
  </c:chart>
  <c:txPr>
    <a:bodyPr/>
    <a:lstStyle/>
    <a:p>
      <a:pPr>
        <a:defRPr sz="1400" b="1">
          <a:latin typeface="Arial" pitchFamily="34" charset="0"/>
          <a:cs typeface="Arial" pitchFamily="34" charset="0"/>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32505897743093609"/>
          <c:y val="5.0925925925925923E-2"/>
          <c:w val="0.42992695506305106"/>
          <c:h val="0.84121789498136557"/>
        </c:manualLayout>
      </c:layout>
      <c:barChart>
        <c:barDir val="bar"/>
        <c:grouping val="clustered"/>
        <c:varyColors val="0"/>
        <c:ser>
          <c:idx val="0"/>
          <c:order val="0"/>
          <c:tx>
            <c:strRef>
              <c:f>'% commercial sex'!$C$2</c:f>
              <c:strCache>
                <c:ptCount val="1"/>
                <c:pt idx="0">
                  <c:v>Rickshaw pullers</c:v>
                </c:pt>
              </c:strCache>
            </c:strRef>
          </c:tx>
          <c:spPr>
            <a:solidFill>
              <a:srgbClr val="F78E1E"/>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 commercial sex'!$B$3:$B$6</c:f>
              <c:strCache>
                <c:ptCount val="4"/>
                <c:pt idx="0">
                  <c:v>Dhaka,Bangladesh
 (2006-07)</c:v>
                </c:pt>
                <c:pt idx="1">
                  <c:v>Chittagong, Bangladesh 
(2006-07)</c:v>
                </c:pt>
                <c:pt idx="2">
                  <c:v>Cambodia (2010)</c:v>
                </c:pt>
                <c:pt idx="3">
                  <c:v>Thimphu,Bhutan (2008)</c:v>
                </c:pt>
              </c:strCache>
            </c:strRef>
          </c:cat>
          <c:val>
            <c:numRef>
              <c:f>'% commercial sex'!$C$3:$C$6</c:f>
              <c:numCache>
                <c:formatCode>0</c:formatCode>
                <c:ptCount val="4"/>
                <c:pt idx="0">
                  <c:v>63.3</c:v>
                </c:pt>
                <c:pt idx="1">
                  <c:v>63.8</c:v>
                </c:pt>
              </c:numCache>
            </c:numRef>
          </c:val>
        </c:ser>
        <c:ser>
          <c:idx val="1"/>
          <c:order val="1"/>
          <c:tx>
            <c:strRef>
              <c:f>'% commercial sex'!$D$2</c:f>
              <c:strCache>
                <c:ptCount val="1"/>
                <c:pt idx="0">
                  <c:v>Taxi drivers</c:v>
                </c:pt>
              </c:strCache>
            </c:strRef>
          </c:tx>
          <c:spPr>
            <a:solidFill>
              <a:srgbClr val="88C540"/>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 commercial sex'!$B$3:$B$6</c:f>
              <c:strCache>
                <c:ptCount val="4"/>
                <c:pt idx="0">
                  <c:v>Dhaka,Bangladesh
 (2006-07)</c:v>
                </c:pt>
                <c:pt idx="1">
                  <c:v>Chittagong, Bangladesh 
(2006-07)</c:v>
                </c:pt>
                <c:pt idx="2">
                  <c:v>Cambodia (2010)</c:v>
                </c:pt>
                <c:pt idx="3">
                  <c:v>Thimphu,Bhutan (2008)</c:v>
                </c:pt>
              </c:strCache>
            </c:strRef>
          </c:cat>
          <c:val>
            <c:numRef>
              <c:f>'% commercial sex'!$D$3:$D$6</c:f>
              <c:numCache>
                <c:formatCode>General</c:formatCode>
                <c:ptCount val="4"/>
                <c:pt idx="2" formatCode="0">
                  <c:v>34.1</c:v>
                </c:pt>
                <c:pt idx="3" formatCode="0">
                  <c:v>41.1</c:v>
                </c:pt>
              </c:numCache>
            </c:numRef>
          </c:val>
        </c:ser>
        <c:dLbls>
          <c:dLblPos val="outEnd"/>
          <c:showLegendKey val="0"/>
          <c:showVal val="1"/>
          <c:showCatName val="0"/>
          <c:showSerName val="0"/>
          <c:showPercent val="0"/>
          <c:showBubbleSize val="0"/>
        </c:dLbls>
        <c:gapWidth val="73"/>
        <c:overlap val="99"/>
        <c:axId val="112011520"/>
        <c:axId val="112029696"/>
      </c:barChart>
      <c:catAx>
        <c:axId val="112011520"/>
        <c:scaling>
          <c:orientation val="minMax"/>
        </c:scaling>
        <c:delete val="0"/>
        <c:axPos val="l"/>
        <c:majorGridlines>
          <c:spPr>
            <a:ln>
              <a:prstDash val="sysDash"/>
            </a:ln>
          </c:spPr>
        </c:majorGridlines>
        <c:numFmt formatCode="General" sourceLinked="0"/>
        <c:majorTickMark val="out"/>
        <c:minorTickMark val="none"/>
        <c:tickLblPos val="nextTo"/>
        <c:spPr>
          <a:noFill/>
          <a:ln w="9525">
            <a:noFill/>
          </a:ln>
        </c:spPr>
        <c:crossAx val="112029696"/>
        <c:crosses val="autoZero"/>
        <c:auto val="1"/>
        <c:lblAlgn val="ctr"/>
        <c:lblOffset val="100"/>
        <c:noMultiLvlLbl val="0"/>
      </c:catAx>
      <c:valAx>
        <c:axId val="112029696"/>
        <c:scaling>
          <c:orientation val="minMax"/>
          <c:max val="100"/>
        </c:scaling>
        <c:delete val="0"/>
        <c:axPos val="b"/>
        <c:majorGridlines>
          <c:spPr>
            <a:ln>
              <a:prstDash val="sysDash"/>
            </a:ln>
          </c:spPr>
        </c:majorGridlines>
        <c:title>
          <c:tx>
            <c:rich>
              <a:bodyPr/>
              <a:lstStyle/>
              <a:p>
                <a:pPr>
                  <a:defRPr/>
                </a:pPr>
                <a:r>
                  <a:rPr lang="en-GB"/>
                  <a:t>%</a:t>
                </a:r>
              </a:p>
            </c:rich>
          </c:tx>
          <c:layout>
            <c:manualLayout>
              <c:xMode val="edge"/>
              <c:yMode val="edge"/>
              <c:x val="0.78425269859348246"/>
              <c:y val="0.83599499557243395"/>
            </c:manualLayout>
          </c:layout>
          <c:overlay val="0"/>
        </c:title>
        <c:numFmt formatCode="0" sourceLinked="1"/>
        <c:majorTickMark val="out"/>
        <c:minorTickMark val="none"/>
        <c:tickLblPos val="nextTo"/>
        <c:crossAx val="112011520"/>
        <c:crosses val="autoZero"/>
        <c:crossBetween val="between"/>
      </c:valAx>
    </c:plotArea>
    <c:legend>
      <c:legendPos val="r"/>
      <c:layout>
        <c:manualLayout>
          <c:xMode val="edge"/>
          <c:yMode val="edge"/>
          <c:x val="0.75438794768178319"/>
          <c:y val="1.2326654400405323E-2"/>
          <c:w val="0.24190319742716443"/>
          <c:h val="0.75584096425183522"/>
        </c:manualLayout>
      </c:layout>
      <c:overlay val="0"/>
    </c:legend>
    <c:plotVisOnly val="1"/>
    <c:dispBlanksAs val="gap"/>
    <c:showDLblsOverMax val="0"/>
  </c:chart>
  <c:txPr>
    <a:bodyPr/>
    <a:lstStyle/>
    <a:p>
      <a:pPr>
        <a:defRPr sz="1400" b="1">
          <a:latin typeface="Arial" pitchFamily="34" charset="0"/>
          <a:cs typeface="Arial" pitchFamily="34" charset="0"/>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230335045863801"/>
          <c:y val="0.10608480798480249"/>
          <c:w val="0.72586597561380772"/>
          <c:h val="0.44059321691529219"/>
        </c:manualLayout>
      </c:layout>
      <c:barChart>
        <c:barDir val="col"/>
        <c:grouping val="clustered"/>
        <c:varyColors val="0"/>
        <c:ser>
          <c:idx val="0"/>
          <c:order val="0"/>
          <c:tx>
            <c:strRef>
              <c:f>'% commercial sex'!$C$2</c:f>
              <c:strCache>
                <c:ptCount val="1"/>
                <c:pt idx="0">
                  <c:v>Maldives (2008)</c:v>
                </c:pt>
              </c:strCache>
            </c:strRef>
          </c:tx>
          <c:spPr>
            <a:solidFill>
              <a:srgbClr val="88C540"/>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 commercial sex'!$B$3:$B$9</c:f>
              <c:strCache>
                <c:ptCount val="7"/>
                <c:pt idx="0">
                  <c:v>Construction workers</c:v>
                </c:pt>
                <c:pt idx="1">
                  <c:v>Resort workers</c:v>
                </c:pt>
                <c:pt idx="2">
                  <c:v>Seafarers</c:v>
                </c:pt>
                <c:pt idx="3">
                  <c:v>STI clients</c:v>
                </c:pt>
                <c:pt idx="4">
                  <c:v>Tertiary students</c:v>
                </c:pt>
                <c:pt idx="5">
                  <c:v>Men at higer risk*</c:v>
                </c:pt>
                <c:pt idx="6">
                  <c:v>Electricity workers </c:v>
                </c:pt>
              </c:strCache>
            </c:strRef>
          </c:cat>
          <c:val>
            <c:numRef>
              <c:f>'% commercial sex'!$C$3:$C$9</c:f>
              <c:numCache>
                <c:formatCode>General</c:formatCode>
                <c:ptCount val="7"/>
                <c:pt idx="0">
                  <c:v>2</c:v>
                </c:pt>
                <c:pt idx="1">
                  <c:v>4</c:v>
                </c:pt>
                <c:pt idx="2">
                  <c:v>6</c:v>
                </c:pt>
              </c:numCache>
            </c:numRef>
          </c:val>
        </c:ser>
        <c:ser>
          <c:idx val="1"/>
          <c:order val="1"/>
          <c:tx>
            <c:strRef>
              <c:f>'% commercial sex'!$D$2</c:f>
              <c:strCache>
                <c:ptCount val="1"/>
                <c:pt idx="0">
                  <c:v>Fiji (2008)</c:v>
                </c:pt>
              </c:strCache>
            </c:strRef>
          </c:tx>
          <c:spPr>
            <a:solidFill>
              <a:srgbClr val="F78E1E"/>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 commercial sex'!$B$3:$B$9</c:f>
              <c:strCache>
                <c:ptCount val="7"/>
                <c:pt idx="0">
                  <c:v>Construction workers</c:v>
                </c:pt>
                <c:pt idx="1">
                  <c:v>Resort workers</c:v>
                </c:pt>
                <c:pt idx="2">
                  <c:v>Seafarers</c:v>
                </c:pt>
                <c:pt idx="3">
                  <c:v>STI clients</c:v>
                </c:pt>
                <c:pt idx="4">
                  <c:v>Tertiary students</c:v>
                </c:pt>
                <c:pt idx="5">
                  <c:v>Men at higer risk*</c:v>
                </c:pt>
                <c:pt idx="6">
                  <c:v>Electricity workers </c:v>
                </c:pt>
              </c:strCache>
            </c:strRef>
          </c:cat>
          <c:val>
            <c:numRef>
              <c:f>'% commercial sex'!$D$3:$D$9</c:f>
              <c:numCache>
                <c:formatCode>General</c:formatCode>
                <c:ptCount val="7"/>
                <c:pt idx="3">
                  <c:v>7</c:v>
                </c:pt>
                <c:pt idx="4">
                  <c:v>9</c:v>
                </c:pt>
              </c:numCache>
            </c:numRef>
          </c:val>
        </c:ser>
        <c:ser>
          <c:idx val="2"/>
          <c:order val="2"/>
          <c:tx>
            <c:strRef>
              <c:f>'% commercial sex'!$E$2</c:f>
              <c:strCache>
                <c:ptCount val="1"/>
                <c:pt idx="0">
                  <c:v>Indonesia (2011)</c:v>
                </c:pt>
              </c:strCache>
            </c:strRef>
          </c:tx>
          <c:spPr>
            <a:solidFill>
              <a:srgbClr val="00AEEF"/>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 commercial sex'!$B$3:$B$9</c:f>
              <c:strCache>
                <c:ptCount val="7"/>
                <c:pt idx="0">
                  <c:v>Construction workers</c:v>
                </c:pt>
                <c:pt idx="1">
                  <c:v>Resort workers</c:v>
                </c:pt>
                <c:pt idx="2">
                  <c:v>Seafarers</c:v>
                </c:pt>
                <c:pt idx="3">
                  <c:v>STI clients</c:v>
                </c:pt>
                <c:pt idx="4">
                  <c:v>Tertiary students</c:v>
                </c:pt>
                <c:pt idx="5">
                  <c:v>Men at higer risk*</c:v>
                </c:pt>
                <c:pt idx="6">
                  <c:v>Electricity workers </c:v>
                </c:pt>
              </c:strCache>
            </c:strRef>
          </c:cat>
          <c:val>
            <c:numRef>
              <c:f>'% commercial sex'!$E$3:$E$9</c:f>
              <c:numCache>
                <c:formatCode>General</c:formatCode>
                <c:ptCount val="7"/>
                <c:pt idx="5">
                  <c:v>23</c:v>
                </c:pt>
              </c:numCache>
            </c:numRef>
          </c:val>
        </c:ser>
        <c:ser>
          <c:idx val="3"/>
          <c:order val="3"/>
          <c:tx>
            <c:strRef>
              <c:f>'% commercial sex'!$F$2</c:f>
              <c:strCache>
                <c:ptCount val="1"/>
                <c:pt idx="0">
                  <c:v>Lao PDR (2008)</c:v>
                </c:pt>
              </c:strCache>
            </c:strRef>
          </c:tx>
          <c:spPr>
            <a:solidFill>
              <a:srgbClr val="E31837"/>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 commercial sex'!$B$3:$B$9</c:f>
              <c:strCache>
                <c:ptCount val="7"/>
                <c:pt idx="0">
                  <c:v>Construction workers</c:v>
                </c:pt>
                <c:pt idx="1">
                  <c:v>Resort workers</c:v>
                </c:pt>
                <c:pt idx="2">
                  <c:v>Seafarers</c:v>
                </c:pt>
                <c:pt idx="3">
                  <c:v>STI clients</c:v>
                </c:pt>
                <c:pt idx="4">
                  <c:v>Tertiary students</c:v>
                </c:pt>
                <c:pt idx="5">
                  <c:v>Men at higer risk*</c:v>
                </c:pt>
                <c:pt idx="6">
                  <c:v>Electricity workers </c:v>
                </c:pt>
              </c:strCache>
            </c:strRef>
          </c:cat>
          <c:val>
            <c:numRef>
              <c:f>'% commercial sex'!$F$3:$F$9</c:f>
              <c:numCache>
                <c:formatCode>General</c:formatCode>
                <c:ptCount val="7"/>
                <c:pt idx="6">
                  <c:v>51</c:v>
                </c:pt>
              </c:numCache>
            </c:numRef>
          </c:val>
        </c:ser>
        <c:dLbls>
          <c:dLblPos val="outEnd"/>
          <c:showLegendKey val="0"/>
          <c:showVal val="1"/>
          <c:showCatName val="0"/>
          <c:showSerName val="0"/>
          <c:showPercent val="0"/>
          <c:showBubbleSize val="0"/>
        </c:dLbls>
        <c:gapWidth val="20"/>
        <c:overlap val="93"/>
        <c:axId val="111707648"/>
        <c:axId val="111709184"/>
      </c:barChart>
      <c:catAx>
        <c:axId val="111707648"/>
        <c:scaling>
          <c:orientation val="minMax"/>
        </c:scaling>
        <c:delete val="0"/>
        <c:axPos val="b"/>
        <c:majorGridlines>
          <c:spPr>
            <a:ln>
              <a:prstDash val="sysDash"/>
            </a:ln>
          </c:spPr>
        </c:majorGridlines>
        <c:numFmt formatCode="General" sourceLinked="0"/>
        <c:majorTickMark val="out"/>
        <c:minorTickMark val="none"/>
        <c:tickLblPos val="nextTo"/>
        <c:crossAx val="111709184"/>
        <c:crosses val="autoZero"/>
        <c:auto val="1"/>
        <c:lblAlgn val="ctr"/>
        <c:lblOffset val="100"/>
        <c:noMultiLvlLbl val="0"/>
      </c:catAx>
      <c:valAx>
        <c:axId val="111709184"/>
        <c:scaling>
          <c:orientation val="minMax"/>
          <c:max val="100"/>
        </c:scaling>
        <c:delete val="0"/>
        <c:axPos val="l"/>
        <c:majorGridlines>
          <c:spPr>
            <a:ln>
              <a:prstDash val="sysDash"/>
            </a:ln>
          </c:spPr>
        </c:majorGridlines>
        <c:title>
          <c:tx>
            <c:rich>
              <a:bodyPr rot="0" vert="horz"/>
              <a:lstStyle/>
              <a:p>
                <a:pPr>
                  <a:defRPr/>
                </a:pPr>
                <a:r>
                  <a:rPr lang="en-GB"/>
                  <a:t>%</a:t>
                </a:r>
              </a:p>
            </c:rich>
          </c:tx>
          <c:layout>
            <c:manualLayout>
              <c:xMode val="edge"/>
              <c:yMode val="edge"/>
              <c:x val="8.8991177598772536E-2"/>
              <c:y val="1.2690045262688519E-3"/>
            </c:manualLayout>
          </c:layout>
          <c:overlay val="0"/>
        </c:title>
        <c:numFmt formatCode="General" sourceLinked="1"/>
        <c:majorTickMark val="none"/>
        <c:minorTickMark val="none"/>
        <c:tickLblPos val="nextTo"/>
        <c:spPr>
          <a:ln>
            <a:prstDash val="sysDash"/>
          </a:ln>
        </c:spPr>
        <c:crossAx val="111707648"/>
        <c:crosses val="autoZero"/>
        <c:crossBetween val="between"/>
        <c:majorUnit val="20"/>
      </c:valAx>
    </c:plotArea>
    <c:legend>
      <c:legendPos val="t"/>
      <c:layout>
        <c:manualLayout>
          <c:xMode val="edge"/>
          <c:yMode val="edge"/>
          <c:x val="0.10408874955072503"/>
          <c:y val="3.8787863979818094E-2"/>
          <c:w val="0.80102836397464128"/>
          <c:h val="6.9441984146860425E-2"/>
        </c:manualLayout>
      </c:layout>
      <c:overlay val="0"/>
    </c:legend>
    <c:plotVisOnly val="1"/>
    <c:dispBlanksAs val="gap"/>
    <c:showDLblsOverMax val="0"/>
  </c:chart>
  <c:txPr>
    <a:bodyPr/>
    <a:lstStyle/>
    <a:p>
      <a:pPr>
        <a:defRPr sz="1400" b="1">
          <a:latin typeface="Arial" pitchFamily="34" charset="0"/>
          <a:cs typeface="Arial" pitchFamily="34" charset="0"/>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3406417625657559"/>
          <c:y val="3.6604947458668116E-2"/>
          <c:w val="0.61367776827385956"/>
          <c:h val="0.8600695310583939"/>
        </c:manualLayout>
      </c:layout>
      <c:barChart>
        <c:barDir val="bar"/>
        <c:grouping val="clustered"/>
        <c:varyColors val="0"/>
        <c:ser>
          <c:idx val="0"/>
          <c:order val="0"/>
          <c:spPr>
            <a:solidFill>
              <a:srgbClr val="88C540"/>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CDU!$A$3:$B$5</c:f>
              <c:multiLvlStrCache>
                <c:ptCount val="3"/>
                <c:lvl>
                  <c:pt idx="0">
                    <c:v>Mine workers</c:v>
                  </c:pt>
                  <c:pt idx="1">
                    <c:v>Men at higher risk</c:v>
                  </c:pt>
                  <c:pt idx="2">
                    <c:v>Electricity workers</c:v>
                  </c:pt>
                </c:lvl>
                <c:lvl>
                  <c:pt idx="0">
                    <c:v>Balochistan,
Pakistan (2011)</c:v>
                  </c:pt>
                  <c:pt idx="1">
                    <c:v>Indonesia (2011) *</c:v>
                  </c:pt>
                  <c:pt idx="2">
                    <c:v>Lao PDR (2008)</c:v>
                  </c:pt>
                </c:lvl>
              </c:multiLvlStrCache>
            </c:multiLvlStrRef>
          </c:cat>
          <c:val>
            <c:numRef>
              <c:f>CDU!$C$3:$C$5</c:f>
              <c:numCache>
                <c:formatCode>0</c:formatCode>
                <c:ptCount val="3"/>
                <c:pt idx="0">
                  <c:v>14.7</c:v>
                </c:pt>
                <c:pt idx="1">
                  <c:v>60.6</c:v>
                </c:pt>
                <c:pt idx="2" formatCode="General">
                  <c:v>91</c:v>
                </c:pt>
              </c:numCache>
            </c:numRef>
          </c:val>
        </c:ser>
        <c:dLbls>
          <c:dLblPos val="outEnd"/>
          <c:showLegendKey val="0"/>
          <c:showVal val="1"/>
          <c:showCatName val="0"/>
          <c:showSerName val="0"/>
          <c:showPercent val="0"/>
          <c:showBubbleSize val="0"/>
        </c:dLbls>
        <c:gapWidth val="96"/>
        <c:axId val="111759744"/>
        <c:axId val="111762432"/>
      </c:barChart>
      <c:catAx>
        <c:axId val="111759744"/>
        <c:scaling>
          <c:orientation val="minMax"/>
        </c:scaling>
        <c:delete val="0"/>
        <c:axPos val="l"/>
        <c:numFmt formatCode="General" sourceLinked="0"/>
        <c:majorTickMark val="out"/>
        <c:minorTickMark val="none"/>
        <c:tickLblPos val="nextTo"/>
        <c:crossAx val="111762432"/>
        <c:crosses val="autoZero"/>
        <c:auto val="1"/>
        <c:lblAlgn val="ctr"/>
        <c:lblOffset val="100"/>
        <c:noMultiLvlLbl val="0"/>
      </c:catAx>
      <c:valAx>
        <c:axId val="111762432"/>
        <c:scaling>
          <c:orientation val="minMax"/>
        </c:scaling>
        <c:delete val="0"/>
        <c:axPos val="b"/>
        <c:title>
          <c:tx>
            <c:rich>
              <a:bodyPr/>
              <a:lstStyle/>
              <a:p>
                <a:pPr>
                  <a:defRPr/>
                </a:pPr>
                <a:r>
                  <a:rPr lang="en-US" dirty="0" smtClean="0"/>
                  <a:t>%</a:t>
                </a:r>
                <a:endParaRPr lang="en-US" dirty="0"/>
              </a:p>
            </c:rich>
          </c:tx>
          <c:layout>
            <c:manualLayout>
              <c:xMode val="edge"/>
              <c:yMode val="edge"/>
              <c:x val="0.96729974986598055"/>
              <c:y val="0.86988605039691602"/>
            </c:manualLayout>
          </c:layout>
          <c:overlay val="0"/>
        </c:title>
        <c:numFmt formatCode="0" sourceLinked="1"/>
        <c:majorTickMark val="out"/>
        <c:minorTickMark val="none"/>
        <c:tickLblPos val="nextTo"/>
        <c:crossAx val="111759744"/>
        <c:crosses val="autoZero"/>
        <c:crossBetween val="between"/>
      </c:valAx>
    </c:plotArea>
    <c:plotVisOnly val="1"/>
    <c:dispBlanksAs val="gap"/>
    <c:showDLblsOverMax val="0"/>
  </c:chart>
  <c:txPr>
    <a:bodyPr/>
    <a:lstStyle/>
    <a:p>
      <a:pPr>
        <a:defRPr sz="1400" b="1">
          <a:latin typeface="Arial" pitchFamily="34" charset="0"/>
          <a:cs typeface="Arial" pitchFamily="34" charset="0"/>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5084079392381199E-2"/>
          <c:y val="0"/>
          <c:w val="0.88278470364631723"/>
          <c:h val="0.5723077512732796"/>
        </c:manualLayout>
      </c:layout>
      <c:barChart>
        <c:barDir val="col"/>
        <c:grouping val="clustered"/>
        <c:varyColors val="0"/>
        <c:ser>
          <c:idx val="0"/>
          <c:order val="0"/>
          <c:tx>
            <c:strRef>
              <c:f>Sheet5!$C$2</c:f>
              <c:strCache>
                <c:ptCount val="1"/>
                <c:pt idx="0">
                  <c:v>Electricity workers</c:v>
                </c:pt>
              </c:strCache>
            </c:strRef>
          </c:tx>
          <c:spPr>
            <a:solidFill>
              <a:srgbClr val="88C540"/>
            </a:solidFill>
            <a:ln>
              <a:no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Sheet5!$A$3:$B$9</c:f>
              <c:multiLvlStrCache>
                <c:ptCount val="7"/>
                <c:lvl>
                  <c:pt idx="2">
                    <c:v>North-South</c:v>
                  </c:pt>
                  <c:pt idx="3">
                    <c:v>North-West</c:v>
                  </c:pt>
                  <c:pt idx="4">
                    <c:v>North-East</c:v>
                  </c:pt>
                  <c:pt idx="5">
                    <c:v>South-East</c:v>
                  </c:pt>
                </c:lvl>
                <c:lvl>
                  <c:pt idx="0">
                    <c:v>Lao PDR (2008)</c:v>
                  </c:pt>
                  <c:pt idx="1">
                    <c:v>Afghanistan (2012)</c:v>
                  </c:pt>
                  <c:pt idx="2">
                    <c:v>India National Highways 
(2009-10)</c:v>
                  </c:pt>
                  <c:pt idx="6">
                    <c:v>Sri Lanka (2013)</c:v>
                  </c:pt>
                </c:lvl>
              </c:multiLvlStrCache>
            </c:multiLvlStrRef>
          </c:cat>
          <c:val>
            <c:numRef>
              <c:f>Sheet5!$C$3:$C$9</c:f>
              <c:numCache>
                <c:formatCode>General</c:formatCode>
                <c:ptCount val="7"/>
                <c:pt idx="0">
                  <c:v>50</c:v>
                </c:pt>
              </c:numCache>
            </c:numRef>
          </c:val>
        </c:ser>
        <c:ser>
          <c:idx val="1"/>
          <c:order val="1"/>
          <c:tx>
            <c:strRef>
              <c:f>Sheet5!$D$2</c:f>
              <c:strCache>
                <c:ptCount val="1"/>
                <c:pt idx="0">
                  <c:v>Road transport workers/assistants</c:v>
                </c:pt>
              </c:strCache>
            </c:strRef>
          </c:tx>
          <c:spPr>
            <a:solidFill>
              <a:srgbClr val="F78E1E"/>
            </a:solidFill>
          </c:spPr>
          <c:invertIfNegative val="0"/>
          <c:dLbls>
            <c:numFmt formatCode="#,##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Sheet5!$A$3:$B$9</c:f>
              <c:multiLvlStrCache>
                <c:ptCount val="7"/>
                <c:lvl>
                  <c:pt idx="2">
                    <c:v>North-South</c:v>
                  </c:pt>
                  <c:pt idx="3">
                    <c:v>North-West</c:v>
                  </c:pt>
                  <c:pt idx="4">
                    <c:v>North-East</c:v>
                  </c:pt>
                  <c:pt idx="5">
                    <c:v>South-East</c:v>
                  </c:pt>
                </c:lvl>
                <c:lvl>
                  <c:pt idx="0">
                    <c:v>Lao PDR (2008)</c:v>
                  </c:pt>
                  <c:pt idx="1">
                    <c:v>Afghanistan (2012)</c:v>
                  </c:pt>
                  <c:pt idx="2">
                    <c:v>India National Highways 
(2009-10)</c:v>
                  </c:pt>
                  <c:pt idx="6">
                    <c:v>Sri Lanka (2013)</c:v>
                  </c:pt>
                </c:lvl>
              </c:multiLvlStrCache>
            </c:multiLvlStrRef>
          </c:cat>
          <c:val>
            <c:numRef>
              <c:f>Sheet5!$D$3:$D$9</c:f>
              <c:numCache>
                <c:formatCode>General</c:formatCode>
                <c:ptCount val="7"/>
                <c:pt idx="1">
                  <c:v>10</c:v>
                </c:pt>
              </c:numCache>
            </c:numRef>
          </c:val>
        </c:ser>
        <c:ser>
          <c:idx val="2"/>
          <c:order val="2"/>
          <c:tx>
            <c:strRef>
              <c:f>Sheet5!$E$2</c:f>
              <c:strCache>
                <c:ptCount val="1"/>
                <c:pt idx="0">
                  <c:v>Long distance truck drivers</c:v>
                </c:pt>
              </c:strCache>
            </c:strRef>
          </c:tx>
          <c:spPr>
            <a:solidFill>
              <a:srgbClr val="00AEEF"/>
            </a:solidFill>
            <a:ln>
              <a:no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Sheet5!$A$3:$B$9</c:f>
              <c:multiLvlStrCache>
                <c:ptCount val="7"/>
                <c:lvl>
                  <c:pt idx="2">
                    <c:v>North-South</c:v>
                  </c:pt>
                  <c:pt idx="3">
                    <c:v>North-West</c:v>
                  </c:pt>
                  <c:pt idx="4">
                    <c:v>North-East</c:v>
                  </c:pt>
                  <c:pt idx="5">
                    <c:v>South-East</c:v>
                  </c:pt>
                </c:lvl>
                <c:lvl>
                  <c:pt idx="0">
                    <c:v>Lao PDR (2008)</c:v>
                  </c:pt>
                  <c:pt idx="1">
                    <c:v>Afghanistan (2012)</c:v>
                  </c:pt>
                  <c:pt idx="2">
                    <c:v>India National Highways 
(2009-10)</c:v>
                  </c:pt>
                  <c:pt idx="6">
                    <c:v>Sri Lanka (2013)</c:v>
                  </c:pt>
                </c:lvl>
              </c:multiLvlStrCache>
            </c:multiLvlStrRef>
          </c:cat>
          <c:val>
            <c:numRef>
              <c:f>Sheet5!$E$3:$E$9</c:f>
              <c:numCache>
                <c:formatCode>General</c:formatCode>
                <c:ptCount val="7"/>
                <c:pt idx="2">
                  <c:v>63</c:v>
                </c:pt>
                <c:pt idx="3">
                  <c:v>45</c:v>
                </c:pt>
                <c:pt idx="4">
                  <c:v>43</c:v>
                </c:pt>
                <c:pt idx="5">
                  <c:v>33</c:v>
                </c:pt>
              </c:numCache>
            </c:numRef>
          </c:val>
        </c:ser>
        <c:ser>
          <c:idx val="3"/>
          <c:order val="3"/>
          <c:tx>
            <c:strRef>
              <c:f>Sheet5!$F$2</c:f>
              <c:strCache>
                <c:ptCount val="1"/>
                <c:pt idx="0">
                  <c:v>Plantation workers</c:v>
                </c:pt>
              </c:strCache>
            </c:strRef>
          </c:tx>
          <c:spPr>
            <a:solidFill>
              <a:srgbClr val="E3183B"/>
            </a:solidFill>
            <a:ln>
              <a:no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Sheet5!$A$3:$B$9</c:f>
              <c:multiLvlStrCache>
                <c:ptCount val="7"/>
                <c:lvl>
                  <c:pt idx="2">
                    <c:v>North-South</c:v>
                  </c:pt>
                  <c:pt idx="3">
                    <c:v>North-West</c:v>
                  </c:pt>
                  <c:pt idx="4">
                    <c:v>North-East</c:v>
                  </c:pt>
                  <c:pt idx="5">
                    <c:v>South-East</c:v>
                  </c:pt>
                </c:lvl>
                <c:lvl>
                  <c:pt idx="0">
                    <c:v>Lao PDR (2008)</c:v>
                  </c:pt>
                  <c:pt idx="1">
                    <c:v>Afghanistan (2012)</c:v>
                  </c:pt>
                  <c:pt idx="2">
                    <c:v>India National Highways 
(2009-10)</c:v>
                  </c:pt>
                  <c:pt idx="6">
                    <c:v>Sri Lanka (2013)</c:v>
                  </c:pt>
                </c:lvl>
              </c:multiLvlStrCache>
            </c:multiLvlStrRef>
          </c:cat>
          <c:val>
            <c:numRef>
              <c:f>Sheet5!$F$3:$F$9</c:f>
              <c:numCache>
                <c:formatCode>General</c:formatCode>
                <c:ptCount val="7"/>
                <c:pt idx="6">
                  <c:v>3</c:v>
                </c:pt>
              </c:numCache>
            </c:numRef>
          </c:val>
        </c:ser>
        <c:dLbls>
          <c:showLegendKey val="0"/>
          <c:showVal val="0"/>
          <c:showCatName val="0"/>
          <c:showSerName val="0"/>
          <c:showPercent val="0"/>
          <c:showBubbleSize val="0"/>
        </c:dLbls>
        <c:gapWidth val="80"/>
        <c:overlap val="100"/>
        <c:axId val="111817472"/>
        <c:axId val="111819008"/>
      </c:barChart>
      <c:catAx>
        <c:axId val="111817472"/>
        <c:scaling>
          <c:orientation val="minMax"/>
        </c:scaling>
        <c:delete val="0"/>
        <c:axPos val="b"/>
        <c:numFmt formatCode="General" sourceLinked="0"/>
        <c:majorTickMark val="out"/>
        <c:minorTickMark val="none"/>
        <c:tickLblPos val="nextTo"/>
        <c:crossAx val="111819008"/>
        <c:crosses val="autoZero"/>
        <c:auto val="1"/>
        <c:lblAlgn val="ctr"/>
        <c:lblOffset val="100"/>
        <c:noMultiLvlLbl val="0"/>
      </c:catAx>
      <c:valAx>
        <c:axId val="111819008"/>
        <c:scaling>
          <c:orientation val="minMax"/>
          <c:max val="100"/>
          <c:min val="0"/>
        </c:scaling>
        <c:delete val="0"/>
        <c:axPos val="l"/>
        <c:majorGridlines>
          <c:spPr>
            <a:ln>
              <a:solidFill>
                <a:sysClr val="window" lastClr="FFFFFF">
                  <a:lumMod val="95000"/>
                </a:sysClr>
              </a:solidFill>
            </a:ln>
          </c:spPr>
        </c:majorGridlines>
        <c:title>
          <c:tx>
            <c:rich>
              <a:bodyPr rot="0" vert="horz"/>
              <a:lstStyle/>
              <a:p>
                <a:pPr>
                  <a:defRPr/>
                </a:pPr>
                <a:r>
                  <a:rPr lang="en-US"/>
                  <a:t>%</a:t>
                </a:r>
              </a:p>
            </c:rich>
          </c:tx>
          <c:layout>
            <c:manualLayout>
              <c:xMode val="edge"/>
              <c:yMode val="edge"/>
              <c:x val="1.4033444637384193E-2"/>
              <c:y val="8.7632434948821077E-4"/>
            </c:manualLayout>
          </c:layout>
          <c:overlay val="0"/>
        </c:title>
        <c:numFmt formatCode="General" sourceLinked="1"/>
        <c:majorTickMark val="out"/>
        <c:minorTickMark val="none"/>
        <c:tickLblPos val="nextTo"/>
        <c:crossAx val="111817472"/>
        <c:crosses val="autoZero"/>
        <c:crossBetween val="between"/>
        <c:majorUnit val="20"/>
      </c:valAx>
    </c:plotArea>
    <c:legend>
      <c:legendPos val="b"/>
      <c:layout/>
      <c:overlay val="0"/>
    </c:legend>
    <c:plotVisOnly val="1"/>
    <c:dispBlanksAs val="gap"/>
    <c:showDLblsOverMax val="0"/>
  </c:chart>
  <c:txPr>
    <a:bodyPr/>
    <a:lstStyle/>
    <a:p>
      <a:pPr>
        <a:defRPr sz="1200" b="1">
          <a:latin typeface="Arial" pitchFamily="34" charset="0"/>
          <a:cs typeface="Arial" pitchFamily="34" charset="0"/>
        </a:defRPr>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3028126870137646E-2"/>
          <c:y val="9.9977714398614387E-2"/>
          <c:w val="0.91064033512866549"/>
          <c:h val="0.59284700893430031"/>
        </c:manualLayout>
      </c:layout>
      <c:barChart>
        <c:barDir val="col"/>
        <c:grouping val="clustered"/>
        <c:varyColors val="0"/>
        <c:ser>
          <c:idx val="0"/>
          <c:order val="0"/>
          <c:spPr>
            <a:solidFill>
              <a:srgbClr val="E31837"/>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'Drug use'!$A$3:$B$8</c:f>
              <c:multiLvlStrCache>
                <c:ptCount val="6"/>
                <c:lvl>
                  <c:pt idx="0">
                    <c:v>Truckers</c:v>
                  </c:pt>
                  <c:pt idx="1">
                    <c:v>Rickshaw pullers</c:v>
                  </c:pt>
                  <c:pt idx="2">
                    <c:v>Taxi drivers</c:v>
                  </c:pt>
                  <c:pt idx="3">
                    <c:v>Truckers</c:v>
                  </c:pt>
                  <c:pt idx="4">
                    <c:v>Men at higher risk*</c:v>
                  </c:pt>
                  <c:pt idx="5">
                    <c:v>Prisoners **</c:v>
                  </c:pt>
                </c:lvl>
                <c:lvl>
                  <c:pt idx="0">
                    <c:v>Dhaka, Bangladesh (2006-07)</c:v>
                  </c:pt>
                  <c:pt idx="2">
                    <c:v>Thimphu, Bhutan (2008)</c:v>
                  </c:pt>
                  <c:pt idx="4">
                    <c:v>Indonesia (2011)</c:v>
                  </c:pt>
                </c:lvl>
              </c:multiLvlStrCache>
            </c:multiLvlStrRef>
          </c:cat>
          <c:val>
            <c:numRef>
              <c:f>'Drug use'!$C$3:$C$8</c:f>
              <c:numCache>
                <c:formatCode>0</c:formatCode>
                <c:ptCount val="6"/>
                <c:pt idx="0">
                  <c:v>2.5</c:v>
                </c:pt>
                <c:pt idx="1">
                  <c:v>7.2</c:v>
                </c:pt>
                <c:pt idx="2">
                  <c:v>0.5</c:v>
                </c:pt>
                <c:pt idx="3">
                  <c:v>1</c:v>
                </c:pt>
                <c:pt idx="4" formatCode="0.0">
                  <c:v>0.3</c:v>
                </c:pt>
                <c:pt idx="5">
                  <c:v>6.4</c:v>
                </c:pt>
              </c:numCache>
            </c:numRef>
          </c:val>
        </c:ser>
        <c:dLbls>
          <c:dLblPos val="outEnd"/>
          <c:showLegendKey val="0"/>
          <c:showVal val="1"/>
          <c:showCatName val="0"/>
          <c:showSerName val="0"/>
          <c:showPercent val="0"/>
          <c:showBubbleSize val="0"/>
        </c:dLbls>
        <c:gapWidth val="150"/>
        <c:axId val="111893504"/>
        <c:axId val="111912832"/>
      </c:barChart>
      <c:catAx>
        <c:axId val="111893504"/>
        <c:scaling>
          <c:orientation val="minMax"/>
        </c:scaling>
        <c:delete val="0"/>
        <c:axPos val="b"/>
        <c:numFmt formatCode="General" sourceLinked="0"/>
        <c:majorTickMark val="out"/>
        <c:minorTickMark val="none"/>
        <c:tickLblPos val="nextTo"/>
        <c:crossAx val="111912832"/>
        <c:crosses val="autoZero"/>
        <c:auto val="1"/>
        <c:lblAlgn val="ctr"/>
        <c:lblOffset val="100"/>
        <c:noMultiLvlLbl val="0"/>
      </c:catAx>
      <c:valAx>
        <c:axId val="111912832"/>
        <c:scaling>
          <c:orientation val="minMax"/>
        </c:scaling>
        <c:delete val="0"/>
        <c:axPos val="l"/>
        <c:title>
          <c:tx>
            <c:rich>
              <a:bodyPr rot="0" vert="horz"/>
              <a:lstStyle/>
              <a:p>
                <a:pPr>
                  <a:defRPr/>
                </a:pPr>
                <a:r>
                  <a:rPr lang="en-GB"/>
                  <a:t>%</a:t>
                </a:r>
              </a:p>
            </c:rich>
          </c:tx>
          <c:layout>
            <c:manualLayout>
              <c:xMode val="edge"/>
              <c:yMode val="edge"/>
              <c:x val="2.7137038196698941E-2"/>
              <c:y val="5.5358492988587691E-3"/>
            </c:manualLayout>
          </c:layout>
          <c:overlay val="0"/>
        </c:title>
        <c:numFmt formatCode="0" sourceLinked="1"/>
        <c:majorTickMark val="out"/>
        <c:minorTickMark val="none"/>
        <c:tickLblPos val="nextTo"/>
        <c:crossAx val="111893504"/>
        <c:crosses val="autoZero"/>
        <c:crossBetween val="between"/>
        <c:majorUnit val="2"/>
      </c:valAx>
    </c:plotArea>
    <c:plotVisOnly val="1"/>
    <c:dispBlanksAs val="gap"/>
    <c:showDLblsOverMax val="0"/>
  </c:chart>
  <c:txPr>
    <a:bodyPr/>
    <a:lstStyle/>
    <a:p>
      <a:pPr>
        <a:defRPr sz="1400" b="1">
          <a:latin typeface="Arial" pitchFamily="34" charset="0"/>
          <a:cs typeface="Arial" pitchFamily="34" charset="0"/>
        </a:defRPr>
      </a:pPr>
      <a:endParaRPr lang="en-US"/>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1175"/>
          </a:xfrm>
          <a:prstGeom prst="rect">
            <a:avLst/>
          </a:prstGeom>
        </p:spPr>
        <p:txBody>
          <a:bodyPr vert="horz" lIns="94668" tIns="47334" rIns="94668" bIns="47334" rtlCol="0"/>
          <a:lstStyle>
            <a:lvl1pPr algn="l" fontAlgn="auto">
              <a:spcBef>
                <a:spcPts val="0"/>
              </a:spcBef>
              <a:spcAft>
                <a:spcPts val="0"/>
              </a:spcAft>
              <a:defRPr sz="1200">
                <a:latin typeface="+mn-lt"/>
                <a:cs typeface="+mn-cs"/>
              </a:defRPr>
            </a:lvl1pPr>
          </a:lstStyle>
          <a:p>
            <a:pPr>
              <a:defRPr/>
            </a:pPr>
            <a:endParaRPr lang="th-TH"/>
          </a:p>
        </p:txBody>
      </p:sp>
      <p:sp>
        <p:nvSpPr>
          <p:cNvPr id="3" name="Date Placeholder 2"/>
          <p:cNvSpPr>
            <a:spLocks noGrp="1"/>
          </p:cNvSpPr>
          <p:nvPr>
            <p:ph type="dt" sz="quarter" idx="1"/>
          </p:nvPr>
        </p:nvSpPr>
        <p:spPr>
          <a:xfrm>
            <a:off x="4022725" y="0"/>
            <a:ext cx="3078163" cy="511175"/>
          </a:xfrm>
          <a:prstGeom prst="rect">
            <a:avLst/>
          </a:prstGeom>
        </p:spPr>
        <p:txBody>
          <a:bodyPr vert="horz" lIns="94668" tIns="47334" rIns="94668" bIns="47334" rtlCol="0"/>
          <a:lstStyle>
            <a:lvl1pPr algn="r" fontAlgn="auto">
              <a:spcBef>
                <a:spcPts val="0"/>
              </a:spcBef>
              <a:spcAft>
                <a:spcPts val="0"/>
              </a:spcAft>
              <a:defRPr sz="1200">
                <a:latin typeface="+mn-lt"/>
                <a:cs typeface="+mn-cs"/>
              </a:defRPr>
            </a:lvl1pPr>
          </a:lstStyle>
          <a:p>
            <a:pPr>
              <a:defRPr/>
            </a:pPr>
            <a:fld id="{A7C5D31D-D6CE-45A8-B841-0ACFDFCF5FE0}" type="datetimeFigureOut">
              <a:rPr lang="th-TH"/>
              <a:pPr>
                <a:defRPr/>
              </a:pPr>
              <a:t>25/11/58</a:t>
            </a:fld>
            <a:endParaRPr lang="th-TH"/>
          </a:p>
        </p:txBody>
      </p:sp>
      <p:sp>
        <p:nvSpPr>
          <p:cNvPr id="4" name="Footer Placeholder 3"/>
          <p:cNvSpPr>
            <a:spLocks noGrp="1"/>
          </p:cNvSpPr>
          <p:nvPr>
            <p:ph type="ftr" sz="quarter" idx="2"/>
          </p:nvPr>
        </p:nvSpPr>
        <p:spPr>
          <a:xfrm>
            <a:off x="0" y="9721850"/>
            <a:ext cx="3078163" cy="511175"/>
          </a:xfrm>
          <a:prstGeom prst="rect">
            <a:avLst/>
          </a:prstGeom>
        </p:spPr>
        <p:txBody>
          <a:bodyPr vert="horz" lIns="94668" tIns="47334" rIns="94668" bIns="47334" rtlCol="0" anchor="b"/>
          <a:lstStyle>
            <a:lvl1pPr algn="l" fontAlgn="auto">
              <a:spcBef>
                <a:spcPts val="0"/>
              </a:spcBef>
              <a:spcAft>
                <a:spcPts val="0"/>
              </a:spcAft>
              <a:defRPr sz="1200">
                <a:latin typeface="+mn-lt"/>
                <a:cs typeface="+mn-cs"/>
              </a:defRPr>
            </a:lvl1pPr>
          </a:lstStyle>
          <a:p>
            <a:pPr>
              <a:defRPr/>
            </a:pPr>
            <a:endParaRPr lang="th-TH"/>
          </a:p>
        </p:txBody>
      </p:sp>
      <p:sp>
        <p:nvSpPr>
          <p:cNvPr id="5" name="Slide Number Placeholder 4"/>
          <p:cNvSpPr>
            <a:spLocks noGrp="1"/>
          </p:cNvSpPr>
          <p:nvPr>
            <p:ph type="sldNum" sz="quarter" idx="3"/>
          </p:nvPr>
        </p:nvSpPr>
        <p:spPr>
          <a:xfrm>
            <a:off x="4022725" y="9721850"/>
            <a:ext cx="3078163" cy="511175"/>
          </a:xfrm>
          <a:prstGeom prst="rect">
            <a:avLst/>
          </a:prstGeom>
        </p:spPr>
        <p:txBody>
          <a:bodyPr vert="horz" lIns="94668" tIns="47334" rIns="94668" bIns="47334" rtlCol="0" anchor="b"/>
          <a:lstStyle>
            <a:lvl1pPr algn="r" fontAlgn="auto">
              <a:spcBef>
                <a:spcPts val="0"/>
              </a:spcBef>
              <a:spcAft>
                <a:spcPts val="0"/>
              </a:spcAft>
              <a:defRPr sz="1200">
                <a:latin typeface="+mn-lt"/>
                <a:cs typeface="+mn-cs"/>
              </a:defRPr>
            </a:lvl1pPr>
          </a:lstStyle>
          <a:p>
            <a:pPr>
              <a:defRPr/>
            </a:pPr>
            <a:fld id="{2E4025E6-D577-4823-B8E2-9DF85E106D68}" type="slidenum">
              <a:rPr lang="th-TH"/>
              <a:pPr>
                <a:defRPr/>
              </a:pPr>
              <a:t>‹#›</a:t>
            </a:fld>
            <a:endParaRPr lang="th-TH"/>
          </a:p>
        </p:txBody>
      </p:sp>
    </p:spTree>
    <p:extLst>
      <p:ext uri="{BB962C8B-B14F-4D97-AF65-F5344CB8AC3E}">
        <p14:creationId xmlns:p14="http://schemas.microsoft.com/office/powerpoint/2010/main" val="9135822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1175"/>
          </a:xfrm>
          <a:prstGeom prst="rect">
            <a:avLst/>
          </a:prstGeom>
        </p:spPr>
        <p:txBody>
          <a:bodyPr vert="horz" lIns="94668" tIns="47334" rIns="94668" bIns="47334" rtlCol="0"/>
          <a:lstStyle>
            <a:lvl1pPr algn="l" fontAlgn="auto">
              <a:spcBef>
                <a:spcPts val="0"/>
              </a:spcBef>
              <a:spcAft>
                <a:spcPts val="0"/>
              </a:spcAft>
              <a:defRPr sz="1200">
                <a:latin typeface="+mn-lt"/>
                <a:cs typeface="+mn-cs"/>
              </a:defRPr>
            </a:lvl1pPr>
          </a:lstStyle>
          <a:p>
            <a:pPr>
              <a:defRPr/>
            </a:pPr>
            <a:endParaRPr lang="th-TH"/>
          </a:p>
        </p:txBody>
      </p:sp>
      <p:sp>
        <p:nvSpPr>
          <p:cNvPr id="3" name="Date Placeholder 2"/>
          <p:cNvSpPr>
            <a:spLocks noGrp="1"/>
          </p:cNvSpPr>
          <p:nvPr>
            <p:ph type="dt" idx="1"/>
          </p:nvPr>
        </p:nvSpPr>
        <p:spPr>
          <a:xfrm>
            <a:off x="4022725" y="0"/>
            <a:ext cx="3078163" cy="511175"/>
          </a:xfrm>
          <a:prstGeom prst="rect">
            <a:avLst/>
          </a:prstGeom>
        </p:spPr>
        <p:txBody>
          <a:bodyPr vert="horz" lIns="94668" tIns="47334" rIns="94668" bIns="47334" rtlCol="0"/>
          <a:lstStyle>
            <a:lvl1pPr algn="r" fontAlgn="auto">
              <a:spcBef>
                <a:spcPts val="0"/>
              </a:spcBef>
              <a:spcAft>
                <a:spcPts val="0"/>
              </a:spcAft>
              <a:defRPr sz="1200">
                <a:latin typeface="+mn-lt"/>
                <a:cs typeface="+mn-cs"/>
              </a:defRPr>
            </a:lvl1pPr>
          </a:lstStyle>
          <a:p>
            <a:pPr>
              <a:defRPr/>
            </a:pPr>
            <a:fld id="{77222556-3EF5-4740-AC64-7AE151C6BF5D}" type="datetimeFigureOut">
              <a:rPr lang="th-TH"/>
              <a:pPr>
                <a:defRPr/>
              </a:pPr>
              <a:t>25/11/58</a:t>
            </a:fld>
            <a:endParaRPr lang="th-TH"/>
          </a:p>
        </p:txBody>
      </p:sp>
      <p:sp>
        <p:nvSpPr>
          <p:cNvPr id="4" name="Slide Image Placeholder 3"/>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4668" tIns="47334" rIns="94668" bIns="47334" rtlCol="0" anchor="ctr"/>
          <a:lstStyle/>
          <a:p>
            <a:pPr lvl="0"/>
            <a:endParaRPr lang="th-TH" noProof="0"/>
          </a:p>
        </p:txBody>
      </p:sp>
      <p:sp>
        <p:nvSpPr>
          <p:cNvPr id="5" name="Notes Placeholder 4"/>
          <p:cNvSpPr>
            <a:spLocks noGrp="1"/>
          </p:cNvSpPr>
          <p:nvPr>
            <p:ph type="body" sz="quarter" idx="3"/>
          </p:nvPr>
        </p:nvSpPr>
        <p:spPr>
          <a:xfrm>
            <a:off x="709613" y="4860925"/>
            <a:ext cx="5683250" cy="4605338"/>
          </a:xfrm>
          <a:prstGeom prst="rect">
            <a:avLst/>
          </a:prstGeom>
        </p:spPr>
        <p:txBody>
          <a:bodyPr vert="horz" lIns="94668" tIns="47334" rIns="94668" bIns="4733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th-TH" noProof="0"/>
          </a:p>
        </p:txBody>
      </p:sp>
      <p:sp>
        <p:nvSpPr>
          <p:cNvPr id="6" name="Footer Placeholder 5"/>
          <p:cNvSpPr>
            <a:spLocks noGrp="1"/>
          </p:cNvSpPr>
          <p:nvPr>
            <p:ph type="ftr" sz="quarter" idx="4"/>
          </p:nvPr>
        </p:nvSpPr>
        <p:spPr>
          <a:xfrm>
            <a:off x="0" y="9721850"/>
            <a:ext cx="3078163" cy="511175"/>
          </a:xfrm>
          <a:prstGeom prst="rect">
            <a:avLst/>
          </a:prstGeom>
        </p:spPr>
        <p:txBody>
          <a:bodyPr vert="horz" lIns="94668" tIns="47334" rIns="94668" bIns="47334" rtlCol="0" anchor="b"/>
          <a:lstStyle>
            <a:lvl1pPr algn="l" fontAlgn="auto">
              <a:spcBef>
                <a:spcPts val="0"/>
              </a:spcBef>
              <a:spcAft>
                <a:spcPts val="0"/>
              </a:spcAft>
              <a:defRPr sz="1200">
                <a:latin typeface="+mn-lt"/>
                <a:cs typeface="+mn-cs"/>
              </a:defRPr>
            </a:lvl1pPr>
          </a:lstStyle>
          <a:p>
            <a:pPr>
              <a:defRPr/>
            </a:pPr>
            <a:endParaRPr lang="th-TH"/>
          </a:p>
        </p:txBody>
      </p:sp>
      <p:sp>
        <p:nvSpPr>
          <p:cNvPr id="7" name="Slide Number Placeholder 6"/>
          <p:cNvSpPr>
            <a:spLocks noGrp="1"/>
          </p:cNvSpPr>
          <p:nvPr>
            <p:ph type="sldNum" sz="quarter" idx="5"/>
          </p:nvPr>
        </p:nvSpPr>
        <p:spPr>
          <a:xfrm>
            <a:off x="4022725" y="9721850"/>
            <a:ext cx="3078163" cy="511175"/>
          </a:xfrm>
          <a:prstGeom prst="rect">
            <a:avLst/>
          </a:prstGeom>
        </p:spPr>
        <p:txBody>
          <a:bodyPr vert="horz" lIns="94668" tIns="47334" rIns="94668" bIns="47334" rtlCol="0" anchor="b"/>
          <a:lstStyle>
            <a:lvl1pPr algn="r" fontAlgn="auto">
              <a:spcBef>
                <a:spcPts val="0"/>
              </a:spcBef>
              <a:spcAft>
                <a:spcPts val="0"/>
              </a:spcAft>
              <a:defRPr sz="1200">
                <a:latin typeface="+mn-lt"/>
                <a:cs typeface="+mn-cs"/>
              </a:defRPr>
            </a:lvl1pPr>
          </a:lstStyle>
          <a:p>
            <a:pPr>
              <a:defRPr/>
            </a:pPr>
            <a:fld id="{36288F76-ABC8-45E4-A7BD-E658DF7FCD40}" type="slidenum">
              <a:rPr lang="th-TH"/>
              <a:pPr>
                <a:defRPr/>
              </a:pPr>
              <a:t>‹#›</a:t>
            </a:fld>
            <a:endParaRPr lang="th-TH"/>
          </a:p>
        </p:txBody>
      </p:sp>
    </p:spTree>
    <p:extLst>
      <p:ext uri="{BB962C8B-B14F-4D97-AF65-F5344CB8AC3E}">
        <p14:creationId xmlns:p14="http://schemas.microsoft.com/office/powerpoint/2010/main" val="14672813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ern="1200">
        <a:solidFill>
          <a:schemeClr val="tx1"/>
        </a:solidFill>
        <a:latin typeface="+mn-lt"/>
        <a:ea typeface="+mn-ea"/>
        <a:cs typeface="+mn-cs"/>
      </a:defRPr>
    </a:lvl1pPr>
    <a:lvl2pPr marL="457200" algn="l" rtl="0" eaLnBrk="0" fontAlgn="base" hangingPunct="0">
      <a:spcBef>
        <a:spcPct val="30000"/>
      </a:spcBef>
      <a:spcAft>
        <a:spcPct val="0"/>
      </a:spcAft>
      <a:defRPr kern="1200">
        <a:solidFill>
          <a:schemeClr val="tx1"/>
        </a:solidFill>
        <a:latin typeface="+mn-lt"/>
        <a:ea typeface="+mn-ea"/>
        <a:cs typeface="+mn-cs"/>
      </a:defRPr>
    </a:lvl2pPr>
    <a:lvl3pPr marL="914400" algn="l" rtl="0" eaLnBrk="0" fontAlgn="base" hangingPunct="0">
      <a:spcBef>
        <a:spcPct val="30000"/>
      </a:spcBef>
      <a:spcAft>
        <a:spcPct val="0"/>
      </a:spcAft>
      <a:defRPr kern="1200">
        <a:solidFill>
          <a:schemeClr val="tx1"/>
        </a:solidFill>
        <a:latin typeface="+mn-lt"/>
        <a:ea typeface="+mn-ea"/>
        <a:cs typeface="+mn-cs"/>
      </a:defRPr>
    </a:lvl3pPr>
    <a:lvl4pPr marL="1371600" algn="l" rtl="0" eaLnBrk="0" fontAlgn="base" hangingPunct="0">
      <a:spcBef>
        <a:spcPct val="30000"/>
      </a:spcBef>
      <a:spcAft>
        <a:spcPct val="0"/>
      </a:spcAft>
      <a:defRPr kern="1200">
        <a:solidFill>
          <a:schemeClr val="tx1"/>
        </a:solidFill>
        <a:latin typeface="+mn-lt"/>
        <a:ea typeface="+mn-ea"/>
        <a:cs typeface="+mn-cs"/>
      </a:defRPr>
    </a:lvl4pPr>
    <a:lvl5pPr marL="1828800" algn="l" rtl="0" eaLnBrk="0" fontAlgn="base" hangingPunct="0">
      <a:spcBef>
        <a:spcPct val="30000"/>
      </a:spcBef>
      <a:spcAft>
        <a:spcPct val="0"/>
      </a:spcAft>
      <a:defRPr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6288F76-ABC8-45E4-A7BD-E658DF7FCD40}" type="slidenum">
              <a:rPr lang="th-TH" smtClean="0"/>
              <a:pPr>
                <a:defRPr/>
              </a:pPr>
              <a:t>1</a:t>
            </a:fld>
            <a:endParaRPr lang="th-TH"/>
          </a:p>
        </p:txBody>
      </p:sp>
    </p:spTree>
    <p:extLst>
      <p:ext uri="{BB962C8B-B14F-4D97-AF65-F5344CB8AC3E}">
        <p14:creationId xmlns:p14="http://schemas.microsoft.com/office/powerpoint/2010/main" val="42197666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7.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268288" y="3082925"/>
            <a:ext cx="6142037"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569" tIns="49785" rIns="99569" bIns="49785">
            <a:spAutoFit/>
          </a:bodyPr>
          <a:lstStyle>
            <a:lvl1pPr>
              <a:defRPr sz="2800">
                <a:solidFill>
                  <a:schemeClr val="tx1"/>
                </a:solidFill>
                <a:latin typeface="Arial" charset="0"/>
                <a:cs typeface="Cordia New" pitchFamily="34" charset="-34"/>
              </a:defRPr>
            </a:lvl1pPr>
            <a:lvl2pPr marL="742950" indent="-285750">
              <a:defRPr sz="2800">
                <a:solidFill>
                  <a:schemeClr val="tx1"/>
                </a:solidFill>
                <a:latin typeface="Arial" charset="0"/>
                <a:cs typeface="Cordia New" pitchFamily="34" charset="-34"/>
              </a:defRPr>
            </a:lvl2pPr>
            <a:lvl3pPr marL="1143000" indent="-228600">
              <a:defRPr sz="2800">
                <a:solidFill>
                  <a:schemeClr val="tx1"/>
                </a:solidFill>
                <a:latin typeface="Arial" charset="0"/>
                <a:cs typeface="Cordia New" pitchFamily="34" charset="-34"/>
              </a:defRPr>
            </a:lvl3pPr>
            <a:lvl4pPr marL="1600200" indent="-228600">
              <a:defRPr sz="2800">
                <a:solidFill>
                  <a:schemeClr val="tx1"/>
                </a:solidFill>
                <a:latin typeface="Arial" charset="0"/>
                <a:cs typeface="Cordia New" pitchFamily="34" charset="-34"/>
              </a:defRPr>
            </a:lvl4pPr>
            <a:lvl5pPr marL="2057400" indent="-228600">
              <a:defRPr sz="2800">
                <a:solidFill>
                  <a:schemeClr val="tx1"/>
                </a:solidFill>
                <a:latin typeface="Arial" charset="0"/>
                <a:cs typeface="Cordia New" pitchFamily="34" charset="-34"/>
              </a:defRPr>
            </a:lvl5pPr>
            <a:lvl6pPr marL="2514600" indent="-228600" fontAlgn="base">
              <a:spcBef>
                <a:spcPct val="0"/>
              </a:spcBef>
              <a:spcAft>
                <a:spcPct val="0"/>
              </a:spcAft>
              <a:defRPr sz="2800">
                <a:solidFill>
                  <a:schemeClr val="tx1"/>
                </a:solidFill>
                <a:latin typeface="Arial" charset="0"/>
                <a:cs typeface="Cordia New" pitchFamily="34" charset="-34"/>
              </a:defRPr>
            </a:lvl6pPr>
            <a:lvl7pPr marL="2971800" indent="-228600" fontAlgn="base">
              <a:spcBef>
                <a:spcPct val="0"/>
              </a:spcBef>
              <a:spcAft>
                <a:spcPct val="0"/>
              </a:spcAft>
              <a:defRPr sz="2800">
                <a:solidFill>
                  <a:schemeClr val="tx1"/>
                </a:solidFill>
                <a:latin typeface="Arial" charset="0"/>
                <a:cs typeface="Cordia New" pitchFamily="34" charset="-34"/>
              </a:defRPr>
            </a:lvl7pPr>
            <a:lvl8pPr marL="3429000" indent="-228600" fontAlgn="base">
              <a:spcBef>
                <a:spcPct val="0"/>
              </a:spcBef>
              <a:spcAft>
                <a:spcPct val="0"/>
              </a:spcAft>
              <a:defRPr sz="2800">
                <a:solidFill>
                  <a:schemeClr val="tx1"/>
                </a:solidFill>
                <a:latin typeface="Arial" charset="0"/>
                <a:cs typeface="Cordia New" pitchFamily="34" charset="-34"/>
              </a:defRPr>
            </a:lvl8pPr>
            <a:lvl9pPr marL="3886200" indent="-228600" fontAlgn="base">
              <a:spcBef>
                <a:spcPct val="0"/>
              </a:spcBef>
              <a:spcAft>
                <a:spcPct val="0"/>
              </a:spcAft>
              <a:defRPr sz="2800">
                <a:solidFill>
                  <a:schemeClr val="tx1"/>
                </a:solidFill>
                <a:latin typeface="Arial" charset="0"/>
                <a:cs typeface="Cordia New" pitchFamily="34" charset="-34"/>
              </a:defRPr>
            </a:lvl9pPr>
          </a:lstStyle>
          <a:p>
            <a:pPr>
              <a:defRPr/>
            </a:pPr>
            <a:r>
              <a:rPr lang="en-US" sz="3600" b="1" smtClean="0">
                <a:solidFill>
                  <a:schemeClr val="bg1"/>
                </a:solidFill>
                <a:cs typeface="Arial" charset="0"/>
              </a:rPr>
              <a:t>HIV and AIDS</a:t>
            </a:r>
            <a:endParaRPr lang="th-TH" sz="3600" b="1" smtClean="0">
              <a:solidFill>
                <a:schemeClr val="bg1"/>
              </a:solidFill>
            </a:endParaRPr>
          </a:p>
        </p:txBody>
      </p:sp>
      <p:sp>
        <p:nvSpPr>
          <p:cNvPr id="5" name="TextBox 4"/>
          <p:cNvSpPr txBox="1"/>
          <p:nvPr userDrawn="1"/>
        </p:nvSpPr>
        <p:spPr>
          <a:xfrm>
            <a:off x="269875" y="3570288"/>
            <a:ext cx="6143625" cy="639762"/>
          </a:xfrm>
          <a:prstGeom prst="rect">
            <a:avLst/>
          </a:prstGeom>
          <a:noFill/>
        </p:spPr>
        <p:txBody>
          <a:bodyPr lIns="99569" tIns="49785" rIns="99569" bIns="49785">
            <a:spAutoFit/>
          </a:bodyPr>
          <a:lstStyle/>
          <a:p>
            <a:pPr fontAlgn="auto">
              <a:spcBef>
                <a:spcPts val="0"/>
              </a:spcBef>
              <a:spcAft>
                <a:spcPts val="0"/>
              </a:spcAft>
              <a:defRPr/>
            </a:pPr>
            <a:r>
              <a:rPr lang="en-US" sz="3500" kern="700" dirty="0">
                <a:solidFill>
                  <a:srgbClr val="21416C"/>
                </a:solidFill>
                <a:cs typeface="Arial" pitchFamily="34" charset="0"/>
              </a:rPr>
              <a:t>Data Hub for Asia-Pacific</a:t>
            </a:r>
            <a:endParaRPr lang="th-TH" sz="3500" kern="700" dirty="0">
              <a:solidFill>
                <a:srgbClr val="21416C"/>
              </a:solidFill>
              <a:cs typeface="+mn-cs"/>
            </a:endParaRPr>
          </a:p>
        </p:txBody>
      </p:sp>
      <p:sp>
        <p:nvSpPr>
          <p:cNvPr id="6" name="TextBox 5"/>
          <p:cNvSpPr txBox="1"/>
          <p:nvPr userDrawn="1"/>
        </p:nvSpPr>
        <p:spPr>
          <a:xfrm>
            <a:off x="269875" y="4025900"/>
            <a:ext cx="6143625" cy="501650"/>
          </a:xfrm>
          <a:prstGeom prst="rect">
            <a:avLst/>
          </a:prstGeom>
          <a:noFill/>
        </p:spPr>
        <p:txBody>
          <a:bodyPr lIns="99569" tIns="49785" rIns="99569" bIns="49785">
            <a:spAutoFit/>
          </a:bodyPr>
          <a:lstStyle/>
          <a:p>
            <a:pPr fontAlgn="auto">
              <a:spcBef>
                <a:spcPts val="0"/>
              </a:spcBef>
              <a:spcAft>
                <a:spcPts val="0"/>
              </a:spcAft>
              <a:defRPr/>
            </a:pPr>
            <a:r>
              <a:rPr lang="en-US" sz="2600" kern="700" dirty="0">
                <a:solidFill>
                  <a:srgbClr val="21416C"/>
                </a:solidFill>
                <a:cs typeface="Arial" pitchFamily="34" charset="0"/>
              </a:rPr>
              <a:t>Review in slides</a:t>
            </a:r>
            <a:endParaRPr lang="th-TH" sz="2600" kern="700" dirty="0">
              <a:solidFill>
                <a:srgbClr val="21416C"/>
              </a:solidFill>
              <a:cs typeface="+mn-cs"/>
            </a:endParaRPr>
          </a:p>
        </p:txBody>
      </p:sp>
      <p:sp>
        <p:nvSpPr>
          <p:cNvPr id="7" name="Rectangle 6"/>
          <p:cNvSpPr/>
          <p:nvPr userDrawn="1"/>
        </p:nvSpPr>
        <p:spPr>
          <a:xfrm>
            <a:off x="0" y="3089275"/>
            <a:ext cx="179388" cy="2159000"/>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a:p>
        </p:txBody>
      </p:sp>
      <p:pic>
        <p:nvPicPr>
          <p:cNvPr id="8" name="Picture 9" descr="Unaid logo_approv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12725" y="609600"/>
            <a:ext cx="243205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6"/>
          <p:cNvSpPr>
            <a:spLocks noGrp="1"/>
          </p:cNvSpPr>
          <p:nvPr>
            <p:ph type="title"/>
          </p:nvPr>
        </p:nvSpPr>
        <p:spPr>
          <a:xfrm>
            <a:off x="225572" y="4289395"/>
            <a:ext cx="8115328" cy="1357200"/>
          </a:xfrm>
          <a:prstGeom prst="rect">
            <a:avLst/>
          </a:prstGeom>
        </p:spPr>
        <p:txBody>
          <a:bodyPr/>
          <a:lstStyle>
            <a:lvl1pPr algn="l">
              <a:defRPr sz="6700" b="1" baseline="0">
                <a:solidFill>
                  <a:schemeClr val="bg1"/>
                </a:solidFill>
              </a:defRPr>
            </a:lvl1pPr>
          </a:lstStyle>
          <a:p>
            <a:r>
              <a:rPr lang="en-US" dirty="0" smtClean="0"/>
              <a:t>Click to edit</a:t>
            </a:r>
            <a:endParaRPr lang="th-TH" dirty="0"/>
          </a:p>
        </p:txBody>
      </p:sp>
    </p:spTree>
    <p:extLst>
      <p:ext uri="{BB962C8B-B14F-4D97-AF65-F5344CB8AC3E}">
        <p14:creationId xmlns:p14="http://schemas.microsoft.com/office/powerpoint/2010/main" val="1922000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Text Placeholder 20"/>
          <p:cNvSpPr>
            <a:spLocks noGrp="1"/>
          </p:cNvSpPr>
          <p:nvPr>
            <p:ph type="body" sz="quarter" idx="14"/>
          </p:nvPr>
        </p:nvSpPr>
        <p:spPr>
          <a:xfrm>
            <a:off x="495253" y="5929330"/>
            <a:ext cx="7648648" cy="788737"/>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7" name="Content Placeholder 27"/>
          <p:cNvSpPr>
            <a:spLocks noGrp="1"/>
          </p:cNvSpPr>
          <p:nvPr>
            <p:ph sz="quarter" idx="15"/>
          </p:nvPr>
        </p:nvSpPr>
        <p:spPr>
          <a:xfrm>
            <a:off x="495253" y="1571612"/>
            <a:ext cx="8077275" cy="4000528"/>
          </a:xfrm>
          <a:prstGeom prst="rect">
            <a:avLst/>
          </a:prstGeom>
        </p:spPr>
        <p:txBody>
          <a:bodyPr>
            <a:normAutofit/>
          </a:bodyPr>
          <a:lstStyle>
            <a:lvl1pPr>
              <a:buFontTx/>
              <a:buNone/>
              <a:defRPr sz="1800" b="1"/>
            </a:lvl1pPr>
            <a:lvl2pPr>
              <a:defRPr sz="1800" b="1"/>
            </a:lvl2pPr>
            <a:lvl3pPr>
              <a:defRPr sz="1800" b="1"/>
            </a:lvl3pPr>
            <a:lvl4pPr>
              <a:defRPr sz="1800" b="1"/>
            </a:lvl4pPr>
            <a:lvl5pPr>
              <a:defRPr sz="1800" b="1"/>
            </a:lvl5pPr>
          </a:lstStyle>
          <a:p>
            <a:pPr lvl="0"/>
            <a:r>
              <a:rPr lang="en-US" dirty="0" smtClean="0"/>
              <a:t>Click to edit Master text </a:t>
            </a:r>
          </a:p>
        </p:txBody>
      </p:sp>
      <p:sp>
        <p:nvSpPr>
          <p:cNvPr id="8" name="Text Placeholder 16"/>
          <p:cNvSpPr>
            <a:spLocks noGrp="1"/>
          </p:cNvSpPr>
          <p:nvPr>
            <p:ph type="body" sz="quarter" idx="18"/>
          </p:nvPr>
        </p:nvSpPr>
        <p:spPr>
          <a:xfrm>
            <a:off x="495250" y="5572140"/>
            <a:ext cx="8077278" cy="357190"/>
          </a:xfrm>
          <a:prstGeom prst="rect">
            <a:avLst/>
          </a:prstGeom>
        </p:spPr>
        <p:txBody>
          <a:bodyPr/>
          <a:lstStyle>
            <a:lvl1pPr algn="ctr">
              <a:buFontTx/>
              <a:buNone/>
              <a:defRPr sz="1800" b="1"/>
            </a:lvl1pPr>
            <a:lvl2pPr>
              <a:defRPr sz="1800"/>
            </a:lvl2pPr>
            <a:lvl3pPr>
              <a:defRPr sz="1800"/>
            </a:lvl3pPr>
            <a:lvl4pPr>
              <a:defRPr sz="1800"/>
            </a:lvl4pPr>
            <a:lvl5pPr>
              <a:defRPr sz="1800"/>
            </a:lvl5pPr>
          </a:lstStyle>
          <a:p>
            <a:pPr lvl="0"/>
            <a:r>
              <a:rPr lang="en-US" smtClean="0"/>
              <a:t>Click to edit Master text styles</a:t>
            </a:r>
          </a:p>
        </p:txBody>
      </p:sp>
      <p:sp>
        <p:nvSpPr>
          <p:cNvPr id="5" name="Slide Number Placeholder 5"/>
          <p:cNvSpPr>
            <a:spLocks noGrp="1"/>
          </p:cNvSpPr>
          <p:nvPr>
            <p:ph type="sldNum" sz="quarter" idx="19"/>
          </p:nvPr>
        </p:nvSpPr>
        <p:spPr/>
        <p:txBody>
          <a:bodyPr/>
          <a:lstStyle>
            <a:lvl1pPr>
              <a:defRPr/>
            </a:lvl1pPr>
          </a:lstStyle>
          <a:p>
            <a:pPr>
              <a:defRPr/>
            </a:pPr>
            <a:fld id="{6A6B1659-E632-4C0B-B3D3-684CE69053AB}" type="slidenum">
              <a:rPr lang="th-TH"/>
              <a:pPr>
                <a:defRPr/>
              </a:pPr>
              <a:t>‹#›</a:t>
            </a:fld>
            <a:endParaRPr lang="th-TH"/>
          </a:p>
        </p:txBody>
      </p:sp>
    </p:spTree>
    <p:extLst>
      <p:ext uri="{BB962C8B-B14F-4D97-AF65-F5344CB8AC3E}">
        <p14:creationId xmlns:p14="http://schemas.microsoft.com/office/powerpoint/2010/main" val="1595636222"/>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endParaRPr lang="th-TH" dirty="0"/>
          </a:p>
        </p:txBody>
      </p:sp>
      <p:sp>
        <p:nvSpPr>
          <p:cNvPr id="18" name="Subtitle 2"/>
          <p:cNvSpPr>
            <a:spLocks noGrp="1"/>
          </p:cNvSpPr>
          <p:nvPr>
            <p:ph type="subTitle" idx="1"/>
          </p:nvPr>
        </p:nvSpPr>
        <p:spPr>
          <a:xfrm>
            <a:off x="495253" y="1978290"/>
            <a:ext cx="8077275" cy="3448055"/>
          </a:xfrm>
          <a:prstGeom prst="rect">
            <a:avLst/>
          </a:prstGeom>
        </p:spPr>
        <p:txBody>
          <a:bodyPr>
            <a:normAutofit/>
          </a:bodyPr>
          <a:lstStyle>
            <a:lvl1pPr marL="533400" marR="0" indent="-533400" algn="l" defTabSz="914400" rtl="0" eaLnBrk="1" fontAlgn="auto" latinLnBrk="0" hangingPunct="1">
              <a:lnSpc>
                <a:spcPct val="150000"/>
              </a:lnSpc>
              <a:spcBef>
                <a:spcPct val="20000"/>
              </a:spcBef>
              <a:spcAft>
                <a:spcPts val="0"/>
              </a:spcAft>
              <a:buClrTx/>
              <a:buSzPct val="250000"/>
              <a:buFontTx/>
              <a:buBlip>
                <a:blip r:embed="rId2"/>
              </a:buBlip>
              <a:tabLst/>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smtClean="0"/>
              <a:t>Click to edit Master subtitle style</a:t>
            </a:r>
            <a:endParaRPr lang="th-TH" noProof="0" dirty="0"/>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7"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6" name="Slide Number Placeholder 5"/>
          <p:cNvSpPr>
            <a:spLocks noGrp="1"/>
          </p:cNvSpPr>
          <p:nvPr>
            <p:ph type="sldNum" sz="quarter" idx="15"/>
          </p:nvPr>
        </p:nvSpPr>
        <p:spPr/>
        <p:txBody>
          <a:bodyPr/>
          <a:lstStyle>
            <a:lvl1pPr>
              <a:defRPr/>
            </a:lvl1pPr>
          </a:lstStyle>
          <a:p>
            <a:pPr>
              <a:defRPr/>
            </a:pPr>
            <a:fld id="{44B99333-AF4A-49FA-A014-16C1D37C1951}" type="slidenum">
              <a:rPr lang="th-TH"/>
              <a:pPr>
                <a:defRPr/>
              </a:pPr>
              <a:t>‹#›</a:t>
            </a:fld>
            <a:endParaRPr lang="th-TH"/>
          </a:p>
        </p:txBody>
      </p:sp>
    </p:spTree>
    <p:extLst>
      <p:ext uri="{BB962C8B-B14F-4D97-AF65-F5344CB8AC3E}">
        <p14:creationId xmlns:p14="http://schemas.microsoft.com/office/powerpoint/2010/main" val="2349220464"/>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Object">
    <p:spTree>
      <p:nvGrpSpPr>
        <p:cNvPr id="1" name=""/>
        <p:cNvGrpSpPr/>
        <p:nvPr/>
      </p:nvGrpSpPr>
      <p:grpSpPr>
        <a:xfrm>
          <a:off x="0" y="0"/>
          <a:ext cx="0" cy="0"/>
          <a:chOff x="0" y="0"/>
          <a:chExt cx="0" cy="0"/>
        </a:xfrm>
      </p:grpSpPr>
      <p:sp>
        <p:nvSpPr>
          <p:cNvPr id="5" name="Rectangle 4"/>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endParaRPr lang="th-TH" dirty="0"/>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14" name="Content Placeholder 27"/>
          <p:cNvSpPr>
            <a:spLocks noGrp="1"/>
          </p:cNvSpPr>
          <p:nvPr>
            <p:ph sz="quarter" idx="13"/>
          </p:nvPr>
        </p:nvSpPr>
        <p:spPr>
          <a:xfrm>
            <a:off x="495253" y="1978289"/>
            <a:ext cx="8077275"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7"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6" name="Slide Number Placeholder 5"/>
          <p:cNvSpPr>
            <a:spLocks noGrp="1"/>
          </p:cNvSpPr>
          <p:nvPr>
            <p:ph type="sldNum" sz="quarter" idx="15"/>
          </p:nvPr>
        </p:nvSpPr>
        <p:spPr/>
        <p:txBody>
          <a:bodyPr/>
          <a:lstStyle>
            <a:lvl1pPr>
              <a:defRPr/>
            </a:lvl1pPr>
          </a:lstStyle>
          <a:p>
            <a:pPr>
              <a:defRPr/>
            </a:pPr>
            <a:fld id="{93762BE0-6964-4469-8C37-9F9A0EDA1DA8}" type="slidenum">
              <a:rPr lang="th-TH"/>
              <a:pPr>
                <a:defRPr/>
              </a:pPr>
              <a:t>‹#›</a:t>
            </a:fld>
            <a:endParaRPr lang="th-TH"/>
          </a:p>
        </p:txBody>
      </p:sp>
    </p:spTree>
    <p:extLst>
      <p:ext uri="{BB962C8B-B14F-4D97-AF65-F5344CB8AC3E}">
        <p14:creationId xmlns:p14="http://schemas.microsoft.com/office/powerpoint/2010/main" val="2266727334"/>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endParaRPr lang="th-TH" dirty="0"/>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7" name="Content Placeholder 27"/>
          <p:cNvSpPr>
            <a:spLocks noGrp="1"/>
          </p:cNvSpPr>
          <p:nvPr>
            <p:ph sz="quarter" idx="16"/>
          </p:nvPr>
        </p:nvSpPr>
        <p:spPr>
          <a:xfrm>
            <a:off x="495251" y="1978289"/>
            <a:ext cx="396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9" name="Content Placeholder 27"/>
          <p:cNvSpPr>
            <a:spLocks noGrp="1"/>
          </p:cNvSpPr>
          <p:nvPr>
            <p:ph sz="quarter" idx="17"/>
          </p:nvPr>
        </p:nvSpPr>
        <p:spPr>
          <a:xfrm>
            <a:off x="4612528" y="1978289"/>
            <a:ext cx="396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2"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8" name="Slide Number Placeholder 5"/>
          <p:cNvSpPr>
            <a:spLocks noGrp="1"/>
          </p:cNvSpPr>
          <p:nvPr>
            <p:ph type="sldNum" sz="quarter" idx="18"/>
          </p:nvPr>
        </p:nvSpPr>
        <p:spPr/>
        <p:txBody>
          <a:bodyPr/>
          <a:lstStyle>
            <a:lvl1pPr>
              <a:defRPr/>
            </a:lvl1pPr>
          </a:lstStyle>
          <a:p>
            <a:pPr>
              <a:defRPr/>
            </a:pPr>
            <a:fld id="{680886F1-70AB-42A2-BCDD-525403C406C2}" type="slidenum">
              <a:rPr lang="th-TH"/>
              <a:pPr>
                <a:defRPr/>
              </a:pPr>
              <a:t>‹#›</a:t>
            </a:fld>
            <a:endParaRPr lang="th-TH"/>
          </a:p>
        </p:txBody>
      </p:sp>
    </p:spTree>
    <p:extLst>
      <p:ext uri="{BB962C8B-B14F-4D97-AF65-F5344CB8AC3E}">
        <p14:creationId xmlns:p14="http://schemas.microsoft.com/office/powerpoint/2010/main" val="83787075"/>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Rectangle 7"/>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endParaRPr lang="th-TH" dirty="0"/>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12" name="Content Placeholder 27"/>
          <p:cNvSpPr>
            <a:spLocks noGrp="1"/>
          </p:cNvSpPr>
          <p:nvPr>
            <p:ph sz="quarter" idx="18"/>
          </p:nvPr>
        </p:nvSpPr>
        <p:spPr>
          <a:xfrm>
            <a:off x="495251" y="2500305"/>
            <a:ext cx="396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4" name="Text Placeholder 13"/>
          <p:cNvSpPr>
            <a:spLocks noGrp="1"/>
          </p:cNvSpPr>
          <p:nvPr>
            <p:ph type="body" sz="quarter" idx="19"/>
          </p:nvPr>
        </p:nvSpPr>
        <p:spPr>
          <a:xfrm>
            <a:off x="495251" y="1978289"/>
            <a:ext cx="396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smtClean="0"/>
              <a:t>Click to edit Master text</a:t>
            </a:r>
            <a:endParaRPr lang="th-TH" dirty="0"/>
          </a:p>
        </p:txBody>
      </p:sp>
      <p:sp>
        <p:nvSpPr>
          <p:cNvPr id="18" name="Content Placeholder 27"/>
          <p:cNvSpPr>
            <a:spLocks noGrp="1"/>
          </p:cNvSpPr>
          <p:nvPr>
            <p:ph sz="quarter" idx="20"/>
          </p:nvPr>
        </p:nvSpPr>
        <p:spPr>
          <a:xfrm>
            <a:off x="4612528" y="2500305"/>
            <a:ext cx="396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9" name="Text Placeholder 13"/>
          <p:cNvSpPr>
            <a:spLocks noGrp="1"/>
          </p:cNvSpPr>
          <p:nvPr>
            <p:ph type="body" sz="quarter" idx="21"/>
          </p:nvPr>
        </p:nvSpPr>
        <p:spPr>
          <a:xfrm>
            <a:off x="4612528" y="1978289"/>
            <a:ext cx="396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smtClean="0"/>
              <a:t>Click to edit Master text</a:t>
            </a:r>
            <a:endParaRPr lang="th-TH" dirty="0"/>
          </a:p>
        </p:txBody>
      </p:sp>
      <p:sp>
        <p:nvSpPr>
          <p:cNvPr id="13"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9" name="Slide Number Placeholder 5"/>
          <p:cNvSpPr>
            <a:spLocks noGrp="1"/>
          </p:cNvSpPr>
          <p:nvPr>
            <p:ph type="sldNum" sz="quarter" idx="22"/>
          </p:nvPr>
        </p:nvSpPr>
        <p:spPr/>
        <p:txBody>
          <a:bodyPr/>
          <a:lstStyle>
            <a:lvl1pPr>
              <a:defRPr/>
            </a:lvl1pPr>
          </a:lstStyle>
          <a:p>
            <a:pPr>
              <a:defRPr/>
            </a:pPr>
            <a:fld id="{785161BB-7284-4515-B014-1FDE94DB0666}" type="slidenum">
              <a:rPr lang="th-TH"/>
              <a:pPr>
                <a:defRPr/>
              </a:pPr>
              <a:t>‹#›</a:t>
            </a:fld>
            <a:endParaRPr lang="th-TH"/>
          </a:p>
        </p:txBody>
      </p:sp>
    </p:spTree>
    <p:extLst>
      <p:ext uri="{BB962C8B-B14F-4D97-AF65-F5344CB8AC3E}">
        <p14:creationId xmlns:p14="http://schemas.microsoft.com/office/powerpoint/2010/main" val="3405630457"/>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2"/>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endParaRPr lang="th-TH" dirty="0"/>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4" name="Slide Number Placeholder 5"/>
          <p:cNvSpPr>
            <a:spLocks noGrp="1"/>
          </p:cNvSpPr>
          <p:nvPr>
            <p:ph type="sldNum" sz="quarter" idx="10"/>
          </p:nvPr>
        </p:nvSpPr>
        <p:spPr/>
        <p:txBody>
          <a:bodyPr/>
          <a:lstStyle>
            <a:lvl1pPr>
              <a:defRPr/>
            </a:lvl1pPr>
          </a:lstStyle>
          <a:p>
            <a:pPr>
              <a:defRPr/>
            </a:pPr>
            <a:fld id="{E01C13E8-1E24-4465-9D82-EEC9EF2946A2}" type="slidenum">
              <a:rPr lang="th-TH"/>
              <a:pPr>
                <a:defRPr/>
              </a:pPr>
              <a:t>‹#›</a:t>
            </a:fld>
            <a:endParaRPr lang="th-TH" dirty="0"/>
          </a:p>
        </p:txBody>
      </p:sp>
    </p:spTree>
    <p:extLst>
      <p:ext uri="{BB962C8B-B14F-4D97-AF65-F5344CB8AC3E}">
        <p14:creationId xmlns:p14="http://schemas.microsoft.com/office/powerpoint/2010/main" val="3527443642"/>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CBA104C9-8A96-4A98-ABE0-7F0EABD454EA}" type="slidenum">
              <a:rPr lang="th-TH"/>
              <a:pPr>
                <a:defRPr/>
              </a:pPr>
              <a:t>‹#›</a:t>
            </a:fld>
            <a:endParaRPr lang="th-TH" dirty="0"/>
          </a:p>
        </p:txBody>
      </p:sp>
    </p:spTree>
    <p:extLst>
      <p:ext uri="{BB962C8B-B14F-4D97-AF65-F5344CB8AC3E}">
        <p14:creationId xmlns:p14="http://schemas.microsoft.com/office/powerpoint/2010/main" val="3607315948"/>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Rectangle 5"/>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endParaRPr lang="th-TH" dirty="0"/>
          </a:p>
        </p:txBody>
      </p:sp>
      <p:sp>
        <p:nvSpPr>
          <p:cNvPr id="10" name="Title 25"/>
          <p:cNvSpPr>
            <a:spLocks noGrp="1"/>
          </p:cNvSpPr>
          <p:nvPr>
            <p:ph type="title"/>
          </p:nvPr>
        </p:nvSpPr>
        <p:spPr>
          <a:xfrm>
            <a:off x="169856" y="1571612"/>
            <a:ext cx="3330574" cy="1214446"/>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9" name="Content Placeholder 27"/>
          <p:cNvSpPr>
            <a:spLocks noGrp="1"/>
          </p:cNvSpPr>
          <p:nvPr>
            <p:ph sz="quarter" idx="17"/>
          </p:nvPr>
        </p:nvSpPr>
        <p:spPr>
          <a:xfrm>
            <a:off x="3643306" y="1571612"/>
            <a:ext cx="4929222" cy="3854733"/>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8" name="Text Placeholder 16"/>
          <p:cNvSpPr>
            <a:spLocks noGrp="1"/>
          </p:cNvSpPr>
          <p:nvPr>
            <p:ph type="body" sz="quarter" idx="18"/>
          </p:nvPr>
        </p:nvSpPr>
        <p:spPr>
          <a:xfrm>
            <a:off x="495250" y="2857496"/>
            <a:ext cx="3005179" cy="2571768"/>
          </a:xfrm>
          <a:prstGeom prst="rect">
            <a:avLst/>
          </a:prstGeom>
        </p:spPr>
        <p:txBody>
          <a:bodyPr/>
          <a:lstStyle>
            <a:lvl1pPr>
              <a:buFontTx/>
              <a:buNone/>
              <a:defRPr sz="1800"/>
            </a:lvl1pPr>
            <a:lvl2pPr>
              <a:defRPr sz="1800"/>
            </a:lvl2pPr>
            <a:lvl3pPr>
              <a:defRPr sz="1800"/>
            </a:lvl3pPr>
            <a:lvl4pPr>
              <a:defRPr sz="1800"/>
            </a:lvl4pPr>
            <a:lvl5pPr>
              <a:defRPr sz="1800"/>
            </a:lvl5pPr>
          </a:lstStyle>
          <a:p>
            <a:pPr lvl="0"/>
            <a:r>
              <a:rPr lang="en-US" smtClean="0"/>
              <a:t>Click to edit Master text styles</a:t>
            </a:r>
          </a:p>
        </p:txBody>
      </p:sp>
      <p:sp>
        <p:nvSpPr>
          <p:cNvPr id="12"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7" name="Slide Number Placeholder 5"/>
          <p:cNvSpPr>
            <a:spLocks noGrp="1"/>
          </p:cNvSpPr>
          <p:nvPr>
            <p:ph type="sldNum" sz="quarter" idx="19"/>
          </p:nvPr>
        </p:nvSpPr>
        <p:spPr/>
        <p:txBody>
          <a:bodyPr/>
          <a:lstStyle>
            <a:lvl1pPr>
              <a:defRPr/>
            </a:lvl1pPr>
          </a:lstStyle>
          <a:p>
            <a:pPr>
              <a:defRPr/>
            </a:pPr>
            <a:fld id="{159C68EF-93C5-4DB7-A9B3-925200399420}" type="slidenum">
              <a:rPr lang="th-TH"/>
              <a:pPr>
                <a:defRPr/>
              </a:pPr>
              <a:t>‹#›</a:t>
            </a:fld>
            <a:endParaRPr lang="th-TH"/>
          </a:p>
        </p:txBody>
      </p:sp>
    </p:spTree>
    <p:extLst>
      <p:ext uri="{BB962C8B-B14F-4D97-AF65-F5344CB8AC3E}">
        <p14:creationId xmlns:p14="http://schemas.microsoft.com/office/powerpoint/2010/main" val="2460944583"/>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Text Placeholder 20"/>
          <p:cNvSpPr>
            <a:spLocks noGrp="1"/>
          </p:cNvSpPr>
          <p:nvPr>
            <p:ph type="body" sz="quarter" idx="14"/>
          </p:nvPr>
        </p:nvSpPr>
        <p:spPr>
          <a:xfrm>
            <a:off x="495253" y="5929330"/>
            <a:ext cx="7648648" cy="788737"/>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7" name="Content Placeholder 27"/>
          <p:cNvSpPr>
            <a:spLocks noGrp="1"/>
          </p:cNvSpPr>
          <p:nvPr>
            <p:ph sz="quarter" idx="15"/>
          </p:nvPr>
        </p:nvSpPr>
        <p:spPr>
          <a:xfrm>
            <a:off x="495253" y="1571612"/>
            <a:ext cx="8077275" cy="4000528"/>
          </a:xfrm>
          <a:prstGeom prst="rect">
            <a:avLst/>
          </a:prstGeom>
        </p:spPr>
        <p:txBody>
          <a:bodyPr>
            <a:normAutofit/>
          </a:bodyPr>
          <a:lstStyle>
            <a:lvl1pPr>
              <a:buFontTx/>
              <a:buNone/>
              <a:defRPr sz="1800" b="1"/>
            </a:lvl1pPr>
            <a:lvl2pPr>
              <a:defRPr sz="1800" b="1"/>
            </a:lvl2pPr>
            <a:lvl3pPr>
              <a:defRPr sz="1800" b="1"/>
            </a:lvl3pPr>
            <a:lvl4pPr>
              <a:defRPr sz="1800" b="1"/>
            </a:lvl4pPr>
            <a:lvl5pPr>
              <a:defRPr sz="1800" b="1"/>
            </a:lvl5pPr>
          </a:lstStyle>
          <a:p>
            <a:pPr lvl="0"/>
            <a:r>
              <a:rPr lang="en-US" dirty="0" smtClean="0"/>
              <a:t>Click to edit Master text </a:t>
            </a:r>
          </a:p>
        </p:txBody>
      </p:sp>
      <p:sp>
        <p:nvSpPr>
          <p:cNvPr id="8" name="Text Placeholder 16"/>
          <p:cNvSpPr>
            <a:spLocks noGrp="1"/>
          </p:cNvSpPr>
          <p:nvPr>
            <p:ph type="body" sz="quarter" idx="18"/>
          </p:nvPr>
        </p:nvSpPr>
        <p:spPr>
          <a:xfrm>
            <a:off x="495250" y="5572140"/>
            <a:ext cx="8077278" cy="357190"/>
          </a:xfrm>
          <a:prstGeom prst="rect">
            <a:avLst/>
          </a:prstGeom>
        </p:spPr>
        <p:txBody>
          <a:bodyPr/>
          <a:lstStyle>
            <a:lvl1pPr algn="ctr">
              <a:buFontTx/>
              <a:buNone/>
              <a:defRPr sz="1800" b="1"/>
            </a:lvl1pPr>
            <a:lvl2pPr>
              <a:defRPr sz="1800"/>
            </a:lvl2pPr>
            <a:lvl3pPr>
              <a:defRPr sz="1800"/>
            </a:lvl3pPr>
            <a:lvl4pPr>
              <a:defRPr sz="1800"/>
            </a:lvl4pPr>
            <a:lvl5pPr>
              <a:defRPr sz="1800"/>
            </a:lvl5pPr>
          </a:lstStyle>
          <a:p>
            <a:pPr lvl="0"/>
            <a:r>
              <a:rPr lang="en-US" smtClean="0"/>
              <a:t>Click to edit Master text styles</a:t>
            </a:r>
          </a:p>
        </p:txBody>
      </p:sp>
      <p:sp>
        <p:nvSpPr>
          <p:cNvPr id="5" name="Slide Number Placeholder 5"/>
          <p:cNvSpPr>
            <a:spLocks noGrp="1"/>
          </p:cNvSpPr>
          <p:nvPr>
            <p:ph type="sldNum" sz="quarter" idx="19"/>
          </p:nvPr>
        </p:nvSpPr>
        <p:spPr/>
        <p:txBody>
          <a:bodyPr/>
          <a:lstStyle>
            <a:lvl1pPr>
              <a:defRPr/>
            </a:lvl1pPr>
          </a:lstStyle>
          <a:p>
            <a:pPr>
              <a:defRPr/>
            </a:pPr>
            <a:fld id="{9CB8B7E7-A5B1-46BA-8891-629A7DD5C0F0}" type="slidenum">
              <a:rPr lang="th-TH"/>
              <a:pPr>
                <a:defRPr/>
              </a:pPr>
              <a:t>‹#›</a:t>
            </a:fld>
            <a:endParaRPr lang="th-TH"/>
          </a:p>
        </p:txBody>
      </p:sp>
    </p:spTree>
    <p:extLst>
      <p:ext uri="{BB962C8B-B14F-4D97-AF65-F5344CB8AC3E}">
        <p14:creationId xmlns:p14="http://schemas.microsoft.com/office/powerpoint/2010/main" val="2025599722"/>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268288" y="3082925"/>
            <a:ext cx="6142037"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569" tIns="49785" rIns="99569" bIns="49785">
            <a:spAutoFit/>
          </a:bodyPr>
          <a:lstStyle>
            <a:lvl1pPr eaLnBrk="0" hangingPunct="0">
              <a:defRPr sz="2800">
                <a:solidFill>
                  <a:schemeClr val="tx1"/>
                </a:solidFill>
                <a:latin typeface="Arial" charset="0"/>
                <a:cs typeface="Cordia New" pitchFamily="34" charset="-34"/>
              </a:defRPr>
            </a:lvl1pPr>
            <a:lvl2pPr marL="742950" indent="-285750" eaLnBrk="0" hangingPunct="0">
              <a:defRPr sz="2800">
                <a:solidFill>
                  <a:schemeClr val="tx1"/>
                </a:solidFill>
                <a:latin typeface="Arial" charset="0"/>
                <a:cs typeface="Cordia New" pitchFamily="34" charset="-34"/>
              </a:defRPr>
            </a:lvl2pPr>
            <a:lvl3pPr marL="1143000" indent="-228600" eaLnBrk="0" hangingPunct="0">
              <a:defRPr sz="2800">
                <a:solidFill>
                  <a:schemeClr val="tx1"/>
                </a:solidFill>
                <a:latin typeface="Arial" charset="0"/>
                <a:cs typeface="Cordia New" pitchFamily="34" charset="-34"/>
              </a:defRPr>
            </a:lvl3pPr>
            <a:lvl4pPr marL="1600200" indent="-228600" eaLnBrk="0" hangingPunct="0">
              <a:defRPr sz="2800">
                <a:solidFill>
                  <a:schemeClr val="tx1"/>
                </a:solidFill>
                <a:latin typeface="Arial" charset="0"/>
                <a:cs typeface="Cordia New" pitchFamily="34" charset="-34"/>
              </a:defRPr>
            </a:lvl4pPr>
            <a:lvl5pPr marL="2057400" indent="-228600" eaLnBrk="0" hangingPunct="0">
              <a:defRPr sz="2800">
                <a:solidFill>
                  <a:schemeClr val="tx1"/>
                </a:solidFill>
                <a:latin typeface="Arial" charset="0"/>
                <a:cs typeface="Cordia New" pitchFamily="34" charset="-34"/>
              </a:defRPr>
            </a:lvl5pPr>
            <a:lvl6pPr marL="2514600" indent="-228600" eaLnBrk="0" fontAlgn="base" hangingPunct="0">
              <a:spcBef>
                <a:spcPct val="0"/>
              </a:spcBef>
              <a:spcAft>
                <a:spcPct val="0"/>
              </a:spcAft>
              <a:defRPr sz="2800">
                <a:solidFill>
                  <a:schemeClr val="tx1"/>
                </a:solidFill>
                <a:latin typeface="Arial" charset="0"/>
                <a:cs typeface="Cordia New" pitchFamily="34" charset="-34"/>
              </a:defRPr>
            </a:lvl6pPr>
            <a:lvl7pPr marL="2971800" indent="-228600" eaLnBrk="0" fontAlgn="base" hangingPunct="0">
              <a:spcBef>
                <a:spcPct val="0"/>
              </a:spcBef>
              <a:spcAft>
                <a:spcPct val="0"/>
              </a:spcAft>
              <a:defRPr sz="2800">
                <a:solidFill>
                  <a:schemeClr val="tx1"/>
                </a:solidFill>
                <a:latin typeface="Arial" charset="0"/>
                <a:cs typeface="Cordia New" pitchFamily="34" charset="-34"/>
              </a:defRPr>
            </a:lvl7pPr>
            <a:lvl8pPr marL="3429000" indent="-228600" eaLnBrk="0" fontAlgn="base" hangingPunct="0">
              <a:spcBef>
                <a:spcPct val="0"/>
              </a:spcBef>
              <a:spcAft>
                <a:spcPct val="0"/>
              </a:spcAft>
              <a:defRPr sz="2800">
                <a:solidFill>
                  <a:schemeClr val="tx1"/>
                </a:solidFill>
                <a:latin typeface="Arial" charset="0"/>
                <a:cs typeface="Cordia New" pitchFamily="34" charset="-34"/>
              </a:defRPr>
            </a:lvl8pPr>
            <a:lvl9pPr marL="3886200" indent="-228600" eaLnBrk="0" fontAlgn="base" hangingPunct="0">
              <a:spcBef>
                <a:spcPct val="0"/>
              </a:spcBef>
              <a:spcAft>
                <a:spcPct val="0"/>
              </a:spcAft>
              <a:defRPr sz="2800">
                <a:solidFill>
                  <a:schemeClr val="tx1"/>
                </a:solidFill>
                <a:latin typeface="Arial" charset="0"/>
                <a:cs typeface="Cordia New" pitchFamily="34" charset="-34"/>
              </a:defRPr>
            </a:lvl9pPr>
          </a:lstStyle>
          <a:p>
            <a:pPr eaLnBrk="1" hangingPunct="1">
              <a:defRPr/>
            </a:pPr>
            <a:r>
              <a:rPr lang="en-US" sz="3600" b="1" smtClean="0">
                <a:solidFill>
                  <a:srgbClr val="FFFFFF"/>
                </a:solidFill>
                <a:cs typeface="Arial" charset="0"/>
              </a:rPr>
              <a:t>HIV and AIDS</a:t>
            </a:r>
            <a:endParaRPr lang="th-TH" sz="3600" b="1" smtClean="0">
              <a:solidFill>
                <a:srgbClr val="FFFFFF"/>
              </a:solidFill>
            </a:endParaRPr>
          </a:p>
        </p:txBody>
      </p:sp>
      <p:sp>
        <p:nvSpPr>
          <p:cNvPr id="5" name="TextBox 4"/>
          <p:cNvSpPr txBox="1"/>
          <p:nvPr userDrawn="1"/>
        </p:nvSpPr>
        <p:spPr>
          <a:xfrm>
            <a:off x="269875" y="3570288"/>
            <a:ext cx="6143625" cy="639762"/>
          </a:xfrm>
          <a:prstGeom prst="rect">
            <a:avLst/>
          </a:prstGeom>
          <a:noFill/>
        </p:spPr>
        <p:txBody>
          <a:bodyPr lIns="99569" tIns="49785" rIns="99569" bIns="49785">
            <a:spAutoFit/>
          </a:bodyPr>
          <a:lstStyle/>
          <a:p>
            <a:pPr fontAlgn="auto">
              <a:spcBef>
                <a:spcPts val="0"/>
              </a:spcBef>
              <a:spcAft>
                <a:spcPts val="0"/>
              </a:spcAft>
              <a:defRPr/>
            </a:pPr>
            <a:r>
              <a:rPr lang="en-US" sz="3500" kern="700" dirty="0">
                <a:solidFill>
                  <a:srgbClr val="21416C"/>
                </a:solidFill>
                <a:cs typeface="Arial" pitchFamily="34" charset="0"/>
              </a:rPr>
              <a:t>Data Hub for Asia-Pacific</a:t>
            </a:r>
            <a:endParaRPr lang="th-TH" sz="3500" kern="700" dirty="0">
              <a:solidFill>
                <a:srgbClr val="21416C"/>
              </a:solidFill>
              <a:cs typeface="Cordia New"/>
            </a:endParaRPr>
          </a:p>
        </p:txBody>
      </p:sp>
      <p:sp>
        <p:nvSpPr>
          <p:cNvPr id="6" name="TextBox 5"/>
          <p:cNvSpPr txBox="1"/>
          <p:nvPr userDrawn="1"/>
        </p:nvSpPr>
        <p:spPr>
          <a:xfrm>
            <a:off x="269875" y="4025900"/>
            <a:ext cx="6143625" cy="501650"/>
          </a:xfrm>
          <a:prstGeom prst="rect">
            <a:avLst/>
          </a:prstGeom>
          <a:noFill/>
        </p:spPr>
        <p:txBody>
          <a:bodyPr lIns="99569" tIns="49785" rIns="99569" bIns="49785">
            <a:spAutoFit/>
          </a:bodyPr>
          <a:lstStyle/>
          <a:p>
            <a:pPr fontAlgn="auto">
              <a:spcBef>
                <a:spcPts val="0"/>
              </a:spcBef>
              <a:spcAft>
                <a:spcPts val="0"/>
              </a:spcAft>
              <a:defRPr/>
            </a:pPr>
            <a:r>
              <a:rPr lang="en-US" sz="2600" kern="700" dirty="0">
                <a:solidFill>
                  <a:srgbClr val="21416C"/>
                </a:solidFill>
                <a:cs typeface="Arial" pitchFamily="34" charset="0"/>
              </a:rPr>
              <a:t>Review in slides</a:t>
            </a:r>
            <a:endParaRPr lang="th-TH" sz="2600" kern="700" dirty="0">
              <a:solidFill>
                <a:srgbClr val="21416C"/>
              </a:solidFill>
              <a:cs typeface="Cordia New"/>
            </a:endParaRPr>
          </a:p>
        </p:txBody>
      </p:sp>
      <p:sp>
        <p:nvSpPr>
          <p:cNvPr id="7" name="Rectangle 6"/>
          <p:cNvSpPr/>
          <p:nvPr userDrawn="1"/>
        </p:nvSpPr>
        <p:spPr>
          <a:xfrm>
            <a:off x="0" y="3089275"/>
            <a:ext cx="179388" cy="2159000"/>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a:solidFill>
                <a:prstClr val="white"/>
              </a:solidFill>
            </a:endParaRPr>
          </a:p>
        </p:txBody>
      </p:sp>
      <p:pic>
        <p:nvPicPr>
          <p:cNvPr id="8" name="Picture 9" descr="Unaid logo_approv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12725" y="609600"/>
            <a:ext cx="243205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6"/>
          <p:cNvSpPr>
            <a:spLocks noGrp="1"/>
          </p:cNvSpPr>
          <p:nvPr>
            <p:ph type="title"/>
          </p:nvPr>
        </p:nvSpPr>
        <p:spPr>
          <a:xfrm>
            <a:off x="225572" y="4289395"/>
            <a:ext cx="8115328" cy="1357200"/>
          </a:xfrm>
          <a:prstGeom prst="rect">
            <a:avLst/>
          </a:prstGeom>
        </p:spPr>
        <p:txBody>
          <a:bodyPr/>
          <a:lstStyle>
            <a:lvl1pPr algn="l">
              <a:defRPr sz="6700" b="1" baseline="0">
                <a:solidFill>
                  <a:schemeClr val="bg1"/>
                </a:solidFill>
              </a:defRPr>
            </a:lvl1pPr>
          </a:lstStyle>
          <a:p>
            <a:r>
              <a:rPr lang="en-US" dirty="0" smtClean="0"/>
              <a:t>Click to edit</a:t>
            </a:r>
            <a:endParaRPr lang="th-TH" dirty="0"/>
          </a:p>
        </p:txBody>
      </p:sp>
    </p:spTree>
    <p:extLst>
      <p:ext uri="{BB962C8B-B14F-4D97-AF65-F5344CB8AC3E}">
        <p14:creationId xmlns:p14="http://schemas.microsoft.com/office/powerpoint/2010/main" val="4276305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Rectangle 3"/>
          <p:cNvSpPr/>
          <p:nvPr userDrawn="1"/>
        </p:nvSpPr>
        <p:spPr>
          <a:xfrm>
            <a:off x="0" y="3498850"/>
            <a:ext cx="179388" cy="1352550"/>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a:p>
        </p:txBody>
      </p:sp>
      <p:sp>
        <p:nvSpPr>
          <p:cNvPr id="3" name="Title 6"/>
          <p:cNvSpPr>
            <a:spLocks noGrp="1"/>
          </p:cNvSpPr>
          <p:nvPr>
            <p:ph type="title"/>
          </p:nvPr>
        </p:nvSpPr>
        <p:spPr>
          <a:xfrm>
            <a:off x="225572" y="3390900"/>
            <a:ext cx="8115328" cy="1747850"/>
          </a:xfrm>
          <a:prstGeom prst="rect">
            <a:avLst/>
          </a:prstGeom>
        </p:spPr>
        <p:txBody>
          <a:bodyPr/>
          <a:lstStyle>
            <a:lvl1pPr algn="l">
              <a:defRPr sz="5000" b="1" baseline="0">
                <a:solidFill>
                  <a:schemeClr val="bg1"/>
                </a:solidFill>
              </a:defRPr>
            </a:lvl1pPr>
          </a:lstStyle>
          <a:p>
            <a:r>
              <a:rPr lang="en-US" smtClean="0"/>
              <a:t>Click to edit Master title style</a:t>
            </a:r>
            <a:endParaRPr lang="th-TH" dirty="0"/>
          </a:p>
        </p:txBody>
      </p:sp>
    </p:spTree>
    <p:extLst>
      <p:ext uri="{BB962C8B-B14F-4D97-AF65-F5344CB8AC3E}">
        <p14:creationId xmlns:p14="http://schemas.microsoft.com/office/powerpoint/2010/main" val="1711940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Rectangle 3"/>
          <p:cNvSpPr/>
          <p:nvPr userDrawn="1"/>
        </p:nvSpPr>
        <p:spPr>
          <a:xfrm>
            <a:off x="0" y="3498850"/>
            <a:ext cx="179388" cy="1352550"/>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a:solidFill>
                <a:prstClr val="white"/>
              </a:solidFill>
            </a:endParaRPr>
          </a:p>
        </p:txBody>
      </p:sp>
      <p:sp>
        <p:nvSpPr>
          <p:cNvPr id="3" name="Title 6"/>
          <p:cNvSpPr>
            <a:spLocks noGrp="1"/>
          </p:cNvSpPr>
          <p:nvPr>
            <p:ph type="title"/>
          </p:nvPr>
        </p:nvSpPr>
        <p:spPr>
          <a:xfrm>
            <a:off x="225572" y="3390900"/>
            <a:ext cx="8115328" cy="1747850"/>
          </a:xfrm>
          <a:prstGeom prst="rect">
            <a:avLst/>
          </a:prstGeom>
        </p:spPr>
        <p:txBody>
          <a:bodyPr/>
          <a:lstStyle>
            <a:lvl1pPr algn="l">
              <a:defRPr sz="5000" b="1" baseline="0">
                <a:solidFill>
                  <a:schemeClr val="bg1"/>
                </a:solidFill>
              </a:defRPr>
            </a:lvl1pPr>
          </a:lstStyle>
          <a:p>
            <a:r>
              <a:rPr lang="en-US" smtClean="0"/>
              <a:t>Click to edit Master title style</a:t>
            </a:r>
            <a:endParaRPr lang="th-TH" dirty="0"/>
          </a:p>
        </p:txBody>
      </p:sp>
    </p:spTree>
    <p:extLst>
      <p:ext uri="{BB962C8B-B14F-4D97-AF65-F5344CB8AC3E}">
        <p14:creationId xmlns:p14="http://schemas.microsoft.com/office/powerpoint/2010/main" val="7571423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268288" y="3082925"/>
            <a:ext cx="6142037"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569" tIns="49785" rIns="99569" bIns="49785">
            <a:spAutoFit/>
          </a:bodyPr>
          <a:lstStyle>
            <a:lvl1pPr eaLnBrk="0" hangingPunct="0">
              <a:defRPr sz="2800">
                <a:solidFill>
                  <a:schemeClr val="tx1"/>
                </a:solidFill>
                <a:latin typeface="Arial" charset="0"/>
                <a:cs typeface="Cordia New" pitchFamily="34" charset="-34"/>
              </a:defRPr>
            </a:lvl1pPr>
            <a:lvl2pPr marL="742950" indent="-285750" eaLnBrk="0" hangingPunct="0">
              <a:defRPr sz="2800">
                <a:solidFill>
                  <a:schemeClr val="tx1"/>
                </a:solidFill>
                <a:latin typeface="Arial" charset="0"/>
                <a:cs typeface="Cordia New" pitchFamily="34" charset="-34"/>
              </a:defRPr>
            </a:lvl2pPr>
            <a:lvl3pPr marL="1143000" indent="-228600" eaLnBrk="0" hangingPunct="0">
              <a:defRPr sz="2800">
                <a:solidFill>
                  <a:schemeClr val="tx1"/>
                </a:solidFill>
                <a:latin typeface="Arial" charset="0"/>
                <a:cs typeface="Cordia New" pitchFamily="34" charset="-34"/>
              </a:defRPr>
            </a:lvl3pPr>
            <a:lvl4pPr marL="1600200" indent="-228600" eaLnBrk="0" hangingPunct="0">
              <a:defRPr sz="2800">
                <a:solidFill>
                  <a:schemeClr val="tx1"/>
                </a:solidFill>
                <a:latin typeface="Arial" charset="0"/>
                <a:cs typeface="Cordia New" pitchFamily="34" charset="-34"/>
              </a:defRPr>
            </a:lvl4pPr>
            <a:lvl5pPr marL="2057400" indent="-228600" eaLnBrk="0" hangingPunct="0">
              <a:defRPr sz="2800">
                <a:solidFill>
                  <a:schemeClr val="tx1"/>
                </a:solidFill>
                <a:latin typeface="Arial" charset="0"/>
                <a:cs typeface="Cordia New" pitchFamily="34" charset="-34"/>
              </a:defRPr>
            </a:lvl5pPr>
            <a:lvl6pPr marL="2514600" indent="-228600" eaLnBrk="0" fontAlgn="base" hangingPunct="0">
              <a:spcBef>
                <a:spcPct val="0"/>
              </a:spcBef>
              <a:spcAft>
                <a:spcPct val="0"/>
              </a:spcAft>
              <a:defRPr sz="2800">
                <a:solidFill>
                  <a:schemeClr val="tx1"/>
                </a:solidFill>
                <a:latin typeface="Arial" charset="0"/>
                <a:cs typeface="Cordia New" pitchFamily="34" charset="-34"/>
              </a:defRPr>
            </a:lvl6pPr>
            <a:lvl7pPr marL="2971800" indent="-228600" eaLnBrk="0" fontAlgn="base" hangingPunct="0">
              <a:spcBef>
                <a:spcPct val="0"/>
              </a:spcBef>
              <a:spcAft>
                <a:spcPct val="0"/>
              </a:spcAft>
              <a:defRPr sz="2800">
                <a:solidFill>
                  <a:schemeClr val="tx1"/>
                </a:solidFill>
                <a:latin typeface="Arial" charset="0"/>
                <a:cs typeface="Cordia New" pitchFamily="34" charset="-34"/>
              </a:defRPr>
            </a:lvl7pPr>
            <a:lvl8pPr marL="3429000" indent="-228600" eaLnBrk="0" fontAlgn="base" hangingPunct="0">
              <a:spcBef>
                <a:spcPct val="0"/>
              </a:spcBef>
              <a:spcAft>
                <a:spcPct val="0"/>
              </a:spcAft>
              <a:defRPr sz="2800">
                <a:solidFill>
                  <a:schemeClr val="tx1"/>
                </a:solidFill>
                <a:latin typeface="Arial" charset="0"/>
                <a:cs typeface="Cordia New" pitchFamily="34" charset="-34"/>
              </a:defRPr>
            </a:lvl8pPr>
            <a:lvl9pPr marL="3886200" indent="-228600" eaLnBrk="0" fontAlgn="base" hangingPunct="0">
              <a:spcBef>
                <a:spcPct val="0"/>
              </a:spcBef>
              <a:spcAft>
                <a:spcPct val="0"/>
              </a:spcAft>
              <a:defRPr sz="2800">
                <a:solidFill>
                  <a:schemeClr val="tx1"/>
                </a:solidFill>
                <a:latin typeface="Arial" charset="0"/>
                <a:cs typeface="Cordia New" pitchFamily="34" charset="-34"/>
              </a:defRPr>
            </a:lvl9pPr>
          </a:lstStyle>
          <a:p>
            <a:pPr eaLnBrk="1" hangingPunct="1">
              <a:defRPr/>
            </a:pPr>
            <a:r>
              <a:rPr lang="en-US" sz="3600" b="1" smtClean="0">
                <a:solidFill>
                  <a:srgbClr val="FFFFFF"/>
                </a:solidFill>
                <a:cs typeface="Arial" charset="0"/>
              </a:rPr>
              <a:t>HIV and AIDS</a:t>
            </a:r>
            <a:endParaRPr lang="th-TH" sz="3600" b="1" smtClean="0">
              <a:solidFill>
                <a:srgbClr val="FFFFFF"/>
              </a:solidFill>
            </a:endParaRPr>
          </a:p>
        </p:txBody>
      </p:sp>
      <p:sp>
        <p:nvSpPr>
          <p:cNvPr id="5" name="TextBox 4"/>
          <p:cNvSpPr txBox="1"/>
          <p:nvPr userDrawn="1"/>
        </p:nvSpPr>
        <p:spPr>
          <a:xfrm>
            <a:off x="269875" y="3570288"/>
            <a:ext cx="6143625" cy="639762"/>
          </a:xfrm>
          <a:prstGeom prst="rect">
            <a:avLst/>
          </a:prstGeom>
          <a:noFill/>
        </p:spPr>
        <p:txBody>
          <a:bodyPr lIns="99569" tIns="49785" rIns="99569" bIns="49785">
            <a:spAutoFit/>
          </a:bodyPr>
          <a:lstStyle/>
          <a:p>
            <a:pPr fontAlgn="auto">
              <a:spcBef>
                <a:spcPts val="0"/>
              </a:spcBef>
              <a:spcAft>
                <a:spcPts val="0"/>
              </a:spcAft>
              <a:defRPr/>
            </a:pPr>
            <a:r>
              <a:rPr lang="en-US" sz="3500" kern="700" dirty="0">
                <a:solidFill>
                  <a:srgbClr val="21416C"/>
                </a:solidFill>
                <a:cs typeface="Arial" pitchFamily="34" charset="0"/>
              </a:rPr>
              <a:t>Data Hub for Asia-Pacific</a:t>
            </a:r>
            <a:endParaRPr lang="th-TH" sz="3500" kern="700" dirty="0">
              <a:solidFill>
                <a:srgbClr val="21416C"/>
              </a:solidFill>
              <a:cs typeface="Cordia New"/>
            </a:endParaRPr>
          </a:p>
        </p:txBody>
      </p:sp>
      <p:sp>
        <p:nvSpPr>
          <p:cNvPr id="6" name="TextBox 5"/>
          <p:cNvSpPr txBox="1"/>
          <p:nvPr userDrawn="1"/>
        </p:nvSpPr>
        <p:spPr>
          <a:xfrm>
            <a:off x="269875" y="4025900"/>
            <a:ext cx="6143625" cy="501650"/>
          </a:xfrm>
          <a:prstGeom prst="rect">
            <a:avLst/>
          </a:prstGeom>
          <a:noFill/>
        </p:spPr>
        <p:txBody>
          <a:bodyPr lIns="99569" tIns="49785" rIns="99569" bIns="49785">
            <a:spAutoFit/>
          </a:bodyPr>
          <a:lstStyle/>
          <a:p>
            <a:pPr fontAlgn="auto">
              <a:spcBef>
                <a:spcPts val="0"/>
              </a:spcBef>
              <a:spcAft>
                <a:spcPts val="0"/>
              </a:spcAft>
              <a:defRPr/>
            </a:pPr>
            <a:r>
              <a:rPr lang="en-US" sz="2600" kern="700" dirty="0">
                <a:solidFill>
                  <a:srgbClr val="21416C"/>
                </a:solidFill>
                <a:cs typeface="Arial" pitchFamily="34" charset="0"/>
              </a:rPr>
              <a:t>Review in slides</a:t>
            </a:r>
            <a:endParaRPr lang="th-TH" sz="2600" kern="700" dirty="0">
              <a:solidFill>
                <a:srgbClr val="21416C"/>
              </a:solidFill>
              <a:cs typeface="Cordia New"/>
            </a:endParaRPr>
          </a:p>
        </p:txBody>
      </p:sp>
      <p:sp>
        <p:nvSpPr>
          <p:cNvPr id="7" name="Rectangle 6"/>
          <p:cNvSpPr/>
          <p:nvPr userDrawn="1"/>
        </p:nvSpPr>
        <p:spPr>
          <a:xfrm>
            <a:off x="0" y="3089275"/>
            <a:ext cx="179388" cy="2159000"/>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a:solidFill>
                <a:prstClr val="white"/>
              </a:solidFill>
            </a:endParaRPr>
          </a:p>
        </p:txBody>
      </p:sp>
      <p:pic>
        <p:nvPicPr>
          <p:cNvPr id="8" name="Picture 9" descr="Unaid logo_approv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12725" y="609600"/>
            <a:ext cx="243205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6"/>
          <p:cNvSpPr>
            <a:spLocks noGrp="1"/>
          </p:cNvSpPr>
          <p:nvPr>
            <p:ph type="title"/>
          </p:nvPr>
        </p:nvSpPr>
        <p:spPr>
          <a:xfrm>
            <a:off x="225572" y="4289395"/>
            <a:ext cx="8115328" cy="1357200"/>
          </a:xfrm>
          <a:prstGeom prst="rect">
            <a:avLst/>
          </a:prstGeom>
        </p:spPr>
        <p:txBody>
          <a:bodyPr/>
          <a:lstStyle>
            <a:lvl1pPr algn="l">
              <a:defRPr sz="6700" b="1" baseline="0">
                <a:solidFill>
                  <a:schemeClr val="bg1"/>
                </a:solidFill>
              </a:defRPr>
            </a:lvl1pPr>
          </a:lstStyle>
          <a:p>
            <a:r>
              <a:rPr lang="en-US" dirty="0" smtClean="0"/>
              <a:t>Click to edit</a:t>
            </a:r>
            <a:endParaRPr lang="th-TH" dirty="0"/>
          </a:p>
        </p:txBody>
      </p:sp>
    </p:spTree>
    <p:extLst>
      <p:ext uri="{BB962C8B-B14F-4D97-AF65-F5344CB8AC3E}">
        <p14:creationId xmlns:p14="http://schemas.microsoft.com/office/powerpoint/2010/main" val="26881905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Rectangle 3"/>
          <p:cNvSpPr/>
          <p:nvPr userDrawn="1"/>
        </p:nvSpPr>
        <p:spPr>
          <a:xfrm>
            <a:off x="0" y="3498850"/>
            <a:ext cx="179388" cy="1352550"/>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a:solidFill>
                <a:prstClr val="white"/>
              </a:solidFill>
            </a:endParaRPr>
          </a:p>
        </p:txBody>
      </p:sp>
      <p:sp>
        <p:nvSpPr>
          <p:cNvPr id="3" name="Title 6"/>
          <p:cNvSpPr>
            <a:spLocks noGrp="1"/>
          </p:cNvSpPr>
          <p:nvPr>
            <p:ph type="title"/>
          </p:nvPr>
        </p:nvSpPr>
        <p:spPr>
          <a:xfrm>
            <a:off x="225572" y="3390900"/>
            <a:ext cx="8115328" cy="1747850"/>
          </a:xfrm>
          <a:prstGeom prst="rect">
            <a:avLst/>
          </a:prstGeom>
        </p:spPr>
        <p:txBody>
          <a:bodyPr/>
          <a:lstStyle>
            <a:lvl1pPr algn="l">
              <a:defRPr sz="5000" b="1" baseline="0">
                <a:solidFill>
                  <a:schemeClr val="bg1"/>
                </a:solidFill>
              </a:defRPr>
            </a:lvl1pPr>
          </a:lstStyle>
          <a:p>
            <a:r>
              <a:rPr lang="en-US" smtClean="0"/>
              <a:t>Click to edit Master title style</a:t>
            </a:r>
            <a:endParaRPr lang="th-TH" dirty="0"/>
          </a:p>
        </p:txBody>
      </p:sp>
    </p:spTree>
    <p:extLst>
      <p:ext uri="{BB962C8B-B14F-4D97-AF65-F5344CB8AC3E}">
        <p14:creationId xmlns:p14="http://schemas.microsoft.com/office/powerpoint/2010/main" val="30083583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8" name="Subtitle 2"/>
          <p:cNvSpPr>
            <a:spLocks noGrp="1"/>
          </p:cNvSpPr>
          <p:nvPr>
            <p:ph type="subTitle" idx="1"/>
          </p:nvPr>
        </p:nvSpPr>
        <p:spPr>
          <a:xfrm>
            <a:off x="495253" y="1978290"/>
            <a:ext cx="8077275" cy="3448055"/>
          </a:xfrm>
          <a:prstGeom prst="rect">
            <a:avLst/>
          </a:prstGeom>
        </p:spPr>
        <p:txBody>
          <a:bodyPr>
            <a:normAutofit/>
          </a:bodyPr>
          <a:lstStyle>
            <a:lvl1pPr marL="533400" marR="0" indent="-533400" algn="l" defTabSz="914400" rtl="0" eaLnBrk="1" fontAlgn="auto" latinLnBrk="0" hangingPunct="1">
              <a:lnSpc>
                <a:spcPct val="150000"/>
              </a:lnSpc>
              <a:spcBef>
                <a:spcPct val="20000"/>
              </a:spcBef>
              <a:spcAft>
                <a:spcPts val="0"/>
              </a:spcAft>
              <a:buClrTx/>
              <a:buSzPct val="250000"/>
              <a:buFontTx/>
              <a:buBlip>
                <a:blip r:embed="rId2"/>
              </a:buBlip>
              <a:tabLst/>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smtClean="0"/>
              <a:t>Click to edit Master subtitle style</a:t>
            </a:r>
            <a:endParaRPr lang="th-TH" noProof="0" dirty="0"/>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13"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6" name="Slide Number Placeholder 5"/>
          <p:cNvSpPr>
            <a:spLocks noGrp="1"/>
          </p:cNvSpPr>
          <p:nvPr>
            <p:ph type="sldNum" sz="quarter" idx="15"/>
          </p:nvPr>
        </p:nvSpPr>
        <p:spPr/>
        <p:txBody>
          <a:bodyPr/>
          <a:lstStyle>
            <a:lvl1pPr>
              <a:defRPr/>
            </a:lvl1pPr>
          </a:lstStyle>
          <a:p>
            <a:pPr>
              <a:defRPr/>
            </a:pPr>
            <a:fld id="{5F33EF5D-8EF8-4C5B-820C-10BADD313DE1}"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3033502280"/>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Object">
    <p:spTree>
      <p:nvGrpSpPr>
        <p:cNvPr id="1" name=""/>
        <p:cNvGrpSpPr/>
        <p:nvPr/>
      </p:nvGrpSpPr>
      <p:grpSpPr>
        <a:xfrm>
          <a:off x="0" y="0"/>
          <a:ext cx="0" cy="0"/>
          <a:chOff x="0" y="0"/>
          <a:chExt cx="0" cy="0"/>
        </a:xfrm>
      </p:grpSpPr>
      <p:sp>
        <p:nvSpPr>
          <p:cNvPr id="5" name="Rectangle 4"/>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14" name="Content Placeholder 27"/>
          <p:cNvSpPr>
            <a:spLocks noGrp="1"/>
          </p:cNvSpPr>
          <p:nvPr>
            <p:ph sz="quarter" idx="13"/>
          </p:nvPr>
        </p:nvSpPr>
        <p:spPr>
          <a:xfrm>
            <a:off x="495253" y="1978289"/>
            <a:ext cx="8077275"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7"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6" name="Slide Number Placeholder 5"/>
          <p:cNvSpPr>
            <a:spLocks noGrp="1"/>
          </p:cNvSpPr>
          <p:nvPr>
            <p:ph type="sldNum" sz="quarter" idx="15"/>
          </p:nvPr>
        </p:nvSpPr>
        <p:spPr/>
        <p:txBody>
          <a:bodyPr/>
          <a:lstStyle>
            <a:lvl1pPr>
              <a:defRPr/>
            </a:lvl1pPr>
          </a:lstStyle>
          <a:p>
            <a:pPr>
              <a:defRPr/>
            </a:pPr>
            <a:fld id="{BBD908D5-13FD-43D1-B0A0-013BE8029CAA}"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4173500931"/>
      </p:ext>
    </p:extLst>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7" name="Content Placeholder 27"/>
          <p:cNvSpPr>
            <a:spLocks noGrp="1"/>
          </p:cNvSpPr>
          <p:nvPr>
            <p:ph sz="quarter" idx="16"/>
          </p:nvPr>
        </p:nvSpPr>
        <p:spPr>
          <a:xfrm>
            <a:off x="495251" y="1978289"/>
            <a:ext cx="396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9" name="Content Placeholder 27"/>
          <p:cNvSpPr>
            <a:spLocks noGrp="1"/>
          </p:cNvSpPr>
          <p:nvPr>
            <p:ph sz="quarter" idx="17"/>
          </p:nvPr>
        </p:nvSpPr>
        <p:spPr>
          <a:xfrm>
            <a:off x="4612528" y="1978289"/>
            <a:ext cx="396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2"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8" name="Slide Number Placeholder 5"/>
          <p:cNvSpPr>
            <a:spLocks noGrp="1"/>
          </p:cNvSpPr>
          <p:nvPr>
            <p:ph type="sldNum" sz="quarter" idx="18"/>
          </p:nvPr>
        </p:nvSpPr>
        <p:spPr/>
        <p:txBody>
          <a:bodyPr/>
          <a:lstStyle>
            <a:lvl1pPr>
              <a:defRPr/>
            </a:lvl1pPr>
          </a:lstStyle>
          <a:p>
            <a:pPr>
              <a:defRPr/>
            </a:pPr>
            <a:fld id="{AC698CBF-1CBC-4397-BC99-31F4C3C2B059}"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3713735857"/>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Rectangle 7"/>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12" name="Content Placeholder 27"/>
          <p:cNvSpPr>
            <a:spLocks noGrp="1"/>
          </p:cNvSpPr>
          <p:nvPr>
            <p:ph sz="quarter" idx="18"/>
          </p:nvPr>
        </p:nvSpPr>
        <p:spPr>
          <a:xfrm>
            <a:off x="495251" y="2500305"/>
            <a:ext cx="396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4" name="Text Placeholder 13"/>
          <p:cNvSpPr>
            <a:spLocks noGrp="1"/>
          </p:cNvSpPr>
          <p:nvPr>
            <p:ph type="body" sz="quarter" idx="19"/>
          </p:nvPr>
        </p:nvSpPr>
        <p:spPr>
          <a:xfrm>
            <a:off x="495251" y="1978289"/>
            <a:ext cx="396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smtClean="0"/>
              <a:t>Click to edit Master text</a:t>
            </a:r>
            <a:endParaRPr lang="th-TH" dirty="0"/>
          </a:p>
        </p:txBody>
      </p:sp>
      <p:sp>
        <p:nvSpPr>
          <p:cNvPr id="18" name="Content Placeholder 27"/>
          <p:cNvSpPr>
            <a:spLocks noGrp="1"/>
          </p:cNvSpPr>
          <p:nvPr>
            <p:ph sz="quarter" idx="20"/>
          </p:nvPr>
        </p:nvSpPr>
        <p:spPr>
          <a:xfrm>
            <a:off x="4612528" y="2500305"/>
            <a:ext cx="396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9" name="Text Placeholder 13"/>
          <p:cNvSpPr>
            <a:spLocks noGrp="1"/>
          </p:cNvSpPr>
          <p:nvPr>
            <p:ph type="body" sz="quarter" idx="21"/>
          </p:nvPr>
        </p:nvSpPr>
        <p:spPr>
          <a:xfrm>
            <a:off x="4612528" y="1978289"/>
            <a:ext cx="396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smtClean="0"/>
              <a:t>Click to edit Master text</a:t>
            </a:r>
            <a:endParaRPr lang="th-TH" dirty="0"/>
          </a:p>
        </p:txBody>
      </p:sp>
      <p:sp>
        <p:nvSpPr>
          <p:cNvPr id="13"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9" name="Slide Number Placeholder 5"/>
          <p:cNvSpPr>
            <a:spLocks noGrp="1"/>
          </p:cNvSpPr>
          <p:nvPr>
            <p:ph type="sldNum" sz="quarter" idx="22"/>
          </p:nvPr>
        </p:nvSpPr>
        <p:spPr/>
        <p:txBody>
          <a:bodyPr/>
          <a:lstStyle>
            <a:lvl1pPr>
              <a:defRPr/>
            </a:lvl1pPr>
          </a:lstStyle>
          <a:p>
            <a:pPr>
              <a:defRPr/>
            </a:pPr>
            <a:fld id="{07E4F85D-629C-46AF-AB04-953180598C56}"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1750081342"/>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2"/>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4" name="Slide Number Placeholder 5"/>
          <p:cNvSpPr>
            <a:spLocks noGrp="1"/>
          </p:cNvSpPr>
          <p:nvPr>
            <p:ph type="sldNum" sz="quarter" idx="10"/>
          </p:nvPr>
        </p:nvSpPr>
        <p:spPr/>
        <p:txBody>
          <a:bodyPr/>
          <a:lstStyle>
            <a:lvl1pPr>
              <a:defRPr/>
            </a:lvl1pPr>
          </a:lstStyle>
          <a:p>
            <a:pPr>
              <a:defRPr/>
            </a:pPr>
            <a:fld id="{9D28C68A-2064-4B7C-AFCD-A80A23DCD611}" type="slidenum">
              <a:rPr lang="th-TH">
                <a:solidFill>
                  <a:prstClr val="black">
                    <a:tint val="75000"/>
                  </a:prstClr>
                </a:solidFill>
              </a:rPr>
              <a:pPr>
                <a:defRPr/>
              </a:pPr>
              <a:t>‹#›</a:t>
            </a:fld>
            <a:endParaRPr lang="th-TH" dirty="0">
              <a:solidFill>
                <a:prstClr val="black">
                  <a:tint val="75000"/>
                </a:prstClr>
              </a:solidFill>
            </a:endParaRPr>
          </a:p>
        </p:txBody>
      </p:sp>
    </p:spTree>
    <p:extLst>
      <p:ext uri="{BB962C8B-B14F-4D97-AF65-F5344CB8AC3E}">
        <p14:creationId xmlns:p14="http://schemas.microsoft.com/office/powerpoint/2010/main" val="484125473"/>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C8591CDF-D0D6-4106-8F3B-F8E75BD2E1EF}" type="slidenum">
              <a:rPr lang="th-TH">
                <a:solidFill>
                  <a:prstClr val="black">
                    <a:tint val="75000"/>
                  </a:prstClr>
                </a:solidFill>
              </a:rPr>
              <a:pPr>
                <a:defRPr/>
              </a:pPr>
              <a:t>‹#›</a:t>
            </a:fld>
            <a:endParaRPr lang="th-TH" dirty="0">
              <a:solidFill>
                <a:prstClr val="black">
                  <a:tint val="75000"/>
                </a:prstClr>
              </a:solidFill>
            </a:endParaRPr>
          </a:p>
        </p:txBody>
      </p:sp>
    </p:spTree>
    <p:extLst>
      <p:ext uri="{BB962C8B-B14F-4D97-AF65-F5344CB8AC3E}">
        <p14:creationId xmlns:p14="http://schemas.microsoft.com/office/powerpoint/2010/main" val="1386920528"/>
      </p:ext>
    </p:extLst>
  </p:cSld>
  <p:clrMapOvr>
    <a:overrideClrMapping bg1="lt1" tx1="dk1" bg2="lt2" tx2="dk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Rectangle 5"/>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0" name="Title 25"/>
          <p:cNvSpPr>
            <a:spLocks noGrp="1"/>
          </p:cNvSpPr>
          <p:nvPr>
            <p:ph type="title"/>
          </p:nvPr>
        </p:nvSpPr>
        <p:spPr>
          <a:xfrm>
            <a:off x="169856" y="1571612"/>
            <a:ext cx="3330574" cy="1214446"/>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9" name="Content Placeholder 27"/>
          <p:cNvSpPr>
            <a:spLocks noGrp="1"/>
          </p:cNvSpPr>
          <p:nvPr>
            <p:ph sz="quarter" idx="17"/>
          </p:nvPr>
        </p:nvSpPr>
        <p:spPr>
          <a:xfrm>
            <a:off x="3643306" y="1571612"/>
            <a:ext cx="4929222" cy="3854733"/>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8" name="Text Placeholder 16"/>
          <p:cNvSpPr>
            <a:spLocks noGrp="1"/>
          </p:cNvSpPr>
          <p:nvPr>
            <p:ph type="body" sz="quarter" idx="18"/>
          </p:nvPr>
        </p:nvSpPr>
        <p:spPr>
          <a:xfrm>
            <a:off x="495250" y="2857496"/>
            <a:ext cx="3005179" cy="2571768"/>
          </a:xfrm>
          <a:prstGeom prst="rect">
            <a:avLst/>
          </a:prstGeom>
        </p:spPr>
        <p:txBody>
          <a:bodyPr/>
          <a:lstStyle>
            <a:lvl1pPr>
              <a:buFontTx/>
              <a:buNone/>
              <a:defRPr sz="1800"/>
            </a:lvl1pPr>
            <a:lvl2pPr>
              <a:defRPr sz="1800"/>
            </a:lvl2pPr>
            <a:lvl3pPr>
              <a:defRPr sz="1800"/>
            </a:lvl3pPr>
            <a:lvl4pPr>
              <a:defRPr sz="1800"/>
            </a:lvl4pPr>
            <a:lvl5pPr>
              <a:defRPr sz="1800"/>
            </a:lvl5pPr>
          </a:lstStyle>
          <a:p>
            <a:pPr lvl="0"/>
            <a:r>
              <a:rPr lang="en-US" smtClean="0"/>
              <a:t>Click to edit Master text styles</a:t>
            </a:r>
          </a:p>
        </p:txBody>
      </p:sp>
      <p:sp>
        <p:nvSpPr>
          <p:cNvPr id="12"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7" name="Slide Number Placeholder 5"/>
          <p:cNvSpPr>
            <a:spLocks noGrp="1"/>
          </p:cNvSpPr>
          <p:nvPr>
            <p:ph type="sldNum" sz="quarter" idx="19"/>
          </p:nvPr>
        </p:nvSpPr>
        <p:spPr/>
        <p:txBody>
          <a:bodyPr/>
          <a:lstStyle>
            <a:lvl1pPr>
              <a:defRPr/>
            </a:lvl1pPr>
          </a:lstStyle>
          <a:p>
            <a:pPr>
              <a:defRPr/>
            </a:pPr>
            <a:fld id="{12C67C25-607D-499B-A36D-431ACEA8E546}"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102169641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endParaRPr lang="th-TH" dirty="0"/>
          </a:p>
        </p:txBody>
      </p:sp>
      <p:sp>
        <p:nvSpPr>
          <p:cNvPr id="18" name="Subtitle 2"/>
          <p:cNvSpPr>
            <a:spLocks noGrp="1"/>
          </p:cNvSpPr>
          <p:nvPr>
            <p:ph type="subTitle" idx="1"/>
          </p:nvPr>
        </p:nvSpPr>
        <p:spPr>
          <a:xfrm>
            <a:off x="495253" y="1978290"/>
            <a:ext cx="8077275" cy="3448055"/>
          </a:xfrm>
          <a:prstGeom prst="rect">
            <a:avLst/>
          </a:prstGeom>
        </p:spPr>
        <p:txBody>
          <a:bodyPr>
            <a:normAutofit/>
          </a:bodyPr>
          <a:lstStyle>
            <a:lvl1pPr marL="533400" marR="0" indent="-533400" algn="l" defTabSz="914400" rtl="0" eaLnBrk="1" fontAlgn="auto" latinLnBrk="0" hangingPunct="1">
              <a:lnSpc>
                <a:spcPct val="150000"/>
              </a:lnSpc>
              <a:spcBef>
                <a:spcPct val="20000"/>
              </a:spcBef>
              <a:spcAft>
                <a:spcPts val="0"/>
              </a:spcAft>
              <a:buClrTx/>
              <a:buSzPct val="250000"/>
              <a:buFontTx/>
              <a:buBlip>
                <a:blip r:embed="rId2"/>
              </a:buBlip>
              <a:tabLst/>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smtClean="0"/>
              <a:t>Click to edit Master subtitle style</a:t>
            </a:r>
            <a:endParaRPr lang="th-TH" noProof="0" dirty="0"/>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13"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6" name="Slide Number Placeholder 5"/>
          <p:cNvSpPr>
            <a:spLocks noGrp="1"/>
          </p:cNvSpPr>
          <p:nvPr>
            <p:ph type="sldNum" sz="quarter" idx="15"/>
          </p:nvPr>
        </p:nvSpPr>
        <p:spPr/>
        <p:txBody>
          <a:bodyPr/>
          <a:lstStyle>
            <a:lvl1pPr>
              <a:defRPr/>
            </a:lvl1pPr>
          </a:lstStyle>
          <a:p>
            <a:pPr>
              <a:defRPr/>
            </a:pPr>
            <a:fld id="{5F33EF5D-8EF8-4C5B-820C-10BADD313DE1}" type="slidenum">
              <a:rPr lang="th-TH"/>
              <a:pPr>
                <a:defRPr/>
              </a:pPr>
              <a:t>‹#›</a:t>
            </a:fld>
            <a:endParaRPr lang="th-TH"/>
          </a:p>
        </p:txBody>
      </p:sp>
    </p:spTree>
    <p:extLst>
      <p:ext uri="{BB962C8B-B14F-4D97-AF65-F5344CB8AC3E}">
        <p14:creationId xmlns:p14="http://schemas.microsoft.com/office/powerpoint/2010/main" val="3734924896"/>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Text Placeholder 20"/>
          <p:cNvSpPr>
            <a:spLocks noGrp="1"/>
          </p:cNvSpPr>
          <p:nvPr>
            <p:ph type="body" sz="quarter" idx="14"/>
          </p:nvPr>
        </p:nvSpPr>
        <p:spPr>
          <a:xfrm>
            <a:off x="495253" y="5929330"/>
            <a:ext cx="7648648" cy="788737"/>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7" name="Content Placeholder 27"/>
          <p:cNvSpPr>
            <a:spLocks noGrp="1"/>
          </p:cNvSpPr>
          <p:nvPr>
            <p:ph sz="quarter" idx="15"/>
          </p:nvPr>
        </p:nvSpPr>
        <p:spPr>
          <a:xfrm>
            <a:off x="495253" y="1571612"/>
            <a:ext cx="8077275" cy="4000528"/>
          </a:xfrm>
          <a:prstGeom prst="rect">
            <a:avLst/>
          </a:prstGeom>
        </p:spPr>
        <p:txBody>
          <a:bodyPr>
            <a:normAutofit/>
          </a:bodyPr>
          <a:lstStyle>
            <a:lvl1pPr>
              <a:buFontTx/>
              <a:buNone/>
              <a:defRPr sz="1800" b="1"/>
            </a:lvl1pPr>
            <a:lvl2pPr>
              <a:defRPr sz="1800" b="1"/>
            </a:lvl2pPr>
            <a:lvl3pPr>
              <a:defRPr sz="1800" b="1"/>
            </a:lvl3pPr>
            <a:lvl4pPr>
              <a:defRPr sz="1800" b="1"/>
            </a:lvl4pPr>
            <a:lvl5pPr>
              <a:defRPr sz="1800" b="1"/>
            </a:lvl5pPr>
          </a:lstStyle>
          <a:p>
            <a:pPr lvl="0"/>
            <a:r>
              <a:rPr lang="en-US" dirty="0" smtClean="0"/>
              <a:t>Click to edit Master text </a:t>
            </a:r>
          </a:p>
        </p:txBody>
      </p:sp>
      <p:sp>
        <p:nvSpPr>
          <p:cNvPr id="8" name="Text Placeholder 16"/>
          <p:cNvSpPr>
            <a:spLocks noGrp="1"/>
          </p:cNvSpPr>
          <p:nvPr>
            <p:ph type="body" sz="quarter" idx="18"/>
          </p:nvPr>
        </p:nvSpPr>
        <p:spPr>
          <a:xfrm>
            <a:off x="495250" y="5572140"/>
            <a:ext cx="8077278" cy="357190"/>
          </a:xfrm>
          <a:prstGeom prst="rect">
            <a:avLst/>
          </a:prstGeom>
        </p:spPr>
        <p:txBody>
          <a:bodyPr/>
          <a:lstStyle>
            <a:lvl1pPr algn="ctr">
              <a:buFontTx/>
              <a:buNone/>
              <a:defRPr sz="1800" b="1"/>
            </a:lvl1pPr>
            <a:lvl2pPr>
              <a:defRPr sz="1800"/>
            </a:lvl2pPr>
            <a:lvl3pPr>
              <a:defRPr sz="1800"/>
            </a:lvl3pPr>
            <a:lvl4pPr>
              <a:defRPr sz="1800"/>
            </a:lvl4pPr>
            <a:lvl5pPr>
              <a:defRPr sz="1800"/>
            </a:lvl5pPr>
          </a:lstStyle>
          <a:p>
            <a:pPr lvl="0"/>
            <a:r>
              <a:rPr lang="en-US" smtClean="0"/>
              <a:t>Click to edit Master text styles</a:t>
            </a:r>
          </a:p>
        </p:txBody>
      </p:sp>
      <p:sp>
        <p:nvSpPr>
          <p:cNvPr id="5" name="Slide Number Placeholder 5"/>
          <p:cNvSpPr>
            <a:spLocks noGrp="1"/>
          </p:cNvSpPr>
          <p:nvPr>
            <p:ph type="sldNum" sz="quarter" idx="19"/>
          </p:nvPr>
        </p:nvSpPr>
        <p:spPr/>
        <p:txBody>
          <a:bodyPr/>
          <a:lstStyle>
            <a:lvl1pPr>
              <a:defRPr/>
            </a:lvl1pPr>
          </a:lstStyle>
          <a:p>
            <a:pPr>
              <a:defRPr/>
            </a:pPr>
            <a:fld id="{6A6B1659-E632-4C0B-B3D3-684CE69053AB}"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162718242"/>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8" name="Subtitle 2"/>
          <p:cNvSpPr>
            <a:spLocks noGrp="1"/>
          </p:cNvSpPr>
          <p:nvPr>
            <p:ph type="subTitle" idx="1"/>
          </p:nvPr>
        </p:nvSpPr>
        <p:spPr>
          <a:xfrm>
            <a:off x="495253" y="1978290"/>
            <a:ext cx="8077275" cy="3448055"/>
          </a:xfrm>
          <a:prstGeom prst="rect">
            <a:avLst/>
          </a:prstGeom>
        </p:spPr>
        <p:txBody>
          <a:bodyPr>
            <a:normAutofit/>
          </a:bodyPr>
          <a:lstStyle>
            <a:lvl1pPr marL="533400" marR="0" indent="-533400" algn="l" defTabSz="914400" rtl="0" eaLnBrk="1" fontAlgn="auto" latinLnBrk="0" hangingPunct="1">
              <a:lnSpc>
                <a:spcPct val="150000"/>
              </a:lnSpc>
              <a:spcBef>
                <a:spcPct val="20000"/>
              </a:spcBef>
              <a:spcAft>
                <a:spcPts val="0"/>
              </a:spcAft>
              <a:buClrTx/>
              <a:buSzPct val="250000"/>
              <a:buFontTx/>
              <a:buBlip>
                <a:blip r:embed="rId2"/>
              </a:buBlip>
              <a:tabLst/>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smtClean="0"/>
              <a:t>Click to edit Master subtitle style</a:t>
            </a:r>
            <a:endParaRPr lang="th-TH" noProof="0" dirty="0"/>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13"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6" name="Slide Number Placeholder 5"/>
          <p:cNvSpPr>
            <a:spLocks noGrp="1"/>
          </p:cNvSpPr>
          <p:nvPr>
            <p:ph type="sldNum" sz="quarter" idx="15"/>
          </p:nvPr>
        </p:nvSpPr>
        <p:spPr/>
        <p:txBody>
          <a:bodyPr/>
          <a:lstStyle>
            <a:lvl1pPr>
              <a:defRPr/>
            </a:lvl1pPr>
          </a:lstStyle>
          <a:p>
            <a:pPr>
              <a:defRPr/>
            </a:pPr>
            <a:fld id="{EACB0C50-277C-480B-99C0-9FD7BB5C961F}"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1724855954"/>
      </p:ext>
    </p:extLst>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nd Object">
    <p:spTree>
      <p:nvGrpSpPr>
        <p:cNvPr id="1" name=""/>
        <p:cNvGrpSpPr/>
        <p:nvPr/>
      </p:nvGrpSpPr>
      <p:grpSpPr>
        <a:xfrm>
          <a:off x="0" y="0"/>
          <a:ext cx="0" cy="0"/>
          <a:chOff x="0" y="0"/>
          <a:chExt cx="0" cy="0"/>
        </a:xfrm>
      </p:grpSpPr>
      <p:sp>
        <p:nvSpPr>
          <p:cNvPr id="5" name="Rectangle 4"/>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14" name="Content Placeholder 27"/>
          <p:cNvSpPr>
            <a:spLocks noGrp="1"/>
          </p:cNvSpPr>
          <p:nvPr>
            <p:ph sz="quarter" idx="13"/>
          </p:nvPr>
        </p:nvSpPr>
        <p:spPr>
          <a:xfrm>
            <a:off x="495253" y="1978289"/>
            <a:ext cx="8077275"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7"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6" name="Slide Number Placeholder 5"/>
          <p:cNvSpPr>
            <a:spLocks noGrp="1"/>
          </p:cNvSpPr>
          <p:nvPr>
            <p:ph type="sldNum" sz="quarter" idx="15"/>
          </p:nvPr>
        </p:nvSpPr>
        <p:spPr/>
        <p:txBody>
          <a:bodyPr/>
          <a:lstStyle>
            <a:lvl1pPr>
              <a:defRPr/>
            </a:lvl1pPr>
          </a:lstStyle>
          <a:p>
            <a:pPr>
              <a:defRPr/>
            </a:pPr>
            <a:fld id="{7FB29A0A-8553-4E6A-A16E-BBC7D0AA452E}"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1732839928"/>
      </p:ext>
    </p:extLst>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7" name="Content Placeholder 27"/>
          <p:cNvSpPr>
            <a:spLocks noGrp="1"/>
          </p:cNvSpPr>
          <p:nvPr>
            <p:ph sz="quarter" idx="16"/>
          </p:nvPr>
        </p:nvSpPr>
        <p:spPr>
          <a:xfrm>
            <a:off x="495251" y="1978289"/>
            <a:ext cx="396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9" name="Content Placeholder 27"/>
          <p:cNvSpPr>
            <a:spLocks noGrp="1"/>
          </p:cNvSpPr>
          <p:nvPr>
            <p:ph sz="quarter" idx="17"/>
          </p:nvPr>
        </p:nvSpPr>
        <p:spPr>
          <a:xfrm>
            <a:off x="4612528" y="1978289"/>
            <a:ext cx="396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2"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8" name="Slide Number Placeholder 5"/>
          <p:cNvSpPr>
            <a:spLocks noGrp="1"/>
          </p:cNvSpPr>
          <p:nvPr>
            <p:ph type="sldNum" sz="quarter" idx="18"/>
          </p:nvPr>
        </p:nvSpPr>
        <p:spPr/>
        <p:txBody>
          <a:bodyPr/>
          <a:lstStyle>
            <a:lvl1pPr>
              <a:defRPr/>
            </a:lvl1pPr>
          </a:lstStyle>
          <a:p>
            <a:pPr>
              <a:defRPr/>
            </a:pPr>
            <a:fld id="{DBA2BD1E-BCC3-4396-8F3A-BAFF24336E8F}"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2370320836"/>
      </p:ext>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Rectangle 7"/>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12" name="Content Placeholder 27"/>
          <p:cNvSpPr>
            <a:spLocks noGrp="1"/>
          </p:cNvSpPr>
          <p:nvPr>
            <p:ph sz="quarter" idx="18"/>
          </p:nvPr>
        </p:nvSpPr>
        <p:spPr>
          <a:xfrm>
            <a:off x="495251" y="2500305"/>
            <a:ext cx="396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4" name="Text Placeholder 13"/>
          <p:cNvSpPr>
            <a:spLocks noGrp="1"/>
          </p:cNvSpPr>
          <p:nvPr>
            <p:ph type="body" sz="quarter" idx="19"/>
          </p:nvPr>
        </p:nvSpPr>
        <p:spPr>
          <a:xfrm>
            <a:off x="495251" y="1978289"/>
            <a:ext cx="396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smtClean="0"/>
              <a:t>Click to edit Master text</a:t>
            </a:r>
            <a:endParaRPr lang="th-TH" dirty="0"/>
          </a:p>
        </p:txBody>
      </p:sp>
      <p:sp>
        <p:nvSpPr>
          <p:cNvPr id="18" name="Content Placeholder 27"/>
          <p:cNvSpPr>
            <a:spLocks noGrp="1"/>
          </p:cNvSpPr>
          <p:nvPr>
            <p:ph sz="quarter" idx="20"/>
          </p:nvPr>
        </p:nvSpPr>
        <p:spPr>
          <a:xfrm>
            <a:off x="4612528" y="2500305"/>
            <a:ext cx="396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9" name="Text Placeholder 13"/>
          <p:cNvSpPr>
            <a:spLocks noGrp="1"/>
          </p:cNvSpPr>
          <p:nvPr>
            <p:ph type="body" sz="quarter" idx="21"/>
          </p:nvPr>
        </p:nvSpPr>
        <p:spPr>
          <a:xfrm>
            <a:off x="4612528" y="1978289"/>
            <a:ext cx="396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smtClean="0"/>
              <a:t>Click to edit Master text</a:t>
            </a:r>
            <a:endParaRPr lang="th-TH" dirty="0"/>
          </a:p>
        </p:txBody>
      </p:sp>
      <p:sp>
        <p:nvSpPr>
          <p:cNvPr id="13"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9" name="Slide Number Placeholder 5"/>
          <p:cNvSpPr>
            <a:spLocks noGrp="1"/>
          </p:cNvSpPr>
          <p:nvPr>
            <p:ph type="sldNum" sz="quarter" idx="22"/>
          </p:nvPr>
        </p:nvSpPr>
        <p:spPr/>
        <p:txBody>
          <a:bodyPr/>
          <a:lstStyle>
            <a:lvl1pPr>
              <a:defRPr/>
            </a:lvl1pPr>
          </a:lstStyle>
          <a:p>
            <a:pPr>
              <a:defRPr/>
            </a:pPr>
            <a:fld id="{9B9CDB17-F263-4E3B-A150-A0E568527139}"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1732486062"/>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2"/>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4" name="Slide Number Placeholder 5"/>
          <p:cNvSpPr>
            <a:spLocks noGrp="1"/>
          </p:cNvSpPr>
          <p:nvPr>
            <p:ph type="sldNum" sz="quarter" idx="10"/>
          </p:nvPr>
        </p:nvSpPr>
        <p:spPr/>
        <p:txBody>
          <a:bodyPr/>
          <a:lstStyle>
            <a:lvl1pPr>
              <a:defRPr/>
            </a:lvl1pPr>
          </a:lstStyle>
          <a:p>
            <a:pPr>
              <a:defRPr/>
            </a:pPr>
            <a:fld id="{691AC41B-D675-4B1A-A4AF-1B1DB27ED1FE}" type="slidenum">
              <a:rPr lang="th-TH">
                <a:solidFill>
                  <a:prstClr val="black">
                    <a:tint val="75000"/>
                  </a:prstClr>
                </a:solidFill>
              </a:rPr>
              <a:pPr>
                <a:defRPr/>
              </a:pPr>
              <a:t>‹#›</a:t>
            </a:fld>
            <a:endParaRPr lang="th-TH" dirty="0">
              <a:solidFill>
                <a:prstClr val="black">
                  <a:tint val="75000"/>
                </a:prstClr>
              </a:solidFill>
            </a:endParaRPr>
          </a:p>
        </p:txBody>
      </p:sp>
    </p:spTree>
    <p:extLst>
      <p:ext uri="{BB962C8B-B14F-4D97-AF65-F5344CB8AC3E}">
        <p14:creationId xmlns:p14="http://schemas.microsoft.com/office/powerpoint/2010/main" val="3794343063"/>
      </p:ext>
    </p:extLst>
  </p:cSld>
  <p:clrMapOvr>
    <a:overrideClrMapping bg1="lt1" tx1="dk1" bg2="lt2" tx2="dk2" accent1="accent1" accent2="accent2" accent3="accent3" accent4="accent4" accent5="accent5" accent6="accent6" hlink="hlink" folHlink="folHlink"/>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3E1E9764-0E89-41B4-A880-C16603377FBB}" type="slidenum">
              <a:rPr lang="th-TH">
                <a:solidFill>
                  <a:prstClr val="black">
                    <a:tint val="75000"/>
                  </a:prstClr>
                </a:solidFill>
              </a:rPr>
              <a:pPr>
                <a:defRPr/>
              </a:pPr>
              <a:t>‹#›</a:t>
            </a:fld>
            <a:endParaRPr lang="th-TH" dirty="0">
              <a:solidFill>
                <a:prstClr val="black">
                  <a:tint val="75000"/>
                </a:prstClr>
              </a:solidFill>
            </a:endParaRPr>
          </a:p>
        </p:txBody>
      </p:sp>
    </p:spTree>
    <p:extLst>
      <p:ext uri="{BB962C8B-B14F-4D97-AF65-F5344CB8AC3E}">
        <p14:creationId xmlns:p14="http://schemas.microsoft.com/office/powerpoint/2010/main" val="1228170387"/>
      </p:ext>
    </p:extLst>
  </p:cSld>
  <p:clrMapOvr>
    <a:overrideClrMapping bg1="lt1" tx1="dk1" bg2="lt2" tx2="dk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Rectangle 5"/>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0" name="Title 25"/>
          <p:cNvSpPr>
            <a:spLocks noGrp="1"/>
          </p:cNvSpPr>
          <p:nvPr>
            <p:ph type="title"/>
          </p:nvPr>
        </p:nvSpPr>
        <p:spPr>
          <a:xfrm>
            <a:off x="169856" y="1571612"/>
            <a:ext cx="3330574" cy="1214446"/>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9" name="Content Placeholder 27"/>
          <p:cNvSpPr>
            <a:spLocks noGrp="1"/>
          </p:cNvSpPr>
          <p:nvPr>
            <p:ph sz="quarter" idx="17"/>
          </p:nvPr>
        </p:nvSpPr>
        <p:spPr>
          <a:xfrm>
            <a:off x="3643306" y="1571612"/>
            <a:ext cx="4929222" cy="3854733"/>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8" name="Text Placeholder 16"/>
          <p:cNvSpPr>
            <a:spLocks noGrp="1"/>
          </p:cNvSpPr>
          <p:nvPr>
            <p:ph type="body" sz="quarter" idx="18"/>
          </p:nvPr>
        </p:nvSpPr>
        <p:spPr>
          <a:xfrm>
            <a:off x="495250" y="2857496"/>
            <a:ext cx="3005179" cy="2571768"/>
          </a:xfrm>
          <a:prstGeom prst="rect">
            <a:avLst/>
          </a:prstGeom>
        </p:spPr>
        <p:txBody>
          <a:bodyPr/>
          <a:lstStyle>
            <a:lvl1pPr>
              <a:buFontTx/>
              <a:buNone/>
              <a:defRPr sz="1800"/>
            </a:lvl1pPr>
            <a:lvl2pPr>
              <a:defRPr sz="1800"/>
            </a:lvl2pPr>
            <a:lvl3pPr>
              <a:defRPr sz="1800"/>
            </a:lvl3pPr>
            <a:lvl4pPr>
              <a:defRPr sz="1800"/>
            </a:lvl4pPr>
            <a:lvl5pPr>
              <a:defRPr sz="1800"/>
            </a:lvl5pPr>
          </a:lstStyle>
          <a:p>
            <a:pPr lvl="0"/>
            <a:r>
              <a:rPr lang="en-US" smtClean="0"/>
              <a:t>Click to edit Master text styles</a:t>
            </a:r>
          </a:p>
        </p:txBody>
      </p:sp>
      <p:sp>
        <p:nvSpPr>
          <p:cNvPr id="12"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7" name="Slide Number Placeholder 5"/>
          <p:cNvSpPr>
            <a:spLocks noGrp="1"/>
          </p:cNvSpPr>
          <p:nvPr>
            <p:ph type="sldNum" sz="quarter" idx="19"/>
          </p:nvPr>
        </p:nvSpPr>
        <p:spPr/>
        <p:txBody>
          <a:bodyPr/>
          <a:lstStyle>
            <a:lvl1pPr>
              <a:defRPr/>
            </a:lvl1pPr>
          </a:lstStyle>
          <a:p>
            <a:pPr>
              <a:defRPr/>
            </a:pPr>
            <a:fld id="{B69167C0-C7AD-49C6-8F1C-6C514DE909BC}"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2416794682"/>
      </p:ext>
    </p:extLst>
  </p:cSld>
  <p:clrMapOvr>
    <a:overrideClrMapping bg1="lt1" tx1="dk1" bg2="lt2" tx2="dk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Text Placeholder 20"/>
          <p:cNvSpPr>
            <a:spLocks noGrp="1"/>
          </p:cNvSpPr>
          <p:nvPr>
            <p:ph type="body" sz="quarter" idx="14"/>
          </p:nvPr>
        </p:nvSpPr>
        <p:spPr>
          <a:xfrm>
            <a:off x="495253" y="5929330"/>
            <a:ext cx="7648648" cy="788737"/>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7" name="Content Placeholder 27"/>
          <p:cNvSpPr>
            <a:spLocks noGrp="1"/>
          </p:cNvSpPr>
          <p:nvPr>
            <p:ph sz="quarter" idx="15"/>
          </p:nvPr>
        </p:nvSpPr>
        <p:spPr>
          <a:xfrm>
            <a:off x="495253" y="1571612"/>
            <a:ext cx="8077275" cy="4000528"/>
          </a:xfrm>
          <a:prstGeom prst="rect">
            <a:avLst/>
          </a:prstGeom>
        </p:spPr>
        <p:txBody>
          <a:bodyPr>
            <a:normAutofit/>
          </a:bodyPr>
          <a:lstStyle>
            <a:lvl1pPr>
              <a:buFontTx/>
              <a:buNone/>
              <a:defRPr sz="1800" b="1"/>
            </a:lvl1pPr>
            <a:lvl2pPr>
              <a:defRPr sz="1800" b="1"/>
            </a:lvl2pPr>
            <a:lvl3pPr>
              <a:defRPr sz="1800" b="1"/>
            </a:lvl3pPr>
            <a:lvl4pPr>
              <a:defRPr sz="1800" b="1"/>
            </a:lvl4pPr>
            <a:lvl5pPr>
              <a:defRPr sz="1800" b="1"/>
            </a:lvl5pPr>
          </a:lstStyle>
          <a:p>
            <a:pPr lvl="0"/>
            <a:r>
              <a:rPr lang="en-US" dirty="0" smtClean="0"/>
              <a:t>Click to edit Master text </a:t>
            </a:r>
          </a:p>
        </p:txBody>
      </p:sp>
      <p:sp>
        <p:nvSpPr>
          <p:cNvPr id="8" name="Text Placeholder 16"/>
          <p:cNvSpPr>
            <a:spLocks noGrp="1"/>
          </p:cNvSpPr>
          <p:nvPr>
            <p:ph type="body" sz="quarter" idx="18"/>
          </p:nvPr>
        </p:nvSpPr>
        <p:spPr>
          <a:xfrm>
            <a:off x="495250" y="5572140"/>
            <a:ext cx="8077278" cy="357190"/>
          </a:xfrm>
          <a:prstGeom prst="rect">
            <a:avLst/>
          </a:prstGeom>
        </p:spPr>
        <p:txBody>
          <a:bodyPr/>
          <a:lstStyle>
            <a:lvl1pPr algn="ctr">
              <a:buFontTx/>
              <a:buNone/>
              <a:defRPr sz="1800" b="1"/>
            </a:lvl1pPr>
            <a:lvl2pPr>
              <a:defRPr sz="1800"/>
            </a:lvl2pPr>
            <a:lvl3pPr>
              <a:defRPr sz="1800"/>
            </a:lvl3pPr>
            <a:lvl4pPr>
              <a:defRPr sz="1800"/>
            </a:lvl4pPr>
            <a:lvl5pPr>
              <a:defRPr sz="1800"/>
            </a:lvl5pPr>
          </a:lstStyle>
          <a:p>
            <a:pPr lvl="0"/>
            <a:r>
              <a:rPr lang="en-US" smtClean="0"/>
              <a:t>Click to edit Master text styles</a:t>
            </a:r>
          </a:p>
        </p:txBody>
      </p:sp>
      <p:sp>
        <p:nvSpPr>
          <p:cNvPr id="5" name="Slide Number Placeholder 5"/>
          <p:cNvSpPr>
            <a:spLocks noGrp="1"/>
          </p:cNvSpPr>
          <p:nvPr>
            <p:ph type="sldNum" sz="quarter" idx="19"/>
          </p:nvPr>
        </p:nvSpPr>
        <p:spPr/>
        <p:txBody>
          <a:bodyPr/>
          <a:lstStyle>
            <a:lvl1pPr>
              <a:defRPr/>
            </a:lvl1pPr>
          </a:lstStyle>
          <a:p>
            <a:pPr>
              <a:defRPr/>
            </a:pPr>
            <a:fld id="{132486EF-5D7C-4C4C-8498-297232722C21}"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2278749232"/>
      </p:ext>
    </p:extLst>
  </p:cSld>
  <p:clrMapOvr>
    <a:overrideClrMapping bg1="lt1" tx1="dk1" bg2="lt2" tx2="dk2" accent1="accent1" accent2="accent2" accent3="accent3" accent4="accent4" accent5="accent5" accent6="accent6" hlink="hlink" folHlink="folHlink"/>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data hub lay out">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229600" cy="685800"/>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5" name="Chart Placeholder 4"/>
          <p:cNvSpPr>
            <a:spLocks noGrp="1"/>
          </p:cNvSpPr>
          <p:nvPr>
            <p:ph type="chart" sz="quarter" idx="11"/>
          </p:nvPr>
        </p:nvSpPr>
        <p:spPr>
          <a:xfrm>
            <a:off x="838200" y="1752600"/>
            <a:ext cx="7543800" cy="4267200"/>
          </a:xfrm>
          <a:prstGeom prst="rect">
            <a:avLst/>
          </a:prstGeom>
        </p:spPr>
        <p:txBody>
          <a:bodyPr>
            <a:normAutofit/>
          </a:bodyPr>
          <a:lstStyle>
            <a:lvl1pPr>
              <a:defRPr sz="1200" b="1">
                <a:latin typeface="Arial" pitchFamily="34" charset="0"/>
                <a:cs typeface="Arial" pitchFamily="34" charset="0"/>
              </a:defRPr>
            </a:lvl1pPr>
          </a:lstStyle>
          <a:p>
            <a:pPr lvl="0"/>
            <a:endParaRPr lang="en-US" noProof="0" dirty="0"/>
          </a:p>
        </p:txBody>
      </p:sp>
    </p:spTree>
    <p:extLst>
      <p:ext uri="{BB962C8B-B14F-4D97-AF65-F5344CB8AC3E}">
        <p14:creationId xmlns:p14="http://schemas.microsoft.com/office/powerpoint/2010/main" val="808866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Object">
    <p:spTree>
      <p:nvGrpSpPr>
        <p:cNvPr id="1" name=""/>
        <p:cNvGrpSpPr/>
        <p:nvPr/>
      </p:nvGrpSpPr>
      <p:grpSpPr>
        <a:xfrm>
          <a:off x="0" y="0"/>
          <a:ext cx="0" cy="0"/>
          <a:chOff x="0" y="0"/>
          <a:chExt cx="0" cy="0"/>
        </a:xfrm>
      </p:grpSpPr>
      <p:sp>
        <p:nvSpPr>
          <p:cNvPr id="5" name="Rectangle 4"/>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endParaRPr lang="th-TH" dirty="0"/>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14" name="Content Placeholder 27"/>
          <p:cNvSpPr>
            <a:spLocks noGrp="1"/>
          </p:cNvSpPr>
          <p:nvPr>
            <p:ph sz="quarter" idx="13"/>
          </p:nvPr>
        </p:nvSpPr>
        <p:spPr>
          <a:xfrm>
            <a:off x="495253" y="1978289"/>
            <a:ext cx="8077275"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7"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6" name="Slide Number Placeholder 5"/>
          <p:cNvSpPr>
            <a:spLocks noGrp="1"/>
          </p:cNvSpPr>
          <p:nvPr>
            <p:ph type="sldNum" sz="quarter" idx="15"/>
          </p:nvPr>
        </p:nvSpPr>
        <p:spPr/>
        <p:txBody>
          <a:bodyPr/>
          <a:lstStyle>
            <a:lvl1pPr>
              <a:defRPr/>
            </a:lvl1pPr>
          </a:lstStyle>
          <a:p>
            <a:pPr>
              <a:defRPr/>
            </a:pPr>
            <a:fld id="{BBD908D5-13FD-43D1-B0A0-013BE8029CAA}" type="slidenum">
              <a:rPr lang="th-TH"/>
              <a:pPr>
                <a:defRPr/>
              </a:pPr>
              <a:t>‹#›</a:t>
            </a:fld>
            <a:endParaRPr lang="th-TH"/>
          </a:p>
        </p:txBody>
      </p:sp>
    </p:spTree>
    <p:extLst>
      <p:ext uri="{BB962C8B-B14F-4D97-AF65-F5344CB8AC3E}">
        <p14:creationId xmlns:p14="http://schemas.microsoft.com/office/powerpoint/2010/main" val="3203453700"/>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endParaRPr lang="th-TH" dirty="0"/>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7" name="Content Placeholder 27"/>
          <p:cNvSpPr>
            <a:spLocks noGrp="1"/>
          </p:cNvSpPr>
          <p:nvPr>
            <p:ph sz="quarter" idx="16"/>
          </p:nvPr>
        </p:nvSpPr>
        <p:spPr>
          <a:xfrm>
            <a:off x="495251" y="1978289"/>
            <a:ext cx="396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9" name="Content Placeholder 27"/>
          <p:cNvSpPr>
            <a:spLocks noGrp="1"/>
          </p:cNvSpPr>
          <p:nvPr>
            <p:ph sz="quarter" idx="17"/>
          </p:nvPr>
        </p:nvSpPr>
        <p:spPr>
          <a:xfrm>
            <a:off x="4612528" y="1978289"/>
            <a:ext cx="396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2"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8" name="Slide Number Placeholder 5"/>
          <p:cNvSpPr>
            <a:spLocks noGrp="1"/>
          </p:cNvSpPr>
          <p:nvPr>
            <p:ph type="sldNum" sz="quarter" idx="18"/>
          </p:nvPr>
        </p:nvSpPr>
        <p:spPr/>
        <p:txBody>
          <a:bodyPr/>
          <a:lstStyle>
            <a:lvl1pPr>
              <a:defRPr/>
            </a:lvl1pPr>
          </a:lstStyle>
          <a:p>
            <a:pPr>
              <a:defRPr/>
            </a:pPr>
            <a:fld id="{AC698CBF-1CBC-4397-BC99-31F4C3C2B059}" type="slidenum">
              <a:rPr lang="th-TH"/>
              <a:pPr>
                <a:defRPr/>
              </a:pPr>
              <a:t>‹#›</a:t>
            </a:fld>
            <a:endParaRPr lang="th-TH"/>
          </a:p>
        </p:txBody>
      </p:sp>
    </p:spTree>
    <p:extLst>
      <p:ext uri="{BB962C8B-B14F-4D97-AF65-F5344CB8AC3E}">
        <p14:creationId xmlns:p14="http://schemas.microsoft.com/office/powerpoint/2010/main" val="120400845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Rectangle 7"/>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endParaRPr lang="th-TH" dirty="0"/>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12" name="Content Placeholder 27"/>
          <p:cNvSpPr>
            <a:spLocks noGrp="1"/>
          </p:cNvSpPr>
          <p:nvPr>
            <p:ph sz="quarter" idx="18"/>
          </p:nvPr>
        </p:nvSpPr>
        <p:spPr>
          <a:xfrm>
            <a:off x="495251" y="2500305"/>
            <a:ext cx="396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4" name="Text Placeholder 13"/>
          <p:cNvSpPr>
            <a:spLocks noGrp="1"/>
          </p:cNvSpPr>
          <p:nvPr>
            <p:ph type="body" sz="quarter" idx="19"/>
          </p:nvPr>
        </p:nvSpPr>
        <p:spPr>
          <a:xfrm>
            <a:off x="495251" y="1978289"/>
            <a:ext cx="396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smtClean="0"/>
              <a:t>Click to edit Master text</a:t>
            </a:r>
            <a:endParaRPr lang="th-TH" dirty="0"/>
          </a:p>
        </p:txBody>
      </p:sp>
      <p:sp>
        <p:nvSpPr>
          <p:cNvPr id="18" name="Content Placeholder 27"/>
          <p:cNvSpPr>
            <a:spLocks noGrp="1"/>
          </p:cNvSpPr>
          <p:nvPr>
            <p:ph sz="quarter" idx="20"/>
          </p:nvPr>
        </p:nvSpPr>
        <p:spPr>
          <a:xfrm>
            <a:off x="4612528" y="2500305"/>
            <a:ext cx="396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9" name="Text Placeholder 13"/>
          <p:cNvSpPr>
            <a:spLocks noGrp="1"/>
          </p:cNvSpPr>
          <p:nvPr>
            <p:ph type="body" sz="quarter" idx="21"/>
          </p:nvPr>
        </p:nvSpPr>
        <p:spPr>
          <a:xfrm>
            <a:off x="4612528" y="1978289"/>
            <a:ext cx="396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smtClean="0"/>
              <a:t>Click to edit Master text</a:t>
            </a:r>
            <a:endParaRPr lang="th-TH" dirty="0"/>
          </a:p>
        </p:txBody>
      </p:sp>
      <p:sp>
        <p:nvSpPr>
          <p:cNvPr id="13"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9" name="Slide Number Placeholder 5"/>
          <p:cNvSpPr>
            <a:spLocks noGrp="1"/>
          </p:cNvSpPr>
          <p:nvPr>
            <p:ph type="sldNum" sz="quarter" idx="22"/>
          </p:nvPr>
        </p:nvSpPr>
        <p:spPr/>
        <p:txBody>
          <a:bodyPr/>
          <a:lstStyle>
            <a:lvl1pPr>
              <a:defRPr/>
            </a:lvl1pPr>
          </a:lstStyle>
          <a:p>
            <a:pPr>
              <a:defRPr/>
            </a:pPr>
            <a:fld id="{07E4F85D-629C-46AF-AB04-953180598C56}" type="slidenum">
              <a:rPr lang="th-TH"/>
              <a:pPr>
                <a:defRPr/>
              </a:pPr>
              <a:t>‹#›</a:t>
            </a:fld>
            <a:endParaRPr lang="th-TH"/>
          </a:p>
        </p:txBody>
      </p:sp>
    </p:spTree>
    <p:extLst>
      <p:ext uri="{BB962C8B-B14F-4D97-AF65-F5344CB8AC3E}">
        <p14:creationId xmlns:p14="http://schemas.microsoft.com/office/powerpoint/2010/main" val="3895587987"/>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2"/>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endParaRPr lang="th-TH" dirty="0"/>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4" name="Slide Number Placeholder 5"/>
          <p:cNvSpPr>
            <a:spLocks noGrp="1"/>
          </p:cNvSpPr>
          <p:nvPr>
            <p:ph type="sldNum" sz="quarter" idx="10"/>
          </p:nvPr>
        </p:nvSpPr>
        <p:spPr/>
        <p:txBody>
          <a:bodyPr/>
          <a:lstStyle>
            <a:lvl1pPr>
              <a:defRPr/>
            </a:lvl1pPr>
          </a:lstStyle>
          <a:p>
            <a:pPr>
              <a:defRPr/>
            </a:pPr>
            <a:fld id="{9D28C68A-2064-4B7C-AFCD-A80A23DCD611}" type="slidenum">
              <a:rPr lang="th-TH"/>
              <a:pPr>
                <a:defRPr/>
              </a:pPr>
              <a:t>‹#›</a:t>
            </a:fld>
            <a:endParaRPr lang="th-TH" dirty="0"/>
          </a:p>
        </p:txBody>
      </p:sp>
    </p:spTree>
    <p:extLst>
      <p:ext uri="{BB962C8B-B14F-4D97-AF65-F5344CB8AC3E}">
        <p14:creationId xmlns:p14="http://schemas.microsoft.com/office/powerpoint/2010/main" val="554367165"/>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C8591CDF-D0D6-4106-8F3B-F8E75BD2E1EF}" type="slidenum">
              <a:rPr lang="th-TH"/>
              <a:pPr>
                <a:defRPr/>
              </a:pPr>
              <a:t>‹#›</a:t>
            </a:fld>
            <a:endParaRPr lang="th-TH" dirty="0"/>
          </a:p>
        </p:txBody>
      </p:sp>
    </p:spTree>
    <p:extLst>
      <p:ext uri="{BB962C8B-B14F-4D97-AF65-F5344CB8AC3E}">
        <p14:creationId xmlns:p14="http://schemas.microsoft.com/office/powerpoint/2010/main" val="2526031459"/>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Rectangle 5"/>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endParaRPr lang="th-TH" dirty="0"/>
          </a:p>
        </p:txBody>
      </p:sp>
      <p:sp>
        <p:nvSpPr>
          <p:cNvPr id="10" name="Title 25"/>
          <p:cNvSpPr>
            <a:spLocks noGrp="1"/>
          </p:cNvSpPr>
          <p:nvPr>
            <p:ph type="title"/>
          </p:nvPr>
        </p:nvSpPr>
        <p:spPr>
          <a:xfrm>
            <a:off x="169856" y="1571612"/>
            <a:ext cx="3330574" cy="1214446"/>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9" name="Content Placeholder 27"/>
          <p:cNvSpPr>
            <a:spLocks noGrp="1"/>
          </p:cNvSpPr>
          <p:nvPr>
            <p:ph sz="quarter" idx="17"/>
          </p:nvPr>
        </p:nvSpPr>
        <p:spPr>
          <a:xfrm>
            <a:off x="3643306" y="1571612"/>
            <a:ext cx="4929222" cy="3854733"/>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8" name="Text Placeholder 16"/>
          <p:cNvSpPr>
            <a:spLocks noGrp="1"/>
          </p:cNvSpPr>
          <p:nvPr>
            <p:ph type="body" sz="quarter" idx="18"/>
          </p:nvPr>
        </p:nvSpPr>
        <p:spPr>
          <a:xfrm>
            <a:off x="495250" y="2857496"/>
            <a:ext cx="3005179" cy="2571768"/>
          </a:xfrm>
          <a:prstGeom prst="rect">
            <a:avLst/>
          </a:prstGeom>
        </p:spPr>
        <p:txBody>
          <a:bodyPr/>
          <a:lstStyle>
            <a:lvl1pPr>
              <a:buFontTx/>
              <a:buNone/>
              <a:defRPr sz="1800"/>
            </a:lvl1pPr>
            <a:lvl2pPr>
              <a:defRPr sz="1800"/>
            </a:lvl2pPr>
            <a:lvl3pPr>
              <a:defRPr sz="1800"/>
            </a:lvl3pPr>
            <a:lvl4pPr>
              <a:defRPr sz="1800"/>
            </a:lvl4pPr>
            <a:lvl5pPr>
              <a:defRPr sz="1800"/>
            </a:lvl5pPr>
          </a:lstStyle>
          <a:p>
            <a:pPr lvl="0"/>
            <a:r>
              <a:rPr lang="en-US" smtClean="0"/>
              <a:t>Click to edit Master text styles</a:t>
            </a:r>
          </a:p>
        </p:txBody>
      </p:sp>
      <p:sp>
        <p:nvSpPr>
          <p:cNvPr id="12"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7" name="Slide Number Placeholder 5"/>
          <p:cNvSpPr>
            <a:spLocks noGrp="1"/>
          </p:cNvSpPr>
          <p:nvPr>
            <p:ph type="sldNum" sz="quarter" idx="19"/>
          </p:nvPr>
        </p:nvSpPr>
        <p:spPr/>
        <p:txBody>
          <a:bodyPr/>
          <a:lstStyle>
            <a:lvl1pPr>
              <a:defRPr/>
            </a:lvl1pPr>
          </a:lstStyle>
          <a:p>
            <a:pPr>
              <a:defRPr/>
            </a:pPr>
            <a:fld id="{12C67C25-607D-499B-A36D-431ACEA8E546}" type="slidenum">
              <a:rPr lang="th-TH"/>
              <a:pPr>
                <a:defRPr/>
              </a:pPr>
              <a:t>‹#›</a:t>
            </a:fld>
            <a:endParaRPr lang="th-TH"/>
          </a:p>
        </p:txBody>
      </p:sp>
    </p:spTree>
    <p:extLst>
      <p:ext uri="{BB962C8B-B14F-4D97-AF65-F5344CB8AC3E}">
        <p14:creationId xmlns:p14="http://schemas.microsoft.com/office/powerpoint/2010/main" val="7891740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image" Target="../media/image4.png"/><Relationship Id="rId5" Type="http://schemas.openxmlformats.org/officeDocument/2006/relationships/slideLayout" Target="../slideLayouts/slideLayout7.xml"/><Relationship Id="rId10" Type="http://schemas.openxmlformats.org/officeDocument/2006/relationships/image" Target="../media/image3.png"/><Relationship Id="rId4" Type="http://schemas.openxmlformats.org/officeDocument/2006/relationships/slideLayout" Target="../slideLayouts/slideLayout6.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4.png"/><Relationship Id="rId5" Type="http://schemas.openxmlformats.org/officeDocument/2006/relationships/slideLayout" Target="../slideLayouts/slideLayout15.xml"/><Relationship Id="rId10" Type="http://schemas.openxmlformats.org/officeDocument/2006/relationships/image" Target="../media/image3.png"/><Relationship Id="rId4" Type="http://schemas.openxmlformats.org/officeDocument/2006/relationships/slideLayout" Target="../slideLayouts/slideLayout14.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20.xml"/><Relationship Id="rId1" Type="http://schemas.openxmlformats.org/officeDocument/2006/relationships/slideLayout" Target="../slideLayouts/slideLayout19.xml"/><Relationship Id="rId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22.xml"/><Relationship Id="rId1" Type="http://schemas.openxmlformats.org/officeDocument/2006/relationships/slideLayout" Target="../slideLayouts/slideLayout21.xml"/><Relationship Id="rId4" Type="http://schemas.openxmlformats.org/officeDocument/2006/relationships/image" Target="../media/image1.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image" Target="../media/image4.png"/><Relationship Id="rId5" Type="http://schemas.openxmlformats.org/officeDocument/2006/relationships/slideLayout" Target="../slideLayouts/slideLayout27.xml"/><Relationship Id="rId10" Type="http://schemas.openxmlformats.org/officeDocument/2006/relationships/image" Target="../media/image3.png"/><Relationship Id="rId4" Type="http://schemas.openxmlformats.org/officeDocument/2006/relationships/slideLayout" Target="../slideLayouts/slideLayout26.xml"/><Relationship Id="rId9"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3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image" Target="../media/image4.png"/><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image" Target="../media/image3.png"/><Relationship Id="rId5" Type="http://schemas.openxmlformats.org/officeDocument/2006/relationships/slideLayout" Target="../slideLayouts/slideLayout35.xml"/><Relationship Id="rId10" Type="http://schemas.openxmlformats.org/officeDocument/2006/relationships/theme" Target="../theme/theme7.xml"/><Relationship Id="rId4" Type="http://schemas.openxmlformats.org/officeDocument/2006/relationships/slideLayout" Target="../slideLayouts/slideLayout34.xml"/><Relationship Id="rId9"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360363"/>
            <a:ext cx="8786813" cy="6140450"/>
          </a:xfrm>
          <a:prstGeom prst="rect">
            <a:avLst/>
          </a:pr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dirty="0"/>
          </a:p>
        </p:txBody>
      </p:sp>
      <p:sp>
        <p:nvSpPr>
          <p:cNvPr id="14" name="TextBox 13"/>
          <p:cNvSpPr txBox="1"/>
          <p:nvPr userDrawn="1"/>
        </p:nvSpPr>
        <p:spPr>
          <a:xfrm>
            <a:off x="7005638" y="6508750"/>
            <a:ext cx="1714500" cy="284163"/>
          </a:xfrm>
          <a:prstGeom prst="rect">
            <a:avLst/>
          </a:prstGeom>
          <a:noFill/>
        </p:spPr>
        <p:txBody>
          <a:bodyPr lIns="99569" tIns="49785" rIns="99569" bIns="49785">
            <a:spAutoFit/>
          </a:bodyPr>
          <a:lstStyle/>
          <a:p>
            <a:pPr algn="r" fontAlgn="auto">
              <a:spcBef>
                <a:spcPts val="0"/>
              </a:spcBef>
              <a:spcAft>
                <a:spcPts val="0"/>
              </a:spcAft>
              <a:defRPr/>
            </a:pPr>
            <a:r>
              <a:rPr lang="en-US" sz="1200" kern="700" dirty="0">
                <a:solidFill>
                  <a:srgbClr val="8782AF"/>
                </a:solidFill>
                <a:cs typeface="Arial" pitchFamily="34" charset="0"/>
              </a:rPr>
              <a:t>www.aidsdatahub.org</a:t>
            </a:r>
            <a:endParaRPr lang="th-TH" sz="1200" kern="700" dirty="0">
              <a:solidFill>
                <a:srgbClr val="8782AF"/>
              </a:solidFill>
              <a:cs typeface="+mn-cs"/>
            </a:endParaRPr>
          </a:p>
        </p:txBody>
      </p:sp>
      <p:pic>
        <p:nvPicPr>
          <p:cNvPr id="1028" name="Picture 3" descr="color-01.png"/>
          <p:cNvPicPr>
            <a:picLocks noChangeAspect="1"/>
          </p:cNvPicPr>
          <p:nvPr userDrawn="1"/>
        </p:nvPicPr>
        <p:blipFill>
          <a:blip r:embed="rId4" cstate="print">
            <a:extLst>
              <a:ext uri="{28A0092B-C50C-407E-A947-70E740481C1C}">
                <a14:useLocalDpi xmlns:a14="http://schemas.microsoft.com/office/drawing/2010/main" val="0"/>
              </a:ext>
            </a:extLst>
          </a:blip>
          <a:srcRect b="10271"/>
          <a:stretch>
            <a:fillRect/>
          </a:stretch>
        </p:blipFill>
        <p:spPr bwMode="auto">
          <a:xfrm>
            <a:off x="2495550" y="1189038"/>
            <a:ext cx="5616575" cy="531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13" r:id="rId1"/>
    <p:sldLayoutId id="2147483914" r:id="rId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cs typeface="Cordia New" pitchFamily="34" charset="-34"/>
        </a:defRPr>
      </a:lvl2pPr>
      <a:lvl3pPr algn="ctr" rtl="0" eaLnBrk="0" fontAlgn="base" hangingPunct="0">
        <a:spcBef>
          <a:spcPct val="0"/>
        </a:spcBef>
        <a:spcAft>
          <a:spcPct val="0"/>
        </a:spcAft>
        <a:defRPr sz="4400">
          <a:solidFill>
            <a:schemeClr val="tx1"/>
          </a:solidFill>
          <a:latin typeface="Arial" charset="0"/>
          <a:cs typeface="Cordia New" pitchFamily="34" charset="-34"/>
        </a:defRPr>
      </a:lvl3pPr>
      <a:lvl4pPr algn="ctr" rtl="0" eaLnBrk="0" fontAlgn="base" hangingPunct="0">
        <a:spcBef>
          <a:spcPct val="0"/>
        </a:spcBef>
        <a:spcAft>
          <a:spcPct val="0"/>
        </a:spcAft>
        <a:defRPr sz="4400">
          <a:solidFill>
            <a:schemeClr val="tx1"/>
          </a:solidFill>
          <a:latin typeface="Arial" charset="0"/>
          <a:cs typeface="Cordia New" pitchFamily="34" charset="-34"/>
        </a:defRPr>
      </a:lvl4pPr>
      <a:lvl5pPr algn="ctr" rtl="0" eaLnBrk="0" fontAlgn="base" hangingPunct="0">
        <a:spcBef>
          <a:spcPct val="0"/>
        </a:spcBef>
        <a:spcAft>
          <a:spcPct val="0"/>
        </a:spcAft>
        <a:defRPr sz="4400">
          <a:solidFill>
            <a:schemeClr val="tx1"/>
          </a:solidFill>
          <a:latin typeface="Arial" charset="0"/>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12" descr="color-02 more red.png"/>
          <p:cNvPicPr>
            <a:picLocks noChangeAspect="1"/>
          </p:cNvPicPr>
          <p:nvPr userDrawn="1"/>
        </p:nvPicPr>
        <p:blipFill>
          <a:blip r:embed="rId10" cstate="print">
            <a:extLst>
              <a:ext uri="{28A0092B-C50C-407E-A947-70E740481C1C}">
                <a14:useLocalDpi xmlns:a14="http://schemas.microsoft.com/office/drawing/2010/main" val="0"/>
              </a:ext>
            </a:extLst>
          </a:blip>
          <a:srcRect r="8307" b="15314"/>
          <a:stretch>
            <a:fillRect/>
          </a:stretch>
        </p:blipFill>
        <p:spPr bwMode="auto">
          <a:xfrm>
            <a:off x="3230563" y="1103313"/>
            <a:ext cx="5913437"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4"/>
          </p:nvPr>
        </p:nvSpPr>
        <p:spPr>
          <a:xfrm>
            <a:off x="8143875" y="6357938"/>
            <a:ext cx="542925" cy="365125"/>
          </a:xfrm>
          <a:prstGeom prst="rect">
            <a:avLst/>
          </a:prstGeom>
        </p:spPr>
        <p:txBody>
          <a:bodyPr vert="horz" lIns="91440" tIns="45720" rIns="91440" bIns="45720" rtlCol="0" anchor="b" anchorCtr="0"/>
          <a:lstStyle>
            <a:lvl1pPr algn="r" fontAlgn="auto">
              <a:spcBef>
                <a:spcPts val="0"/>
              </a:spcBef>
              <a:spcAft>
                <a:spcPts val="0"/>
              </a:spcAft>
              <a:defRPr sz="1200">
                <a:solidFill>
                  <a:schemeClr val="tx1">
                    <a:tint val="75000"/>
                  </a:schemeClr>
                </a:solidFill>
                <a:latin typeface="+mn-lt"/>
                <a:cs typeface="+mn-cs"/>
              </a:defRPr>
            </a:lvl1pPr>
          </a:lstStyle>
          <a:p>
            <a:pPr>
              <a:defRPr/>
            </a:pPr>
            <a:fld id="{2037F788-FB31-48BA-8E9B-0E30FE84CCC1}" type="slidenum">
              <a:rPr lang="th-TH"/>
              <a:pPr>
                <a:defRPr/>
              </a:pPr>
              <a:t>‹#›</a:t>
            </a:fld>
            <a:endParaRPr lang="th-TH" dirty="0"/>
          </a:p>
        </p:txBody>
      </p:sp>
      <p:sp>
        <p:nvSpPr>
          <p:cNvPr id="24" name="Freeform 23"/>
          <p:cNvSpPr/>
          <p:nvPr userDrawn="1"/>
        </p:nvSpPr>
        <p:spPr>
          <a:xfrm>
            <a:off x="0" y="360363"/>
            <a:ext cx="8786813" cy="88900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dirty="0"/>
          </a:p>
        </p:txBody>
      </p:sp>
      <p:cxnSp>
        <p:nvCxnSpPr>
          <p:cNvPr id="25" name="Straight Connector 24"/>
          <p:cNvCxnSpPr/>
          <p:nvPr userDrawn="1"/>
        </p:nvCxnSpPr>
        <p:spPr>
          <a:xfrm>
            <a:off x="0" y="1246188"/>
            <a:ext cx="8786813" cy="1587"/>
          </a:xfrm>
          <a:prstGeom prst="line">
            <a:avLst/>
          </a:prstGeom>
          <a:ln w="19050">
            <a:solidFill>
              <a:srgbClr val="C1001F"/>
            </a:solidFill>
          </a:ln>
        </p:spPr>
        <p:style>
          <a:lnRef idx="1">
            <a:schemeClr val="accent1"/>
          </a:lnRef>
          <a:fillRef idx="0">
            <a:schemeClr val="accent1"/>
          </a:fillRef>
          <a:effectRef idx="0">
            <a:schemeClr val="accent1"/>
          </a:effectRef>
          <a:fontRef idx="minor">
            <a:schemeClr val="tx1"/>
          </a:fontRef>
        </p:style>
      </p:cxnSp>
      <p:sp>
        <p:nvSpPr>
          <p:cNvPr id="2054" name="TextBox 25"/>
          <p:cNvSpPr txBox="1">
            <a:spLocks noChangeArrowheads="1"/>
          </p:cNvSpPr>
          <p:nvPr userDrawn="1"/>
        </p:nvSpPr>
        <p:spPr bwMode="auto">
          <a:xfrm>
            <a:off x="2286000" y="642938"/>
            <a:ext cx="3255963"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569" tIns="49785" rIns="99569" bIns="49785">
            <a:spAutoFit/>
          </a:bodyPr>
          <a:lstStyle>
            <a:lvl1pPr>
              <a:defRPr sz="2800">
                <a:solidFill>
                  <a:schemeClr val="tx1"/>
                </a:solidFill>
                <a:latin typeface="Arial" charset="0"/>
                <a:cs typeface="Cordia New" pitchFamily="34" charset="-34"/>
              </a:defRPr>
            </a:lvl1pPr>
            <a:lvl2pPr marL="742950" indent="-285750">
              <a:defRPr sz="2800">
                <a:solidFill>
                  <a:schemeClr val="tx1"/>
                </a:solidFill>
                <a:latin typeface="Arial" charset="0"/>
                <a:cs typeface="Cordia New" pitchFamily="34" charset="-34"/>
              </a:defRPr>
            </a:lvl2pPr>
            <a:lvl3pPr marL="1143000" indent="-228600">
              <a:defRPr sz="2800">
                <a:solidFill>
                  <a:schemeClr val="tx1"/>
                </a:solidFill>
                <a:latin typeface="Arial" charset="0"/>
                <a:cs typeface="Cordia New" pitchFamily="34" charset="-34"/>
              </a:defRPr>
            </a:lvl3pPr>
            <a:lvl4pPr marL="1600200" indent="-228600">
              <a:defRPr sz="2800">
                <a:solidFill>
                  <a:schemeClr val="tx1"/>
                </a:solidFill>
                <a:latin typeface="Arial" charset="0"/>
                <a:cs typeface="Cordia New" pitchFamily="34" charset="-34"/>
              </a:defRPr>
            </a:lvl4pPr>
            <a:lvl5pPr marL="2057400" indent="-228600">
              <a:defRPr sz="2800">
                <a:solidFill>
                  <a:schemeClr val="tx1"/>
                </a:solidFill>
                <a:latin typeface="Arial" charset="0"/>
                <a:cs typeface="Cordia New" pitchFamily="34" charset="-34"/>
              </a:defRPr>
            </a:lvl5pPr>
            <a:lvl6pPr marL="2514600" indent="-228600" fontAlgn="base">
              <a:spcBef>
                <a:spcPct val="0"/>
              </a:spcBef>
              <a:spcAft>
                <a:spcPct val="0"/>
              </a:spcAft>
              <a:defRPr sz="2800">
                <a:solidFill>
                  <a:schemeClr val="tx1"/>
                </a:solidFill>
                <a:latin typeface="Arial" charset="0"/>
                <a:cs typeface="Cordia New" pitchFamily="34" charset="-34"/>
              </a:defRPr>
            </a:lvl6pPr>
            <a:lvl7pPr marL="2971800" indent="-228600" fontAlgn="base">
              <a:spcBef>
                <a:spcPct val="0"/>
              </a:spcBef>
              <a:spcAft>
                <a:spcPct val="0"/>
              </a:spcAft>
              <a:defRPr sz="2800">
                <a:solidFill>
                  <a:schemeClr val="tx1"/>
                </a:solidFill>
                <a:latin typeface="Arial" charset="0"/>
                <a:cs typeface="Cordia New" pitchFamily="34" charset="-34"/>
              </a:defRPr>
            </a:lvl7pPr>
            <a:lvl8pPr marL="3429000" indent="-228600" fontAlgn="base">
              <a:spcBef>
                <a:spcPct val="0"/>
              </a:spcBef>
              <a:spcAft>
                <a:spcPct val="0"/>
              </a:spcAft>
              <a:defRPr sz="2800">
                <a:solidFill>
                  <a:schemeClr val="tx1"/>
                </a:solidFill>
                <a:latin typeface="Arial" charset="0"/>
                <a:cs typeface="Cordia New" pitchFamily="34" charset="-34"/>
              </a:defRPr>
            </a:lvl8pPr>
            <a:lvl9pPr marL="3886200" indent="-228600" fontAlgn="base">
              <a:spcBef>
                <a:spcPct val="0"/>
              </a:spcBef>
              <a:spcAft>
                <a:spcPct val="0"/>
              </a:spcAft>
              <a:defRPr sz="2800">
                <a:solidFill>
                  <a:schemeClr val="tx1"/>
                </a:solidFill>
                <a:latin typeface="Arial" charset="0"/>
                <a:cs typeface="Cordia New" pitchFamily="34" charset="-34"/>
              </a:defRPr>
            </a:lvl9pPr>
          </a:lstStyle>
          <a:p>
            <a:pPr>
              <a:defRPr/>
            </a:pPr>
            <a:r>
              <a:rPr lang="en-US" sz="3600" b="1" smtClean="0">
                <a:solidFill>
                  <a:schemeClr val="bg1"/>
                </a:solidFill>
              </a:rPr>
              <a:t>HIV and AIDS</a:t>
            </a:r>
            <a:endParaRPr lang="th-TH" sz="3600" b="1" smtClean="0">
              <a:solidFill>
                <a:schemeClr val="bg1"/>
              </a:solidFill>
            </a:endParaRPr>
          </a:p>
        </p:txBody>
      </p:sp>
      <p:sp>
        <p:nvSpPr>
          <p:cNvPr id="27" name="TextBox 26"/>
          <p:cNvSpPr txBox="1"/>
          <p:nvPr userDrawn="1"/>
        </p:nvSpPr>
        <p:spPr>
          <a:xfrm>
            <a:off x="5360988" y="800100"/>
            <a:ext cx="3711575" cy="438150"/>
          </a:xfrm>
          <a:prstGeom prst="rect">
            <a:avLst/>
          </a:prstGeom>
          <a:noFill/>
        </p:spPr>
        <p:txBody>
          <a:bodyPr lIns="99569" tIns="49785" rIns="99569" bIns="49785">
            <a:spAutoFit/>
          </a:bodyPr>
          <a:lstStyle/>
          <a:p>
            <a:pPr fontAlgn="auto">
              <a:spcBef>
                <a:spcPts val="0"/>
              </a:spcBef>
              <a:spcAft>
                <a:spcPts val="0"/>
              </a:spcAft>
              <a:defRPr/>
            </a:pPr>
            <a:r>
              <a:rPr lang="en-US" sz="2200" kern="700" dirty="0">
                <a:solidFill>
                  <a:schemeClr val="bg1"/>
                </a:solidFill>
                <a:cs typeface="Arial" pitchFamily="34" charset="0"/>
              </a:rPr>
              <a:t>Data Hub for Asia-Pacific</a:t>
            </a:r>
            <a:endParaRPr lang="th-TH" sz="2200" kern="700" dirty="0">
              <a:solidFill>
                <a:schemeClr val="bg1"/>
              </a:solidFill>
              <a:cs typeface="+mn-cs"/>
            </a:endParaRPr>
          </a:p>
        </p:txBody>
      </p:sp>
      <p:pic>
        <p:nvPicPr>
          <p:cNvPr id="2056" name="Picture 10" descr="Unaid logo_approve.png"/>
          <p:cNvPicPr>
            <a:picLocks noChangeAspect="1"/>
          </p:cNvPicPr>
          <p:nvPr userDrawn="1"/>
        </p:nvPicPr>
        <p:blipFill>
          <a:blip r:embed="rId11">
            <a:extLst>
              <a:ext uri="{28A0092B-C50C-407E-A947-70E740481C1C}">
                <a14:useLocalDpi xmlns:a14="http://schemas.microsoft.com/office/drawing/2010/main" val="0"/>
              </a:ext>
            </a:extLst>
          </a:blip>
          <a:srcRect b="15549"/>
          <a:stretch>
            <a:fillRect/>
          </a:stretch>
        </p:blipFill>
        <p:spPr bwMode="auto">
          <a:xfrm>
            <a:off x="50800" y="452438"/>
            <a:ext cx="2090738"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cs typeface="Cordia New" pitchFamily="34" charset="-34"/>
        </a:defRPr>
      </a:lvl2pPr>
      <a:lvl3pPr algn="ctr" rtl="0" eaLnBrk="0" fontAlgn="base" hangingPunct="0">
        <a:spcBef>
          <a:spcPct val="0"/>
        </a:spcBef>
        <a:spcAft>
          <a:spcPct val="0"/>
        </a:spcAft>
        <a:defRPr sz="4400">
          <a:solidFill>
            <a:schemeClr val="tx1"/>
          </a:solidFill>
          <a:latin typeface="Arial" charset="0"/>
          <a:cs typeface="Cordia New" pitchFamily="34" charset="-34"/>
        </a:defRPr>
      </a:lvl3pPr>
      <a:lvl4pPr algn="ctr" rtl="0" eaLnBrk="0" fontAlgn="base" hangingPunct="0">
        <a:spcBef>
          <a:spcPct val="0"/>
        </a:spcBef>
        <a:spcAft>
          <a:spcPct val="0"/>
        </a:spcAft>
        <a:defRPr sz="4400">
          <a:solidFill>
            <a:schemeClr val="tx1"/>
          </a:solidFill>
          <a:latin typeface="Arial" charset="0"/>
          <a:cs typeface="Cordia New" pitchFamily="34" charset="-34"/>
        </a:defRPr>
      </a:lvl4pPr>
      <a:lvl5pPr algn="ctr" rtl="0" eaLnBrk="0" fontAlgn="base" hangingPunct="0">
        <a:spcBef>
          <a:spcPct val="0"/>
        </a:spcBef>
        <a:spcAft>
          <a:spcPct val="0"/>
        </a:spcAft>
        <a:defRPr sz="4400">
          <a:solidFill>
            <a:schemeClr val="tx1"/>
          </a:solidFill>
          <a:latin typeface="Arial" charset="0"/>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074" name="Picture 12" descr="color-02 more red.png"/>
          <p:cNvPicPr>
            <a:picLocks noChangeAspect="1"/>
          </p:cNvPicPr>
          <p:nvPr userDrawn="1"/>
        </p:nvPicPr>
        <p:blipFill>
          <a:blip r:embed="rId10" cstate="print">
            <a:extLst>
              <a:ext uri="{28A0092B-C50C-407E-A947-70E740481C1C}">
                <a14:useLocalDpi xmlns:a14="http://schemas.microsoft.com/office/drawing/2010/main" val="0"/>
              </a:ext>
            </a:extLst>
          </a:blip>
          <a:srcRect r="8307" b="15314"/>
          <a:stretch>
            <a:fillRect/>
          </a:stretch>
        </p:blipFill>
        <p:spPr bwMode="auto">
          <a:xfrm>
            <a:off x="3230563" y="1103313"/>
            <a:ext cx="5913437"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4"/>
          </p:nvPr>
        </p:nvSpPr>
        <p:spPr>
          <a:xfrm>
            <a:off x="8143875" y="6357938"/>
            <a:ext cx="542925" cy="365125"/>
          </a:xfrm>
          <a:prstGeom prst="rect">
            <a:avLst/>
          </a:prstGeom>
        </p:spPr>
        <p:txBody>
          <a:bodyPr vert="horz" lIns="91440" tIns="45720" rIns="91440" bIns="45720" rtlCol="0" anchor="b" anchorCtr="0"/>
          <a:lstStyle>
            <a:lvl1pPr algn="r" fontAlgn="auto">
              <a:spcBef>
                <a:spcPts val="0"/>
              </a:spcBef>
              <a:spcAft>
                <a:spcPts val="0"/>
              </a:spcAft>
              <a:defRPr sz="1200">
                <a:solidFill>
                  <a:schemeClr val="tx1">
                    <a:tint val="75000"/>
                  </a:schemeClr>
                </a:solidFill>
                <a:latin typeface="+mn-lt"/>
                <a:cs typeface="+mn-cs"/>
              </a:defRPr>
            </a:lvl1pPr>
          </a:lstStyle>
          <a:p>
            <a:pPr>
              <a:defRPr/>
            </a:pPr>
            <a:fld id="{08F40ED5-69EC-4015-BD45-6BEC5B25E5F0}" type="slidenum">
              <a:rPr lang="th-TH"/>
              <a:pPr>
                <a:defRPr/>
              </a:pPr>
              <a:t>‹#›</a:t>
            </a:fld>
            <a:endParaRPr lang="th-TH" dirty="0"/>
          </a:p>
        </p:txBody>
      </p:sp>
      <p:sp>
        <p:nvSpPr>
          <p:cNvPr id="24" name="Freeform 23"/>
          <p:cNvSpPr/>
          <p:nvPr userDrawn="1"/>
        </p:nvSpPr>
        <p:spPr>
          <a:xfrm>
            <a:off x="0" y="360363"/>
            <a:ext cx="8786813" cy="88900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dirty="0"/>
          </a:p>
        </p:txBody>
      </p:sp>
      <p:cxnSp>
        <p:nvCxnSpPr>
          <p:cNvPr id="25" name="Straight Connector 24"/>
          <p:cNvCxnSpPr/>
          <p:nvPr userDrawn="1"/>
        </p:nvCxnSpPr>
        <p:spPr>
          <a:xfrm>
            <a:off x="0" y="1246188"/>
            <a:ext cx="8786813" cy="1587"/>
          </a:xfrm>
          <a:prstGeom prst="line">
            <a:avLst/>
          </a:prstGeom>
          <a:ln w="19050">
            <a:solidFill>
              <a:srgbClr val="C1001F"/>
            </a:solidFill>
          </a:ln>
        </p:spPr>
        <p:style>
          <a:lnRef idx="1">
            <a:schemeClr val="accent1"/>
          </a:lnRef>
          <a:fillRef idx="0">
            <a:schemeClr val="accent1"/>
          </a:fillRef>
          <a:effectRef idx="0">
            <a:schemeClr val="accent1"/>
          </a:effectRef>
          <a:fontRef idx="minor">
            <a:schemeClr val="tx1"/>
          </a:fontRef>
        </p:style>
      </p:cxnSp>
      <p:sp>
        <p:nvSpPr>
          <p:cNvPr id="3078" name="TextBox 25"/>
          <p:cNvSpPr txBox="1">
            <a:spLocks noChangeArrowheads="1"/>
          </p:cNvSpPr>
          <p:nvPr userDrawn="1"/>
        </p:nvSpPr>
        <p:spPr bwMode="auto">
          <a:xfrm>
            <a:off x="2286000" y="642938"/>
            <a:ext cx="3255963"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569" tIns="49785" rIns="99569" bIns="49785">
            <a:spAutoFit/>
          </a:bodyPr>
          <a:lstStyle>
            <a:lvl1pPr>
              <a:defRPr sz="2800">
                <a:solidFill>
                  <a:schemeClr val="tx1"/>
                </a:solidFill>
                <a:latin typeface="Arial" charset="0"/>
                <a:cs typeface="Cordia New" pitchFamily="34" charset="-34"/>
              </a:defRPr>
            </a:lvl1pPr>
            <a:lvl2pPr marL="742950" indent="-285750">
              <a:defRPr sz="2800">
                <a:solidFill>
                  <a:schemeClr val="tx1"/>
                </a:solidFill>
                <a:latin typeface="Arial" charset="0"/>
                <a:cs typeface="Cordia New" pitchFamily="34" charset="-34"/>
              </a:defRPr>
            </a:lvl2pPr>
            <a:lvl3pPr marL="1143000" indent="-228600">
              <a:defRPr sz="2800">
                <a:solidFill>
                  <a:schemeClr val="tx1"/>
                </a:solidFill>
                <a:latin typeface="Arial" charset="0"/>
                <a:cs typeface="Cordia New" pitchFamily="34" charset="-34"/>
              </a:defRPr>
            </a:lvl3pPr>
            <a:lvl4pPr marL="1600200" indent="-228600">
              <a:defRPr sz="2800">
                <a:solidFill>
                  <a:schemeClr val="tx1"/>
                </a:solidFill>
                <a:latin typeface="Arial" charset="0"/>
                <a:cs typeface="Cordia New" pitchFamily="34" charset="-34"/>
              </a:defRPr>
            </a:lvl4pPr>
            <a:lvl5pPr marL="2057400" indent="-228600">
              <a:defRPr sz="2800">
                <a:solidFill>
                  <a:schemeClr val="tx1"/>
                </a:solidFill>
                <a:latin typeface="Arial" charset="0"/>
                <a:cs typeface="Cordia New" pitchFamily="34" charset="-34"/>
              </a:defRPr>
            </a:lvl5pPr>
            <a:lvl6pPr marL="2514600" indent="-228600" fontAlgn="base">
              <a:spcBef>
                <a:spcPct val="0"/>
              </a:spcBef>
              <a:spcAft>
                <a:spcPct val="0"/>
              </a:spcAft>
              <a:defRPr sz="2800">
                <a:solidFill>
                  <a:schemeClr val="tx1"/>
                </a:solidFill>
                <a:latin typeface="Arial" charset="0"/>
                <a:cs typeface="Cordia New" pitchFamily="34" charset="-34"/>
              </a:defRPr>
            </a:lvl6pPr>
            <a:lvl7pPr marL="2971800" indent="-228600" fontAlgn="base">
              <a:spcBef>
                <a:spcPct val="0"/>
              </a:spcBef>
              <a:spcAft>
                <a:spcPct val="0"/>
              </a:spcAft>
              <a:defRPr sz="2800">
                <a:solidFill>
                  <a:schemeClr val="tx1"/>
                </a:solidFill>
                <a:latin typeface="Arial" charset="0"/>
                <a:cs typeface="Cordia New" pitchFamily="34" charset="-34"/>
              </a:defRPr>
            </a:lvl7pPr>
            <a:lvl8pPr marL="3429000" indent="-228600" fontAlgn="base">
              <a:spcBef>
                <a:spcPct val="0"/>
              </a:spcBef>
              <a:spcAft>
                <a:spcPct val="0"/>
              </a:spcAft>
              <a:defRPr sz="2800">
                <a:solidFill>
                  <a:schemeClr val="tx1"/>
                </a:solidFill>
                <a:latin typeface="Arial" charset="0"/>
                <a:cs typeface="Cordia New" pitchFamily="34" charset="-34"/>
              </a:defRPr>
            </a:lvl8pPr>
            <a:lvl9pPr marL="3886200" indent="-228600" fontAlgn="base">
              <a:spcBef>
                <a:spcPct val="0"/>
              </a:spcBef>
              <a:spcAft>
                <a:spcPct val="0"/>
              </a:spcAft>
              <a:defRPr sz="2800">
                <a:solidFill>
                  <a:schemeClr val="tx1"/>
                </a:solidFill>
                <a:latin typeface="Arial" charset="0"/>
                <a:cs typeface="Cordia New" pitchFamily="34" charset="-34"/>
              </a:defRPr>
            </a:lvl9pPr>
          </a:lstStyle>
          <a:p>
            <a:pPr>
              <a:defRPr/>
            </a:pPr>
            <a:r>
              <a:rPr lang="en-US" sz="3600" b="1" smtClean="0">
                <a:solidFill>
                  <a:schemeClr val="bg1"/>
                </a:solidFill>
              </a:rPr>
              <a:t>HIV and AIDS</a:t>
            </a:r>
            <a:endParaRPr lang="th-TH" sz="3600" b="1" smtClean="0">
              <a:solidFill>
                <a:schemeClr val="bg1"/>
              </a:solidFill>
            </a:endParaRPr>
          </a:p>
        </p:txBody>
      </p:sp>
      <p:sp>
        <p:nvSpPr>
          <p:cNvPr id="27" name="TextBox 26"/>
          <p:cNvSpPr txBox="1"/>
          <p:nvPr userDrawn="1"/>
        </p:nvSpPr>
        <p:spPr>
          <a:xfrm>
            <a:off x="5360988" y="800100"/>
            <a:ext cx="3711575" cy="438150"/>
          </a:xfrm>
          <a:prstGeom prst="rect">
            <a:avLst/>
          </a:prstGeom>
          <a:noFill/>
        </p:spPr>
        <p:txBody>
          <a:bodyPr lIns="99569" tIns="49785" rIns="99569" bIns="49785">
            <a:spAutoFit/>
          </a:bodyPr>
          <a:lstStyle/>
          <a:p>
            <a:pPr fontAlgn="auto">
              <a:spcBef>
                <a:spcPts val="0"/>
              </a:spcBef>
              <a:spcAft>
                <a:spcPts val="0"/>
              </a:spcAft>
              <a:defRPr/>
            </a:pPr>
            <a:r>
              <a:rPr lang="en-US" sz="2200" kern="700" dirty="0">
                <a:solidFill>
                  <a:schemeClr val="bg1"/>
                </a:solidFill>
                <a:cs typeface="Arial" pitchFamily="34" charset="0"/>
              </a:rPr>
              <a:t>Data Hub for Asia-Pacific</a:t>
            </a:r>
            <a:endParaRPr lang="th-TH" sz="2200" kern="700" dirty="0">
              <a:solidFill>
                <a:schemeClr val="bg1"/>
              </a:solidFill>
              <a:cs typeface="+mn-cs"/>
            </a:endParaRPr>
          </a:p>
        </p:txBody>
      </p:sp>
      <p:pic>
        <p:nvPicPr>
          <p:cNvPr id="3080" name="Picture 10" descr="Unaid logo_approve.png"/>
          <p:cNvPicPr>
            <a:picLocks noChangeAspect="1"/>
          </p:cNvPicPr>
          <p:nvPr userDrawn="1"/>
        </p:nvPicPr>
        <p:blipFill>
          <a:blip r:embed="rId11">
            <a:extLst>
              <a:ext uri="{28A0092B-C50C-407E-A947-70E740481C1C}">
                <a14:useLocalDpi xmlns:a14="http://schemas.microsoft.com/office/drawing/2010/main" val="0"/>
              </a:ext>
            </a:extLst>
          </a:blip>
          <a:srcRect b="15549"/>
          <a:stretch>
            <a:fillRect/>
          </a:stretch>
        </p:blipFill>
        <p:spPr bwMode="auto">
          <a:xfrm>
            <a:off x="50800" y="452438"/>
            <a:ext cx="2090738"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Freeform 16"/>
          <p:cNvSpPr/>
          <p:nvPr userDrawn="1"/>
        </p:nvSpPr>
        <p:spPr>
          <a:xfrm>
            <a:off x="6715140" y="285728"/>
            <a:ext cx="1928826" cy="37338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gradFill flip="none" rotWithShape="1">
            <a:gsLst>
              <a:gs pos="0">
                <a:srgbClr val="D60000">
                  <a:shade val="30000"/>
                  <a:satMod val="115000"/>
                </a:srgbClr>
              </a:gs>
              <a:gs pos="50000">
                <a:srgbClr val="D60000">
                  <a:shade val="67500"/>
                  <a:satMod val="115000"/>
                </a:srgbClr>
              </a:gs>
              <a:gs pos="100000">
                <a:srgbClr val="D60000">
                  <a:shade val="100000"/>
                  <a:satMod val="115000"/>
                  <a:alpha val="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dirty="0"/>
          </a:p>
        </p:txBody>
      </p:sp>
      <p:sp>
        <p:nvSpPr>
          <p:cNvPr id="12" name="TextBox 11"/>
          <p:cNvSpPr txBox="1"/>
          <p:nvPr userDrawn="1"/>
        </p:nvSpPr>
        <p:spPr>
          <a:xfrm>
            <a:off x="6967538" y="301625"/>
            <a:ext cx="1665287" cy="400050"/>
          </a:xfrm>
          <a:prstGeom prst="rect">
            <a:avLst/>
          </a:prstGeom>
          <a:noFill/>
          <a:effectLst>
            <a:outerShdw blurRad="50800" dist="38100" dir="5400000" algn="t" rotWithShape="0">
              <a:prstClr val="black">
                <a:alpha val="40000"/>
              </a:prstClr>
            </a:outerShdw>
          </a:effectLst>
        </p:spPr>
        <p:txBody>
          <a:bodyPr>
            <a:spAutoFit/>
          </a:bodyPr>
          <a:lstStyle/>
          <a:p>
            <a:pPr algn="r" fontAlgn="auto">
              <a:spcBef>
                <a:spcPts val="0"/>
              </a:spcBef>
              <a:spcAft>
                <a:spcPts val="0"/>
              </a:spcAft>
              <a:defRPr/>
            </a:pPr>
            <a:r>
              <a:rPr lang="en-US" sz="2000" b="1" i="1" dirty="0">
                <a:ln w="3175" cmpd="sng">
                  <a:noFill/>
                  <a:prstDash val="solid"/>
                </a:ln>
                <a:solidFill>
                  <a:srgbClr val="FFC000"/>
                </a:solidFill>
                <a:effectLst>
                  <a:outerShdw blurRad="38100" dist="38100" dir="2700000" algn="tl">
                    <a:srgbClr val="000000">
                      <a:alpha val="43137"/>
                    </a:srgbClr>
                  </a:outerShdw>
                </a:effectLst>
                <a:latin typeface="+mn-lt"/>
                <a:cs typeface="+mn-cs"/>
              </a:rPr>
              <a:t>Latest!</a:t>
            </a:r>
            <a:endParaRPr lang="th-TH" sz="2000" b="1" i="1" dirty="0">
              <a:ln w="3175" cmpd="sng">
                <a:noFill/>
                <a:prstDash val="solid"/>
              </a:ln>
              <a:solidFill>
                <a:srgbClr val="FFC000"/>
              </a:solidFill>
              <a:effectLst>
                <a:outerShdw blurRad="38100" dist="38100" dir="2700000" algn="tl">
                  <a:srgbClr val="000000">
                    <a:alpha val="43137"/>
                  </a:srgbClr>
                </a:outerShdw>
              </a:effectLst>
              <a:latin typeface="+mn-lt"/>
              <a:cs typeface="+mn-cs"/>
            </a:endParaRPr>
          </a:p>
        </p:txBody>
      </p:sp>
    </p:spTree>
  </p:cSld>
  <p:clrMap bg1="lt1" tx1="dk1" bg2="lt2" tx2="dk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cs typeface="Cordia New" pitchFamily="34" charset="-34"/>
        </a:defRPr>
      </a:lvl2pPr>
      <a:lvl3pPr algn="ctr" rtl="0" eaLnBrk="0" fontAlgn="base" hangingPunct="0">
        <a:spcBef>
          <a:spcPct val="0"/>
        </a:spcBef>
        <a:spcAft>
          <a:spcPct val="0"/>
        </a:spcAft>
        <a:defRPr sz="4400">
          <a:solidFill>
            <a:schemeClr val="tx1"/>
          </a:solidFill>
          <a:latin typeface="Arial" charset="0"/>
          <a:cs typeface="Cordia New" pitchFamily="34" charset="-34"/>
        </a:defRPr>
      </a:lvl3pPr>
      <a:lvl4pPr algn="ctr" rtl="0" eaLnBrk="0" fontAlgn="base" hangingPunct="0">
        <a:spcBef>
          <a:spcPct val="0"/>
        </a:spcBef>
        <a:spcAft>
          <a:spcPct val="0"/>
        </a:spcAft>
        <a:defRPr sz="4400">
          <a:solidFill>
            <a:schemeClr val="tx1"/>
          </a:solidFill>
          <a:latin typeface="Arial" charset="0"/>
          <a:cs typeface="Cordia New" pitchFamily="34" charset="-34"/>
        </a:defRPr>
      </a:lvl4pPr>
      <a:lvl5pPr algn="ctr" rtl="0" eaLnBrk="0" fontAlgn="base" hangingPunct="0">
        <a:spcBef>
          <a:spcPct val="0"/>
        </a:spcBef>
        <a:spcAft>
          <a:spcPct val="0"/>
        </a:spcAft>
        <a:defRPr sz="4400">
          <a:solidFill>
            <a:schemeClr val="tx1"/>
          </a:solidFill>
          <a:latin typeface="Arial" charset="0"/>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360363"/>
            <a:ext cx="8786813" cy="6140450"/>
          </a:xfrm>
          <a:prstGeom prst="rect">
            <a:avLst/>
          </a:pr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dirty="0">
              <a:solidFill>
                <a:prstClr val="white"/>
              </a:solidFill>
            </a:endParaRPr>
          </a:p>
        </p:txBody>
      </p:sp>
      <p:sp>
        <p:nvSpPr>
          <p:cNvPr id="14" name="TextBox 13"/>
          <p:cNvSpPr txBox="1"/>
          <p:nvPr/>
        </p:nvSpPr>
        <p:spPr>
          <a:xfrm>
            <a:off x="7005638" y="6508750"/>
            <a:ext cx="1714500" cy="284163"/>
          </a:xfrm>
          <a:prstGeom prst="rect">
            <a:avLst/>
          </a:prstGeom>
          <a:noFill/>
        </p:spPr>
        <p:txBody>
          <a:bodyPr lIns="99569" tIns="49785" rIns="99569" bIns="49785">
            <a:spAutoFit/>
          </a:bodyPr>
          <a:lstStyle/>
          <a:p>
            <a:pPr algn="r" fontAlgn="auto">
              <a:spcBef>
                <a:spcPts val="0"/>
              </a:spcBef>
              <a:spcAft>
                <a:spcPts val="0"/>
              </a:spcAft>
              <a:defRPr/>
            </a:pPr>
            <a:r>
              <a:rPr lang="en-US" sz="1200" kern="700" dirty="0">
                <a:solidFill>
                  <a:srgbClr val="8782AF"/>
                </a:solidFill>
                <a:cs typeface="Arial" pitchFamily="34" charset="0"/>
              </a:rPr>
              <a:t>www.aidsdatahub.org</a:t>
            </a:r>
            <a:endParaRPr lang="th-TH" sz="1200" kern="700" dirty="0">
              <a:solidFill>
                <a:srgbClr val="8782AF"/>
              </a:solidFill>
              <a:cs typeface="Cordia New"/>
            </a:endParaRPr>
          </a:p>
        </p:txBody>
      </p:sp>
      <p:pic>
        <p:nvPicPr>
          <p:cNvPr id="4100" name="Picture 3" descr="color-01.png"/>
          <p:cNvPicPr>
            <a:picLocks noChangeAspect="1"/>
          </p:cNvPicPr>
          <p:nvPr/>
        </p:nvPicPr>
        <p:blipFill>
          <a:blip r:embed="rId4" cstate="print">
            <a:extLst>
              <a:ext uri="{28A0092B-C50C-407E-A947-70E740481C1C}">
                <a14:useLocalDpi xmlns:a14="http://schemas.microsoft.com/office/drawing/2010/main" val="0"/>
              </a:ext>
            </a:extLst>
          </a:blip>
          <a:srcRect b="10271"/>
          <a:stretch>
            <a:fillRect/>
          </a:stretch>
        </p:blipFill>
        <p:spPr bwMode="auto">
          <a:xfrm>
            <a:off x="2495550" y="1189038"/>
            <a:ext cx="5616575" cy="531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31" r:id="rId1"/>
    <p:sldLayoutId id="2147483932" r:id="rId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cs typeface="Cordia New" pitchFamily="34" charset="-34"/>
        </a:defRPr>
      </a:lvl2pPr>
      <a:lvl3pPr algn="ctr" rtl="0" eaLnBrk="0" fontAlgn="base" hangingPunct="0">
        <a:spcBef>
          <a:spcPct val="0"/>
        </a:spcBef>
        <a:spcAft>
          <a:spcPct val="0"/>
        </a:spcAft>
        <a:defRPr sz="4400">
          <a:solidFill>
            <a:schemeClr val="tx1"/>
          </a:solidFill>
          <a:latin typeface="Arial" charset="0"/>
          <a:cs typeface="Cordia New" pitchFamily="34" charset="-34"/>
        </a:defRPr>
      </a:lvl3pPr>
      <a:lvl4pPr algn="ctr" rtl="0" eaLnBrk="0" fontAlgn="base" hangingPunct="0">
        <a:spcBef>
          <a:spcPct val="0"/>
        </a:spcBef>
        <a:spcAft>
          <a:spcPct val="0"/>
        </a:spcAft>
        <a:defRPr sz="4400">
          <a:solidFill>
            <a:schemeClr val="tx1"/>
          </a:solidFill>
          <a:latin typeface="Arial" charset="0"/>
          <a:cs typeface="Cordia New" pitchFamily="34" charset="-34"/>
        </a:defRPr>
      </a:lvl4pPr>
      <a:lvl5pPr algn="ctr" rtl="0" eaLnBrk="0" fontAlgn="base" hangingPunct="0">
        <a:spcBef>
          <a:spcPct val="0"/>
        </a:spcBef>
        <a:spcAft>
          <a:spcPct val="0"/>
        </a:spcAft>
        <a:defRPr sz="4400">
          <a:solidFill>
            <a:schemeClr val="tx1"/>
          </a:solidFill>
          <a:latin typeface="Arial" charset="0"/>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360363"/>
            <a:ext cx="8786813" cy="6140450"/>
          </a:xfrm>
          <a:prstGeom prst="rect">
            <a:avLst/>
          </a:pr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dirty="0">
              <a:solidFill>
                <a:prstClr val="white"/>
              </a:solidFill>
            </a:endParaRPr>
          </a:p>
        </p:txBody>
      </p:sp>
      <p:sp>
        <p:nvSpPr>
          <p:cNvPr id="14" name="TextBox 13"/>
          <p:cNvSpPr txBox="1"/>
          <p:nvPr/>
        </p:nvSpPr>
        <p:spPr>
          <a:xfrm>
            <a:off x="7005638" y="6508750"/>
            <a:ext cx="1714500" cy="284163"/>
          </a:xfrm>
          <a:prstGeom prst="rect">
            <a:avLst/>
          </a:prstGeom>
          <a:noFill/>
        </p:spPr>
        <p:txBody>
          <a:bodyPr lIns="99569" tIns="49785" rIns="99569" bIns="49785">
            <a:spAutoFit/>
          </a:bodyPr>
          <a:lstStyle/>
          <a:p>
            <a:pPr algn="r" fontAlgn="auto">
              <a:spcBef>
                <a:spcPts val="0"/>
              </a:spcBef>
              <a:spcAft>
                <a:spcPts val="0"/>
              </a:spcAft>
              <a:defRPr/>
            </a:pPr>
            <a:r>
              <a:rPr lang="en-US" sz="1200" kern="700" dirty="0">
                <a:solidFill>
                  <a:srgbClr val="8782AF"/>
                </a:solidFill>
                <a:cs typeface="Arial" pitchFamily="34" charset="0"/>
              </a:rPr>
              <a:t>www.aidsdatahub.org</a:t>
            </a:r>
            <a:endParaRPr lang="th-TH" sz="1200" kern="700" dirty="0">
              <a:solidFill>
                <a:srgbClr val="8782AF"/>
              </a:solidFill>
              <a:cs typeface="Cordia New"/>
            </a:endParaRPr>
          </a:p>
        </p:txBody>
      </p:sp>
      <p:pic>
        <p:nvPicPr>
          <p:cNvPr id="5124" name="Picture 3" descr="color-01.png"/>
          <p:cNvPicPr>
            <a:picLocks noChangeAspect="1"/>
          </p:cNvPicPr>
          <p:nvPr/>
        </p:nvPicPr>
        <p:blipFill>
          <a:blip r:embed="rId4" cstate="print">
            <a:extLst>
              <a:ext uri="{28A0092B-C50C-407E-A947-70E740481C1C}">
                <a14:useLocalDpi xmlns:a14="http://schemas.microsoft.com/office/drawing/2010/main" val="0"/>
              </a:ext>
            </a:extLst>
          </a:blip>
          <a:srcRect b="10271"/>
          <a:stretch>
            <a:fillRect/>
          </a:stretch>
        </p:blipFill>
        <p:spPr bwMode="auto">
          <a:xfrm>
            <a:off x="2495550" y="1189038"/>
            <a:ext cx="5616575" cy="531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33" r:id="rId1"/>
    <p:sldLayoutId id="2147483934" r:id="rId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cs typeface="Cordia New" pitchFamily="34" charset="-34"/>
        </a:defRPr>
      </a:lvl2pPr>
      <a:lvl3pPr algn="ctr" rtl="0" eaLnBrk="0" fontAlgn="base" hangingPunct="0">
        <a:spcBef>
          <a:spcPct val="0"/>
        </a:spcBef>
        <a:spcAft>
          <a:spcPct val="0"/>
        </a:spcAft>
        <a:defRPr sz="4400">
          <a:solidFill>
            <a:schemeClr val="tx1"/>
          </a:solidFill>
          <a:latin typeface="Arial" charset="0"/>
          <a:cs typeface="Cordia New" pitchFamily="34" charset="-34"/>
        </a:defRPr>
      </a:lvl3pPr>
      <a:lvl4pPr algn="ctr" rtl="0" eaLnBrk="0" fontAlgn="base" hangingPunct="0">
        <a:spcBef>
          <a:spcPct val="0"/>
        </a:spcBef>
        <a:spcAft>
          <a:spcPct val="0"/>
        </a:spcAft>
        <a:defRPr sz="4400">
          <a:solidFill>
            <a:schemeClr val="tx1"/>
          </a:solidFill>
          <a:latin typeface="Arial" charset="0"/>
          <a:cs typeface="Cordia New" pitchFamily="34" charset="-34"/>
        </a:defRPr>
      </a:lvl4pPr>
      <a:lvl5pPr algn="ctr" rtl="0" eaLnBrk="0" fontAlgn="base" hangingPunct="0">
        <a:spcBef>
          <a:spcPct val="0"/>
        </a:spcBef>
        <a:spcAft>
          <a:spcPct val="0"/>
        </a:spcAft>
        <a:defRPr sz="4400">
          <a:solidFill>
            <a:schemeClr val="tx1"/>
          </a:solidFill>
          <a:latin typeface="Arial" charset="0"/>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12" descr="color-02 more red.png"/>
          <p:cNvPicPr>
            <a:picLocks noChangeAspect="1"/>
          </p:cNvPicPr>
          <p:nvPr userDrawn="1"/>
        </p:nvPicPr>
        <p:blipFill>
          <a:blip r:embed="rId10" cstate="print">
            <a:extLst>
              <a:ext uri="{28A0092B-C50C-407E-A947-70E740481C1C}">
                <a14:useLocalDpi xmlns:a14="http://schemas.microsoft.com/office/drawing/2010/main" val="0"/>
              </a:ext>
            </a:extLst>
          </a:blip>
          <a:srcRect r="8307" b="15314"/>
          <a:stretch>
            <a:fillRect/>
          </a:stretch>
        </p:blipFill>
        <p:spPr bwMode="auto">
          <a:xfrm>
            <a:off x="3230563" y="1103313"/>
            <a:ext cx="5913437"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4"/>
          </p:nvPr>
        </p:nvSpPr>
        <p:spPr>
          <a:xfrm>
            <a:off x="8143875" y="6357938"/>
            <a:ext cx="542925" cy="365125"/>
          </a:xfrm>
          <a:prstGeom prst="rect">
            <a:avLst/>
          </a:prstGeom>
        </p:spPr>
        <p:txBody>
          <a:bodyPr vert="horz" lIns="91440" tIns="45720" rIns="91440" bIns="45720" rtlCol="0" anchor="b" anchorCtr="0"/>
          <a:lstStyle>
            <a:lvl1pPr algn="r" fontAlgn="auto">
              <a:spcBef>
                <a:spcPts val="0"/>
              </a:spcBef>
              <a:spcAft>
                <a:spcPts val="0"/>
              </a:spcAft>
              <a:defRPr sz="1200">
                <a:solidFill>
                  <a:schemeClr val="tx1">
                    <a:tint val="75000"/>
                  </a:schemeClr>
                </a:solidFill>
                <a:latin typeface="+mn-lt"/>
                <a:cs typeface="+mn-cs"/>
              </a:defRPr>
            </a:lvl1pPr>
          </a:lstStyle>
          <a:p>
            <a:pPr>
              <a:defRPr/>
            </a:pPr>
            <a:fld id="{2037F788-FB31-48BA-8E9B-0E30FE84CCC1}" type="slidenum">
              <a:rPr lang="th-TH">
                <a:solidFill>
                  <a:prstClr val="black">
                    <a:tint val="75000"/>
                  </a:prstClr>
                </a:solidFill>
              </a:rPr>
              <a:pPr>
                <a:defRPr/>
              </a:pPr>
              <a:t>‹#›</a:t>
            </a:fld>
            <a:endParaRPr lang="th-TH" dirty="0">
              <a:solidFill>
                <a:prstClr val="black">
                  <a:tint val="75000"/>
                </a:prstClr>
              </a:solidFill>
            </a:endParaRPr>
          </a:p>
        </p:txBody>
      </p:sp>
      <p:sp>
        <p:nvSpPr>
          <p:cNvPr id="24" name="Freeform 23"/>
          <p:cNvSpPr/>
          <p:nvPr userDrawn="1"/>
        </p:nvSpPr>
        <p:spPr>
          <a:xfrm>
            <a:off x="0" y="360363"/>
            <a:ext cx="8786813" cy="88900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dirty="0">
              <a:solidFill>
                <a:prstClr val="white"/>
              </a:solidFill>
            </a:endParaRPr>
          </a:p>
        </p:txBody>
      </p:sp>
      <p:cxnSp>
        <p:nvCxnSpPr>
          <p:cNvPr id="25" name="Straight Connector 24"/>
          <p:cNvCxnSpPr/>
          <p:nvPr userDrawn="1"/>
        </p:nvCxnSpPr>
        <p:spPr>
          <a:xfrm>
            <a:off x="0" y="1246188"/>
            <a:ext cx="8786813" cy="1587"/>
          </a:xfrm>
          <a:prstGeom prst="line">
            <a:avLst/>
          </a:prstGeom>
          <a:ln w="19050">
            <a:solidFill>
              <a:srgbClr val="C1001F"/>
            </a:solidFill>
          </a:ln>
        </p:spPr>
        <p:style>
          <a:lnRef idx="1">
            <a:schemeClr val="accent1"/>
          </a:lnRef>
          <a:fillRef idx="0">
            <a:schemeClr val="accent1"/>
          </a:fillRef>
          <a:effectRef idx="0">
            <a:schemeClr val="accent1"/>
          </a:effectRef>
          <a:fontRef idx="minor">
            <a:schemeClr val="tx1"/>
          </a:fontRef>
        </p:style>
      </p:cxnSp>
      <p:sp>
        <p:nvSpPr>
          <p:cNvPr id="2054" name="TextBox 25"/>
          <p:cNvSpPr txBox="1">
            <a:spLocks noChangeArrowheads="1"/>
          </p:cNvSpPr>
          <p:nvPr userDrawn="1"/>
        </p:nvSpPr>
        <p:spPr bwMode="auto">
          <a:xfrm>
            <a:off x="2286000" y="642938"/>
            <a:ext cx="3255963"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569" tIns="49785" rIns="99569" bIns="49785">
            <a:spAutoFit/>
          </a:bodyPr>
          <a:lstStyle>
            <a:lvl1pPr>
              <a:defRPr sz="2800">
                <a:solidFill>
                  <a:schemeClr val="tx1"/>
                </a:solidFill>
                <a:latin typeface="Arial" charset="0"/>
                <a:cs typeface="Cordia New" pitchFamily="34" charset="-34"/>
              </a:defRPr>
            </a:lvl1pPr>
            <a:lvl2pPr marL="742950" indent="-285750">
              <a:defRPr sz="2800">
                <a:solidFill>
                  <a:schemeClr val="tx1"/>
                </a:solidFill>
                <a:latin typeface="Arial" charset="0"/>
                <a:cs typeface="Cordia New" pitchFamily="34" charset="-34"/>
              </a:defRPr>
            </a:lvl2pPr>
            <a:lvl3pPr marL="1143000" indent="-228600">
              <a:defRPr sz="2800">
                <a:solidFill>
                  <a:schemeClr val="tx1"/>
                </a:solidFill>
                <a:latin typeface="Arial" charset="0"/>
                <a:cs typeface="Cordia New" pitchFamily="34" charset="-34"/>
              </a:defRPr>
            </a:lvl3pPr>
            <a:lvl4pPr marL="1600200" indent="-228600">
              <a:defRPr sz="2800">
                <a:solidFill>
                  <a:schemeClr val="tx1"/>
                </a:solidFill>
                <a:latin typeface="Arial" charset="0"/>
                <a:cs typeface="Cordia New" pitchFamily="34" charset="-34"/>
              </a:defRPr>
            </a:lvl4pPr>
            <a:lvl5pPr marL="2057400" indent="-228600">
              <a:defRPr sz="2800">
                <a:solidFill>
                  <a:schemeClr val="tx1"/>
                </a:solidFill>
                <a:latin typeface="Arial" charset="0"/>
                <a:cs typeface="Cordia New" pitchFamily="34" charset="-34"/>
              </a:defRPr>
            </a:lvl5pPr>
            <a:lvl6pPr marL="2514600" indent="-228600" fontAlgn="base">
              <a:spcBef>
                <a:spcPct val="0"/>
              </a:spcBef>
              <a:spcAft>
                <a:spcPct val="0"/>
              </a:spcAft>
              <a:defRPr sz="2800">
                <a:solidFill>
                  <a:schemeClr val="tx1"/>
                </a:solidFill>
                <a:latin typeface="Arial" charset="0"/>
                <a:cs typeface="Cordia New" pitchFamily="34" charset="-34"/>
              </a:defRPr>
            </a:lvl6pPr>
            <a:lvl7pPr marL="2971800" indent="-228600" fontAlgn="base">
              <a:spcBef>
                <a:spcPct val="0"/>
              </a:spcBef>
              <a:spcAft>
                <a:spcPct val="0"/>
              </a:spcAft>
              <a:defRPr sz="2800">
                <a:solidFill>
                  <a:schemeClr val="tx1"/>
                </a:solidFill>
                <a:latin typeface="Arial" charset="0"/>
                <a:cs typeface="Cordia New" pitchFamily="34" charset="-34"/>
              </a:defRPr>
            </a:lvl7pPr>
            <a:lvl8pPr marL="3429000" indent="-228600" fontAlgn="base">
              <a:spcBef>
                <a:spcPct val="0"/>
              </a:spcBef>
              <a:spcAft>
                <a:spcPct val="0"/>
              </a:spcAft>
              <a:defRPr sz="2800">
                <a:solidFill>
                  <a:schemeClr val="tx1"/>
                </a:solidFill>
                <a:latin typeface="Arial" charset="0"/>
                <a:cs typeface="Cordia New" pitchFamily="34" charset="-34"/>
              </a:defRPr>
            </a:lvl8pPr>
            <a:lvl9pPr marL="3886200" indent="-228600" fontAlgn="base">
              <a:spcBef>
                <a:spcPct val="0"/>
              </a:spcBef>
              <a:spcAft>
                <a:spcPct val="0"/>
              </a:spcAft>
              <a:defRPr sz="2800">
                <a:solidFill>
                  <a:schemeClr val="tx1"/>
                </a:solidFill>
                <a:latin typeface="Arial" charset="0"/>
                <a:cs typeface="Cordia New" pitchFamily="34" charset="-34"/>
              </a:defRPr>
            </a:lvl9pPr>
          </a:lstStyle>
          <a:p>
            <a:pPr>
              <a:defRPr/>
            </a:pPr>
            <a:r>
              <a:rPr lang="en-US" sz="3600" b="1" smtClean="0">
                <a:solidFill>
                  <a:prstClr val="white"/>
                </a:solidFill>
              </a:rPr>
              <a:t>HIV and AIDS</a:t>
            </a:r>
            <a:endParaRPr lang="th-TH" sz="3600" b="1" smtClean="0">
              <a:solidFill>
                <a:prstClr val="white"/>
              </a:solidFill>
            </a:endParaRPr>
          </a:p>
        </p:txBody>
      </p:sp>
      <p:sp>
        <p:nvSpPr>
          <p:cNvPr id="27" name="TextBox 26"/>
          <p:cNvSpPr txBox="1"/>
          <p:nvPr userDrawn="1"/>
        </p:nvSpPr>
        <p:spPr>
          <a:xfrm>
            <a:off x="5360988" y="800100"/>
            <a:ext cx="3711575" cy="438150"/>
          </a:xfrm>
          <a:prstGeom prst="rect">
            <a:avLst/>
          </a:prstGeom>
          <a:noFill/>
        </p:spPr>
        <p:txBody>
          <a:bodyPr lIns="99569" tIns="49785" rIns="99569" bIns="49785">
            <a:spAutoFit/>
          </a:bodyPr>
          <a:lstStyle/>
          <a:p>
            <a:pPr fontAlgn="auto">
              <a:spcBef>
                <a:spcPts val="0"/>
              </a:spcBef>
              <a:spcAft>
                <a:spcPts val="0"/>
              </a:spcAft>
              <a:defRPr/>
            </a:pPr>
            <a:r>
              <a:rPr lang="en-US" sz="2200" kern="700" dirty="0">
                <a:solidFill>
                  <a:prstClr val="white"/>
                </a:solidFill>
                <a:cs typeface="Arial" pitchFamily="34" charset="0"/>
              </a:rPr>
              <a:t>Data Hub for Asia-Pacific</a:t>
            </a:r>
            <a:endParaRPr lang="th-TH" sz="2200" kern="700" dirty="0">
              <a:solidFill>
                <a:prstClr val="white"/>
              </a:solidFill>
              <a:cs typeface="Cordia New"/>
            </a:endParaRPr>
          </a:p>
        </p:txBody>
      </p:sp>
      <p:pic>
        <p:nvPicPr>
          <p:cNvPr id="2056" name="Picture 10" descr="Unaid logo_approve.png"/>
          <p:cNvPicPr>
            <a:picLocks noChangeAspect="1"/>
          </p:cNvPicPr>
          <p:nvPr userDrawn="1"/>
        </p:nvPicPr>
        <p:blipFill>
          <a:blip r:embed="rId11">
            <a:extLst>
              <a:ext uri="{28A0092B-C50C-407E-A947-70E740481C1C}">
                <a14:useLocalDpi xmlns:a14="http://schemas.microsoft.com/office/drawing/2010/main" val="0"/>
              </a:ext>
            </a:extLst>
          </a:blip>
          <a:srcRect b="15549"/>
          <a:stretch>
            <a:fillRect/>
          </a:stretch>
        </p:blipFill>
        <p:spPr bwMode="auto">
          <a:xfrm>
            <a:off x="50800" y="452438"/>
            <a:ext cx="2090738"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28803966"/>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 id="2147483943" r:id="rId8"/>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cs typeface="Cordia New" pitchFamily="34" charset="-34"/>
        </a:defRPr>
      </a:lvl2pPr>
      <a:lvl3pPr algn="ctr" rtl="0" eaLnBrk="0" fontAlgn="base" hangingPunct="0">
        <a:spcBef>
          <a:spcPct val="0"/>
        </a:spcBef>
        <a:spcAft>
          <a:spcPct val="0"/>
        </a:spcAft>
        <a:defRPr sz="4400">
          <a:solidFill>
            <a:schemeClr val="tx1"/>
          </a:solidFill>
          <a:latin typeface="Arial" charset="0"/>
          <a:cs typeface="Cordia New" pitchFamily="34" charset="-34"/>
        </a:defRPr>
      </a:lvl3pPr>
      <a:lvl4pPr algn="ctr" rtl="0" eaLnBrk="0" fontAlgn="base" hangingPunct="0">
        <a:spcBef>
          <a:spcPct val="0"/>
        </a:spcBef>
        <a:spcAft>
          <a:spcPct val="0"/>
        </a:spcAft>
        <a:defRPr sz="4400">
          <a:solidFill>
            <a:schemeClr val="tx1"/>
          </a:solidFill>
          <a:latin typeface="Arial" charset="0"/>
          <a:cs typeface="Cordia New" pitchFamily="34" charset="-34"/>
        </a:defRPr>
      </a:lvl4pPr>
      <a:lvl5pPr algn="ctr" rtl="0" eaLnBrk="0" fontAlgn="base" hangingPunct="0">
        <a:spcBef>
          <a:spcPct val="0"/>
        </a:spcBef>
        <a:spcAft>
          <a:spcPct val="0"/>
        </a:spcAft>
        <a:defRPr sz="4400">
          <a:solidFill>
            <a:schemeClr val="tx1"/>
          </a:solidFill>
          <a:latin typeface="Arial" charset="0"/>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12" descr="color-02 more red.png"/>
          <p:cNvPicPr>
            <a:picLocks noChangeAspect="1"/>
          </p:cNvPicPr>
          <p:nvPr userDrawn="1"/>
        </p:nvPicPr>
        <p:blipFill>
          <a:blip r:embed="rId11" cstate="print">
            <a:extLst>
              <a:ext uri="{28A0092B-C50C-407E-A947-70E740481C1C}">
                <a14:useLocalDpi xmlns:a14="http://schemas.microsoft.com/office/drawing/2010/main" val="0"/>
              </a:ext>
            </a:extLst>
          </a:blip>
          <a:srcRect r="8307" b="15314"/>
          <a:stretch>
            <a:fillRect/>
          </a:stretch>
        </p:blipFill>
        <p:spPr bwMode="auto">
          <a:xfrm>
            <a:off x="3230563" y="1103313"/>
            <a:ext cx="5913437"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4"/>
          </p:nvPr>
        </p:nvSpPr>
        <p:spPr>
          <a:xfrm>
            <a:off x="8143875" y="6357938"/>
            <a:ext cx="542925" cy="365125"/>
          </a:xfrm>
          <a:prstGeom prst="rect">
            <a:avLst/>
          </a:prstGeom>
        </p:spPr>
        <p:txBody>
          <a:bodyPr vert="horz" lIns="91440" tIns="45720" rIns="91440" bIns="45720" rtlCol="0" anchor="b" anchorCtr="0"/>
          <a:lstStyle>
            <a:lvl1pPr algn="r" fontAlgn="auto">
              <a:spcBef>
                <a:spcPts val="0"/>
              </a:spcBef>
              <a:spcAft>
                <a:spcPts val="0"/>
              </a:spcAft>
              <a:defRPr sz="1200">
                <a:solidFill>
                  <a:schemeClr val="tx1">
                    <a:tint val="75000"/>
                  </a:schemeClr>
                </a:solidFill>
                <a:latin typeface="+mn-lt"/>
                <a:cs typeface="+mn-cs"/>
              </a:defRPr>
            </a:lvl1pPr>
          </a:lstStyle>
          <a:p>
            <a:pPr>
              <a:defRPr/>
            </a:pPr>
            <a:fld id="{F97388D7-D88E-4BC6-AB13-F02FA9298C1D}" type="slidenum">
              <a:rPr lang="th-TH">
                <a:solidFill>
                  <a:prstClr val="black">
                    <a:tint val="75000"/>
                  </a:prstClr>
                </a:solidFill>
              </a:rPr>
              <a:pPr>
                <a:defRPr/>
              </a:pPr>
              <a:t>‹#›</a:t>
            </a:fld>
            <a:endParaRPr lang="th-TH" dirty="0">
              <a:solidFill>
                <a:prstClr val="black">
                  <a:tint val="75000"/>
                </a:prstClr>
              </a:solidFill>
            </a:endParaRPr>
          </a:p>
        </p:txBody>
      </p:sp>
      <p:sp>
        <p:nvSpPr>
          <p:cNvPr id="24" name="Freeform 23"/>
          <p:cNvSpPr/>
          <p:nvPr userDrawn="1"/>
        </p:nvSpPr>
        <p:spPr>
          <a:xfrm>
            <a:off x="0" y="360363"/>
            <a:ext cx="8786813" cy="88900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dirty="0">
              <a:solidFill>
                <a:prstClr val="white"/>
              </a:solidFill>
            </a:endParaRPr>
          </a:p>
        </p:txBody>
      </p:sp>
      <p:cxnSp>
        <p:nvCxnSpPr>
          <p:cNvPr id="25" name="Straight Connector 24"/>
          <p:cNvCxnSpPr/>
          <p:nvPr userDrawn="1"/>
        </p:nvCxnSpPr>
        <p:spPr>
          <a:xfrm>
            <a:off x="0" y="1246188"/>
            <a:ext cx="8786813" cy="1587"/>
          </a:xfrm>
          <a:prstGeom prst="line">
            <a:avLst/>
          </a:prstGeom>
          <a:ln w="19050">
            <a:solidFill>
              <a:srgbClr val="C1001F"/>
            </a:solidFill>
          </a:ln>
        </p:spPr>
        <p:style>
          <a:lnRef idx="1">
            <a:schemeClr val="accent1"/>
          </a:lnRef>
          <a:fillRef idx="0">
            <a:schemeClr val="accent1"/>
          </a:fillRef>
          <a:effectRef idx="0">
            <a:schemeClr val="accent1"/>
          </a:effectRef>
          <a:fontRef idx="minor">
            <a:schemeClr val="tx1"/>
          </a:fontRef>
        </p:style>
      </p:cxnSp>
      <p:sp>
        <p:nvSpPr>
          <p:cNvPr id="2054" name="TextBox 25"/>
          <p:cNvSpPr txBox="1">
            <a:spLocks noChangeArrowheads="1"/>
          </p:cNvSpPr>
          <p:nvPr userDrawn="1"/>
        </p:nvSpPr>
        <p:spPr bwMode="auto">
          <a:xfrm>
            <a:off x="2286000" y="642938"/>
            <a:ext cx="3255963" cy="654050"/>
          </a:xfrm>
          <a:prstGeom prst="rect">
            <a:avLst/>
          </a:prstGeom>
          <a:noFill/>
          <a:ln>
            <a:noFill/>
          </a:ln>
          <a:extLst/>
        </p:spPr>
        <p:txBody>
          <a:bodyPr lIns="99569" tIns="49785" rIns="99569" bIns="49785">
            <a:spAutoFit/>
          </a:bodyPr>
          <a:lstStyle>
            <a:lvl1pPr>
              <a:defRPr sz="2800">
                <a:solidFill>
                  <a:schemeClr val="tx1"/>
                </a:solidFill>
                <a:latin typeface="Arial" pitchFamily="34" charset="0"/>
                <a:cs typeface="Cordia New" pitchFamily="34" charset="-34"/>
              </a:defRPr>
            </a:lvl1pPr>
            <a:lvl2pPr marL="742950" indent="-285750">
              <a:defRPr sz="2800">
                <a:solidFill>
                  <a:schemeClr val="tx1"/>
                </a:solidFill>
                <a:latin typeface="Arial" pitchFamily="34" charset="0"/>
                <a:cs typeface="Cordia New" pitchFamily="34" charset="-34"/>
              </a:defRPr>
            </a:lvl2pPr>
            <a:lvl3pPr marL="1143000" indent="-228600">
              <a:defRPr sz="2800">
                <a:solidFill>
                  <a:schemeClr val="tx1"/>
                </a:solidFill>
                <a:latin typeface="Arial" pitchFamily="34" charset="0"/>
                <a:cs typeface="Cordia New" pitchFamily="34" charset="-34"/>
              </a:defRPr>
            </a:lvl3pPr>
            <a:lvl4pPr marL="1600200" indent="-228600">
              <a:defRPr sz="2800">
                <a:solidFill>
                  <a:schemeClr val="tx1"/>
                </a:solidFill>
                <a:latin typeface="Arial" pitchFamily="34" charset="0"/>
                <a:cs typeface="Cordia New" pitchFamily="34" charset="-34"/>
              </a:defRPr>
            </a:lvl4pPr>
            <a:lvl5pPr marL="2057400" indent="-228600">
              <a:defRPr sz="2800">
                <a:solidFill>
                  <a:schemeClr val="tx1"/>
                </a:solidFill>
                <a:latin typeface="Arial" pitchFamily="34" charset="0"/>
                <a:cs typeface="Cordia New" pitchFamily="34" charset="-34"/>
              </a:defRPr>
            </a:lvl5pPr>
            <a:lvl6pPr marL="2514600" indent="-228600" fontAlgn="base">
              <a:spcBef>
                <a:spcPct val="0"/>
              </a:spcBef>
              <a:spcAft>
                <a:spcPct val="0"/>
              </a:spcAft>
              <a:defRPr sz="2800">
                <a:solidFill>
                  <a:schemeClr val="tx1"/>
                </a:solidFill>
                <a:latin typeface="Arial" pitchFamily="34" charset="0"/>
                <a:cs typeface="Cordia New" pitchFamily="34" charset="-34"/>
              </a:defRPr>
            </a:lvl6pPr>
            <a:lvl7pPr marL="2971800" indent="-228600" fontAlgn="base">
              <a:spcBef>
                <a:spcPct val="0"/>
              </a:spcBef>
              <a:spcAft>
                <a:spcPct val="0"/>
              </a:spcAft>
              <a:defRPr sz="2800">
                <a:solidFill>
                  <a:schemeClr val="tx1"/>
                </a:solidFill>
                <a:latin typeface="Arial" pitchFamily="34" charset="0"/>
                <a:cs typeface="Cordia New" pitchFamily="34" charset="-34"/>
              </a:defRPr>
            </a:lvl7pPr>
            <a:lvl8pPr marL="3429000" indent="-228600" fontAlgn="base">
              <a:spcBef>
                <a:spcPct val="0"/>
              </a:spcBef>
              <a:spcAft>
                <a:spcPct val="0"/>
              </a:spcAft>
              <a:defRPr sz="2800">
                <a:solidFill>
                  <a:schemeClr val="tx1"/>
                </a:solidFill>
                <a:latin typeface="Arial" pitchFamily="34" charset="0"/>
                <a:cs typeface="Cordia New" pitchFamily="34" charset="-34"/>
              </a:defRPr>
            </a:lvl8pPr>
            <a:lvl9pPr marL="3886200" indent="-228600" fontAlgn="base">
              <a:spcBef>
                <a:spcPct val="0"/>
              </a:spcBef>
              <a:spcAft>
                <a:spcPct val="0"/>
              </a:spcAft>
              <a:defRPr sz="2800">
                <a:solidFill>
                  <a:schemeClr val="tx1"/>
                </a:solidFill>
                <a:latin typeface="Arial" pitchFamily="34" charset="0"/>
                <a:cs typeface="Cordia New" pitchFamily="34" charset="-34"/>
              </a:defRPr>
            </a:lvl9pPr>
          </a:lstStyle>
          <a:p>
            <a:pPr>
              <a:defRPr/>
            </a:pPr>
            <a:r>
              <a:rPr lang="en-US" sz="3600" b="1" smtClean="0">
                <a:solidFill>
                  <a:prstClr val="white"/>
                </a:solidFill>
              </a:rPr>
              <a:t>HIV and AIDS</a:t>
            </a:r>
            <a:endParaRPr lang="th-TH" sz="3600" b="1" smtClean="0">
              <a:solidFill>
                <a:prstClr val="white"/>
              </a:solidFill>
            </a:endParaRPr>
          </a:p>
        </p:txBody>
      </p:sp>
      <p:sp>
        <p:nvSpPr>
          <p:cNvPr id="27" name="TextBox 26"/>
          <p:cNvSpPr txBox="1"/>
          <p:nvPr userDrawn="1"/>
        </p:nvSpPr>
        <p:spPr>
          <a:xfrm>
            <a:off x="5360988" y="800100"/>
            <a:ext cx="3711575" cy="438150"/>
          </a:xfrm>
          <a:prstGeom prst="rect">
            <a:avLst/>
          </a:prstGeom>
          <a:noFill/>
        </p:spPr>
        <p:txBody>
          <a:bodyPr lIns="99569" tIns="49785" rIns="99569" bIns="49785">
            <a:spAutoFit/>
          </a:bodyPr>
          <a:lstStyle/>
          <a:p>
            <a:pPr fontAlgn="auto">
              <a:spcBef>
                <a:spcPts val="0"/>
              </a:spcBef>
              <a:spcAft>
                <a:spcPts val="0"/>
              </a:spcAft>
              <a:defRPr/>
            </a:pPr>
            <a:r>
              <a:rPr lang="en-US" sz="2200" kern="700" dirty="0">
                <a:solidFill>
                  <a:prstClr val="white"/>
                </a:solidFill>
                <a:cs typeface="Arial" pitchFamily="34" charset="0"/>
              </a:rPr>
              <a:t>Data Hub for Asia-Pacific</a:t>
            </a:r>
            <a:endParaRPr lang="th-TH" sz="2200" kern="700" dirty="0">
              <a:solidFill>
                <a:prstClr val="white"/>
              </a:solidFill>
              <a:cs typeface="Cordia New"/>
            </a:endParaRPr>
          </a:p>
        </p:txBody>
      </p:sp>
      <p:pic>
        <p:nvPicPr>
          <p:cNvPr id="2056" name="Picture 10" descr="Unaid logo_approve.png"/>
          <p:cNvPicPr>
            <a:picLocks noChangeAspect="1"/>
          </p:cNvPicPr>
          <p:nvPr userDrawn="1"/>
        </p:nvPicPr>
        <p:blipFill>
          <a:blip r:embed="rId12">
            <a:extLst>
              <a:ext uri="{28A0092B-C50C-407E-A947-70E740481C1C}">
                <a14:useLocalDpi xmlns:a14="http://schemas.microsoft.com/office/drawing/2010/main" val="0"/>
              </a:ext>
            </a:extLst>
          </a:blip>
          <a:srcRect b="15549"/>
          <a:stretch>
            <a:fillRect/>
          </a:stretch>
        </p:blipFill>
        <p:spPr bwMode="auto">
          <a:xfrm>
            <a:off x="50800" y="452438"/>
            <a:ext cx="2090738"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6750674"/>
      </p:ext>
    </p:extLst>
  </p:cSld>
  <p:clrMap bg1="lt1" tx1="dk1" bg2="lt2" tx2="dk2" accent1="accent1" accent2="accent2" accent3="accent3" accent4="accent4" accent5="accent5" accent6="accent6" hlink="hlink" folHlink="folHlink"/>
  <p:sldLayoutIdLst>
    <p:sldLayoutId id="2147483945" r:id="rId1"/>
    <p:sldLayoutId id="2147483946" r:id="rId2"/>
    <p:sldLayoutId id="2147483947" r:id="rId3"/>
    <p:sldLayoutId id="2147483948" r:id="rId4"/>
    <p:sldLayoutId id="2147483949" r:id="rId5"/>
    <p:sldLayoutId id="2147483950" r:id="rId6"/>
    <p:sldLayoutId id="2147483951" r:id="rId7"/>
    <p:sldLayoutId id="2147483952" r:id="rId8"/>
    <p:sldLayoutId id="2147483953" r:id="rId9"/>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pitchFamily="34" charset="0"/>
          <a:cs typeface="Cordia New" pitchFamily="34" charset="-34"/>
        </a:defRPr>
      </a:lvl2pPr>
      <a:lvl3pPr algn="ctr" rtl="0" eaLnBrk="0" fontAlgn="base" hangingPunct="0">
        <a:spcBef>
          <a:spcPct val="0"/>
        </a:spcBef>
        <a:spcAft>
          <a:spcPct val="0"/>
        </a:spcAft>
        <a:defRPr sz="4400">
          <a:solidFill>
            <a:schemeClr val="tx1"/>
          </a:solidFill>
          <a:latin typeface="Arial" pitchFamily="34" charset="0"/>
          <a:cs typeface="Cordia New" pitchFamily="34" charset="-34"/>
        </a:defRPr>
      </a:lvl3pPr>
      <a:lvl4pPr algn="ctr" rtl="0" eaLnBrk="0" fontAlgn="base" hangingPunct="0">
        <a:spcBef>
          <a:spcPct val="0"/>
        </a:spcBef>
        <a:spcAft>
          <a:spcPct val="0"/>
        </a:spcAft>
        <a:defRPr sz="4400">
          <a:solidFill>
            <a:schemeClr val="tx1"/>
          </a:solidFill>
          <a:latin typeface="Arial" pitchFamily="34" charset="0"/>
          <a:cs typeface="Cordia New" pitchFamily="34" charset="-34"/>
        </a:defRPr>
      </a:lvl4pPr>
      <a:lvl5pPr algn="ctr" rtl="0" eaLnBrk="0" fontAlgn="base" hangingPunct="0">
        <a:spcBef>
          <a:spcPct val="0"/>
        </a:spcBef>
        <a:spcAft>
          <a:spcPct val="0"/>
        </a:spcAft>
        <a:defRPr sz="4400">
          <a:solidFill>
            <a:schemeClr val="tx1"/>
          </a:solidFill>
          <a:latin typeface="Arial" pitchFamily="34" charset="0"/>
          <a:cs typeface="Cordia New" pitchFamily="34" charset="-34"/>
        </a:defRPr>
      </a:lvl5pPr>
      <a:lvl6pPr marL="457200" algn="ctr" rtl="0" fontAlgn="base">
        <a:spcBef>
          <a:spcPct val="0"/>
        </a:spcBef>
        <a:spcAft>
          <a:spcPct val="0"/>
        </a:spcAft>
        <a:defRPr sz="4400">
          <a:solidFill>
            <a:schemeClr val="tx1"/>
          </a:solidFill>
          <a:latin typeface="Arial" pitchFamily="34" charset="0"/>
          <a:cs typeface="Cordia New" pitchFamily="34" charset="-34"/>
        </a:defRPr>
      </a:lvl6pPr>
      <a:lvl7pPr marL="914400" algn="ctr" rtl="0" fontAlgn="base">
        <a:spcBef>
          <a:spcPct val="0"/>
        </a:spcBef>
        <a:spcAft>
          <a:spcPct val="0"/>
        </a:spcAft>
        <a:defRPr sz="4400">
          <a:solidFill>
            <a:schemeClr val="tx1"/>
          </a:solidFill>
          <a:latin typeface="Arial" pitchFamily="34" charset="0"/>
          <a:cs typeface="Cordia New" pitchFamily="34" charset="-34"/>
        </a:defRPr>
      </a:lvl7pPr>
      <a:lvl8pPr marL="1371600" algn="ctr" rtl="0" fontAlgn="base">
        <a:spcBef>
          <a:spcPct val="0"/>
        </a:spcBef>
        <a:spcAft>
          <a:spcPct val="0"/>
        </a:spcAft>
        <a:defRPr sz="4400">
          <a:solidFill>
            <a:schemeClr val="tx1"/>
          </a:solidFill>
          <a:latin typeface="Arial" pitchFamily="34" charset="0"/>
          <a:cs typeface="Cordia New" pitchFamily="34" charset="-34"/>
        </a:defRPr>
      </a:lvl8pPr>
      <a:lvl9pPr marL="1828800" algn="ctr" rtl="0" fontAlgn="base">
        <a:spcBef>
          <a:spcPct val="0"/>
        </a:spcBef>
        <a:spcAft>
          <a:spcPct val="0"/>
        </a:spcAft>
        <a:defRPr sz="4400">
          <a:solidFill>
            <a:schemeClr val="tx1"/>
          </a:solidFill>
          <a:latin typeface="Arial" pitchFamily="34" charset="0"/>
          <a:cs typeface="Cordia New" pitchFamily="34" charset="-34"/>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hyperlink" Target="http://www.aidsdatahub.org/"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hyperlink" Target="http://www.aidsdatahub.org/"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www.aidsdatahub.org/"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1.xml"/><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2.xml"/><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3.xml"/><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2"/>
          <p:cNvSpPr>
            <a:spLocks noGrp="1"/>
          </p:cNvSpPr>
          <p:nvPr>
            <p:ph type="title"/>
          </p:nvPr>
        </p:nvSpPr>
        <p:spPr bwMode="auto">
          <a:xfrm>
            <a:off x="225424" y="4438223"/>
            <a:ext cx="8379023" cy="13573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4800" dirty="0" smtClean="0"/>
              <a:t>Other women and men at higher risk</a:t>
            </a:r>
            <a:br>
              <a:rPr lang="en-US" sz="4800" dirty="0" smtClean="0"/>
            </a:br>
            <a:endParaRPr lang="th-TH" sz="4800" i="1" dirty="0" smtClean="0"/>
          </a:p>
        </p:txBody>
      </p:sp>
      <p:sp>
        <p:nvSpPr>
          <p:cNvPr id="4" name="TextBox 3"/>
          <p:cNvSpPr txBox="1"/>
          <p:nvPr/>
        </p:nvSpPr>
        <p:spPr>
          <a:xfrm>
            <a:off x="228600" y="5879068"/>
            <a:ext cx="4038600" cy="400110"/>
          </a:xfrm>
          <a:prstGeom prst="rect">
            <a:avLst/>
          </a:prstGeom>
          <a:noFill/>
        </p:spPr>
        <p:txBody>
          <a:bodyPr wrap="square" rtlCol="0">
            <a:spAutoFit/>
          </a:bodyPr>
          <a:lstStyle/>
          <a:p>
            <a:r>
              <a:rPr lang="en-US" sz="2000" b="1" dirty="0" smtClean="0">
                <a:solidFill>
                  <a:schemeClr val="bg1"/>
                </a:solidFill>
              </a:rPr>
              <a:t>Last updated: November 2015</a:t>
            </a:r>
            <a:endParaRPr lang="en-GB" sz="2000" b="1"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412776"/>
            <a:ext cx="8856984" cy="504000"/>
          </a:xfrm>
        </p:spPr>
        <p:txBody>
          <a:bodyPr/>
          <a:lstStyle/>
          <a:p>
            <a:r>
              <a:rPr lang="en-GB" dirty="0"/>
              <a:t>Proportion of </a:t>
            </a:r>
            <a:r>
              <a:rPr lang="en-GB" dirty="0" smtClean="0"/>
              <a:t>men at higher risk who reported </a:t>
            </a:r>
            <a:r>
              <a:rPr lang="en-GB" dirty="0"/>
              <a:t>having commercial sex in the last </a:t>
            </a:r>
            <a:r>
              <a:rPr lang="en-GB" dirty="0" smtClean="0"/>
              <a:t>year by occupation, 2008-2011 </a:t>
            </a:r>
            <a:endParaRPr lang="th-TH" dirty="0"/>
          </a:p>
        </p:txBody>
      </p:sp>
      <p:sp>
        <p:nvSpPr>
          <p:cNvPr id="3" name="Slide Number Placeholder 2"/>
          <p:cNvSpPr>
            <a:spLocks noGrp="1"/>
          </p:cNvSpPr>
          <p:nvPr>
            <p:ph type="sldNum" sz="quarter" idx="10"/>
          </p:nvPr>
        </p:nvSpPr>
        <p:spPr/>
        <p:txBody>
          <a:bodyPr/>
          <a:lstStyle/>
          <a:p>
            <a:pPr>
              <a:defRPr/>
            </a:pPr>
            <a:fld id="{9D28C68A-2064-4B7C-AFCD-A80A23DCD611}" type="slidenum">
              <a:rPr lang="th-TH" smtClean="0"/>
              <a:pPr>
                <a:defRPr/>
              </a:pPr>
              <a:t>10</a:t>
            </a:fld>
            <a:endParaRPr lang="th-TH" dirty="0"/>
          </a:p>
        </p:txBody>
      </p:sp>
      <p:graphicFrame>
        <p:nvGraphicFramePr>
          <p:cNvPr id="4" name="Chart 3"/>
          <p:cNvGraphicFramePr>
            <a:graphicFrameLocks/>
          </p:cNvGraphicFramePr>
          <p:nvPr>
            <p:extLst>
              <p:ext uri="{D42A27DB-BD31-4B8C-83A1-F6EECF244321}">
                <p14:modId xmlns:p14="http://schemas.microsoft.com/office/powerpoint/2010/main" val="3405435932"/>
              </p:ext>
            </p:extLst>
          </p:nvPr>
        </p:nvGraphicFramePr>
        <p:xfrm>
          <a:off x="323528" y="2420888"/>
          <a:ext cx="8712968" cy="396044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0" y="6584492"/>
            <a:ext cx="8964488" cy="230832"/>
          </a:xfrm>
          <a:prstGeom prst="rect">
            <a:avLst/>
          </a:prstGeom>
          <a:noFill/>
        </p:spPr>
        <p:txBody>
          <a:bodyPr wrap="square" rtlCol="0">
            <a:spAutoFit/>
          </a:bodyPr>
          <a:lstStyle/>
          <a:p>
            <a:r>
              <a:rPr lang="en-US" sz="900" dirty="0" smtClean="0">
                <a:solidFill>
                  <a:prstClr val="black"/>
                </a:solidFill>
              </a:rPr>
              <a:t>Source: Prepared by </a:t>
            </a:r>
            <a:r>
              <a:rPr lang="en-US" sz="900" dirty="0" smtClean="0">
                <a:solidFill>
                  <a:prstClr val="black"/>
                </a:solidFill>
                <a:hlinkClick r:id="rId3"/>
              </a:rPr>
              <a:t>www.aidsdatahub.org</a:t>
            </a:r>
            <a:r>
              <a:rPr lang="en-US" sz="900" dirty="0" smtClean="0">
                <a:solidFill>
                  <a:prstClr val="black"/>
                </a:solidFill>
              </a:rPr>
              <a:t> based on</a:t>
            </a:r>
            <a:r>
              <a:rPr lang="en-US" sz="900" dirty="0">
                <a:solidFill>
                  <a:prstClr val="black"/>
                </a:solidFill>
              </a:rPr>
              <a:t> </a:t>
            </a:r>
            <a:r>
              <a:rPr lang="en-US" sz="900" dirty="0" smtClean="0">
                <a:solidFill>
                  <a:prstClr val="black"/>
                </a:solidFill>
              </a:rPr>
              <a:t>Integrated Biological and Behavioral Surveys</a:t>
            </a:r>
            <a:endParaRPr lang="en-GB" sz="900" dirty="0">
              <a:solidFill>
                <a:srgbClr val="FF0000"/>
              </a:solidFill>
            </a:endParaRPr>
          </a:p>
        </p:txBody>
      </p:sp>
      <p:sp>
        <p:nvSpPr>
          <p:cNvPr id="6" name="TextBox 5"/>
          <p:cNvSpPr txBox="1"/>
          <p:nvPr/>
        </p:nvSpPr>
        <p:spPr>
          <a:xfrm>
            <a:off x="5724128" y="6099706"/>
            <a:ext cx="2592288" cy="461665"/>
          </a:xfrm>
          <a:prstGeom prst="rect">
            <a:avLst/>
          </a:prstGeom>
          <a:noFill/>
          <a:ln>
            <a:solidFill>
              <a:schemeClr val="tx1"/>
            </a:solidFill>
            <a:prstDash val="sysDash"/>
          </a:ln>
        </p:spPr>
        <p:txBody>
          <a:bodyPr wrap="square" rtlCol="0">
            <a:spAutoFit/>
          </a:bodyPr>
          <a:lstStyle/>
          <a:p>
            <a:r>
              <a:rPr lang="en-GB" sz="1200" b="1" dirty="0">
                <a:latin typeface="+mn-lt"/>
              </a:rPr>
              <a:t>* Seafarers, dock workers, truck drivers and </a:t>
            </a:r>
            <a:r>
              <a:rPr lang="en-GB" sz="1200" b="1" dirty="0" err="1">
                <a:latin typeface="+mn-lt"/>
              </a:rPr>
              <a:t>moto</a:t>
            </a:r>
            <a:r>
              <a:rPr lang="en-GB" sz="1200" b="1" dirty="0">
                <a:latin typeface="+mn-lt"/>
              </a:rPr>
              <a:t>-taxi drivers</a:t>
            </a:r>
          </a:p>
        </p:txBody>
      </p:sp>
    </p:spTree>
    <p:extLst>
      <p:ext uri="{BB962C8B-B14F-4D97-AF65-F5344CB8AC3E}">
        <p14:creationId xmlns:p14="http://schemas.microsoft.com/office/powerpoint/2010/main" val="5331038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412776"/>
            <a:ext cx="8856984" cy="504000"/>
          </a:xfrm>
        </p:spPr>
        <p:txBody>
          <a:bodyPr/>
          <a:lstStyle/>
          <a:p>
            <a:r>
              <a:rPr lang="en-GB" dirty="0"/>
              <a:t>Proportion of </a:t>
            </a:r>
            <a:r>
              <a:rPr lang="en-GB" dirty="0" smtClean="0"/>
              <a:t>men at higher risk who reported condom use at last sex with FSW, 2008-2011</a:t>
            </a:r>
            <a:endParaRPr lang="th-TH" dirty="0"/>
          </a:p>
        </p:txBody>
      </p:sp>
      <p:sp>
        <p:nvSpPr>
          <p:cNvPr id="3" name="Slide Number Placeholder 2"/>
          <p:cNvSpPr>
            <a:spLocks noGrp="1"/>
          </p:cNvSpPr>
          <p:nvPr>
            <p:ph type="sldNum" sz="quarter" idx="10"/>
          </p:nvPr>
        </p:nvSpPr>
        <p:spPr/>
        <p:txBody>
          <a:bodyPr/>
          <a:lstStyle/>
          <a:p>
            <a:pPr>
              <a:defRPr/>
            </a:pPr>
            <a:fld id="{9D28C68A-2064-4B7C-AFCD-A80A23DCD611}" type="slidenum">
              <a:rPr lang="th-TH" smtClean="0">
                <a:solidFill>
                  <a:prstClr val="black">
                    <a:tint val="75000"/>
                  </a:prstClr>
                </a:solidFill>
              </a:rPr>
              <a:pPr>
                <a:defRPr/>
              </a:pPr>
              <a:t>11</a:t>
            </a:fld>
            <a:endParaRPr lang="th-TH" dirty="0">
              <a:solidFill>
                <a:prstClr val="black">
                  <a:tint val="75000"/>
                </a:prstClr>
              </a:solidFill>
            </a:endParaRPr>
          </a:p>
        </p:txBody>
      </p:sp>
      <p:sp>
        <p:nvSpPr>
          <p:cNvPr id="5" name="TextBox 4"/>
          <p:cNvSpPr txBox="1"/>
          <p:nvPr/>
        </p:nvSpPr>
        <p:spPr>
          <a:xfrm>
            <a:off x="0" y="6584492"/>
            <a:ext cx="8964488" cy="230832"/>
          </a:xfrm>
          <a:prstGeom prst="rect">
            <a:avLst/>
          </a:prstGeom>
          <a:noFill/>
        </p:spPr>
        <p:txBody>
          <a:bodyPr wrap="square" rtlCol="0">
            <a:spAutoFit/>
          </a:bodyPr>
          <a:lstStyle/>
          <a:p>
            <a:r>
              <a:rPr lang="en-US" sz="900" dirty="0" smtClean="0">
                <a:solidFill>
                  <a:prstClr val="black"/>
                </a:solidFill>
              </a:rPr>
              <a:t>Source: Prepared by </a:t>
            </a:r>
            <a:r>
              <a:rPr lang="en-US" sz="900" dirty="0" smtClean="0">
                <a:solidFill>
                  <a:prstClr val="black"/>
                </a:solidFill>
                <a:hlinkClick r:id="rId2"/>
              </a:rPr>
              <a:t>www.aidsdatahub.org</a:t>
            </a:r>
            <a:r>
              <a:rPr lang="en-US" sz="900" dirty="0" smtClean="0">
                <a:solidFill>
                  <a:prstClr val="black"/>
                </a:solidFill>
              </a:rPr>
              <a:t> based on</a:t>
            </a:r>
            <a:r>
              <a:rPr lang="en-US" sz="900" dirty="0">
                <a:solidFill>
                  <a:prstClr val="black"/>
                </a:solidFill>
              </a:rPr>
              <a:t> </a:t>
            </a:r>
            <a:r>
              <a:rPr lang="en-US" sz="900" dirty="0" smtClean="0">
                <a:solidFill>
                  <a:prstClr val="black"/>
                </a:solidFill>
              </a:rPr>
              <a:t>Integrated Biological and Behavioral Surveys</a:t>
            </a:r>
            <a:endParaRPr lang="en-GB" sz="900" dirty="0">
              <a:solidFill>
                <a:srgbClr val="FF0000"/>
              </a:solidFill>
            </a:endParaRPr>
          </a:p>
        </p:txBody>
      </p:sp>
      <p:sp>
        <p:nvSpPr>
          <p:cNvPr id="6" name="TextBox 5"/>
          <p:cNvSpPr txBox="1"/>
          <p:nvPr/>
        </p:nvSpPr>
        <p:spPr>
          <a:xfrm>
            <a:off x="5580112" y="6330538"/>
            <a:ext cx="2592288" cy="461665"/>
          </a:xfrm>
          <a:prstGeom prst="rect">
            <a:avLst/>
          </a:prstGeom>
          <a:noFill/>
          <a:ln>
            <a:solidFill>
              <a:schemeClr val="tx1"/>
            </a:solidFill>
            <a:prstDash val="sysDash"/>
          </a:ln>
        </p:spPr>
        <p:txBody>
          <a:bodyPr wrap="square" rtlCol="0">
            <a:spAutoFit/>
          </a:bodyPr>
          <a:lstStyle/>
          <a:p>
            <a:r>
              <a:rPr lang="en-GB" sz="1200" b="1" dirty="0">
                <a:solidFill>
                  <a:prstClr val="black"/>
                </a:solidFill>
                <a:latin typeface="Arial"/>
              </a:rPr>
              <a:t>* Seafarers, dock workers, truck drivers and </a:t>
            </a:r>
            <a:r>
              <a:rPr lang="en-GB" sz="1200" b="1" dirty="0" err="1">
                <a:solidFill>
                  <a:prstClr val="black"/>
                </a:solidFill>
                <a:latin typeface="Arial"/>
              </a:rPr>
              <a:t>moto</a:t>
            </a:r>
            <a:r>
              <a:rPr lang="en-GB" sz="1200" b="1" dirty="0">
                <a:solidFill>
                  <a:prstClr val="black"/>
                </a:solidFill>
                <a:latin typeface="Arial"/>
              </a:rPr>
              <a:t>-taxi drivers</a:t>
            </a:r>
          </a:p>
        </p:txBody>
      </p:sp>
      <p:graphicFrame>
        <p:nvGraphicFramePr>
          <p:cNvPr id="7" name="Chart 6"/>
          <p:cNvGraphicFramePr>
            <a:graphicFrameLocks/>
          </p:cNvGraphicFramePr>
          <p:nvPr>
            <p:extLst>
              <p:ext uri="{D42A27DB-BD31-4B8C-83A1-F6EECF244321}">
                <p14:modId xmlns:p14="http://schemas.microsoft.com/office/powerpoint/2010/main" val="1251871743"/>
              </p:ext>
            </p:extLst>
          </p:nvPr>
        </p:nvGraphicFramePr>
        <p:xfrm>
          <a:off x="971600" y="2348880"/>
          <a:ext cx="7416824" cy="38164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716361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412776"/>
            <a:ext cx="8856984" cy="504000"/>
          </a:xfrm>
        </p:spPr>
        <p:txBody>
          <a:bodyPr/>
          <a:lstStyle/>
          <a:p>
            <a:r>
              <a:rPr lang="en-US" dirty="0"/>
              <a:t>Proportion of men at higher risk who reported condom use at last sex with a casual partner, 2008-2013</a:t>
            </a:r>
          </a:p>
        </p:txBody>
      </p:sp>
      <p:sp>
        <p:nvSpPr>
          <p:cNvPr id="3" name="Slide Number Placeholder 2"/>
          <p:cNvSpPr>
            <a:spLocks noGrp="1"/>
          </p:cNvSpPr>
          <p:nvPr>
            <p:ph type="sldNum" sz="quarter" idx="10"/>
          </p:nvPr>
        </p:nvSpPr>
        <p:spPr/>
        <p:txBody>
          <a:bodyPr/>
          <a:lstStyle/>
          <a:p>
            <a:pPr>
              <a:defRPr/>
            </a:pPr>
            <a:fld id="{9D28C68A-2064-4B7C-AFCD-A80A23DCD611}" type="slidenum">
              <a:rPr lang="th-TH" smtClean="0">
                <a:solidFill>
                  <a:prstClr val="black">
                    <a:tint val="75000"/>
                  </a:prstClr>
                </a:solidFill>
              </a:rPr>
              <a:pPr>
                <a:defRPr/>
              </a:pPr>
              <a:t>12</a:t>
            </a:fld>
            <a:endParaRPr lang="th-TH" dirty="0">
              <a:solidFill>
                <a:prstClr val="black">
                  <a:tint val="75000"/>
                </a:prstClr>
              </a:solidFill>
            </a:endParaRPr>
          </a:p>
        </p:txBody>
      </p:sp>
      <p:sp>
        <p:nvSpPr>
          <p:cNvPr id="5" name="TextBox 4"/>
          <p:cNvSpPr txBox="1"/>
          <p:nvPr/>
        </p:nvSpPr>
        <p:spPr>
          <a:xfrm>
            <a:off x="72008" y="6309320"/>
            <a:ext cx="8964488" cy="507831"/>
          </a:xfrm>
          <a:prstGeom prst="rect">
            <a:avLst/>
          </a:prstGeom>
          <a:noFill/>
        </p:spPr>
        <p:txBody>
          <a:bodyPr wrap="square" rtlCol="0">
            <a:spAutoFit/>
          </a:bodyPr>
          <a:lstStyle/>
          <a:p>
            <a:r>
              <a:rPr lang="en-US" sz="900" dirty="0" smtClean="0">
                <a:solidFill>
                  <a:prstClr val="black"/>
                </a:solidFill>
              </a:rPr>
              <a:t>Source: Prepared by </a:t>
            </a:r>
            <a:r>
              <a:rPr lang="en-US" sz="900" dirty="0" smtClean="0">
                <a:solidFill>
                  <a:prstClr val="black"/>
                </a:solidFill>
                <a:hlinkClick r:id="rId2"/>
              </a:rPr>
              <a:t>www.aidsdatahub.org</a:t>
            </a:r>
            <a:r>
              <a:rPr lang="en-US" sz="900" dirty="0" smtClean="0">
                <a:solidFill>
                  <a:prstClr val="black"/>
                </a:solidFill>
              </a:rPr>
              <a:t> based on</a:t>
            </a:r>
            <a:r>
              <a:rPr lang="en-US" sz="900" dirty="0">
                <a:solidFill>
                  <a:prstClr val="black"/>
                </a:solidFill>
              </a:rPr>
              <a:t> </a:t>
            </a:r>
            <a:r>
              <a:rPr lang="en-US" sz="900" dirty="0" smtClean="0">
                <a:solidFill>
                  <a:prstClr val="black"/>
                </a:solidFill>
              </a:rPr>
              <a:t>1. Integrated Biological and Behavioral </a:t>
            </a:r>
            <a:r>
              <a:rPr lang="en-US" sz="900" dirty="0">
                <a:solidFill>
                  <a:prstClr val="black"/>
                </a:solidFill>
              </a:rPr>
              <a:t>Surveys, 2. National Summary Report – India (July 2011), Integrated Behavioural and Biological Assessment (IBBA), Round 2 (2009-2010). New Delhi: Indian Council of Medical Research and FHI </a:t>
            </a:r>
            <a:r>
              <a:rPr lang="en-US" sz="900" dirty="0" smtClean="0">
                <a:solidFill>
                  <a:prstClr val="black"/>
                </a:solidFill>
              </a:rPr>
              <a:t>360; and 3. </a:t>
            </a:r>
            <a:r>
              <a:rPr lang="en-US" sz="900" dirty="0">
                <a:solidFill>
                  <a:prstClr val="black"/>
                </a:solidFill>
              </a:rPr>
              <a:t>Management Frontiers (</a:t>
            </a:r>
            <a:r>
              <a:rPr lang="en-US" sz="900" dirty="0" err="1">
                <a:solidFill>
                  <a:prstClr val="black"/>
                </a:solidFill>
              </a:rPr>
              <a:t>Pvt</a:t>
            </a:r>
            <a:r>
              <a:rPr lang="en-US" sz="900" dirty="0">
                <a:solidFill>
                  <a:prstClr val="black"/>
                </a:solidFill>
              </a:rPr>
              <a:t>) Ltd. (2014). Final Report of the Post Intervention Study on Knowledge, Attitudes and Practice Survey among Plantation Workers on HIV/AIDS. Colombo 04.</a:t>
            </a:r>
            <a:endParaRPr lang="en-GB" sz="900" dirty="0">
              <a:solidFill>
                <a:srgbClr val="FF0000"/>
              </a:solidFill>
            </a:endParaRPr>
          </a:p>
        </p:txBody>
      </p:sp>
      <p:graphicFrame>
        <p:nvGraphicFramePr>
          <p:cNvPr id="9" name="Chart 8"/>
          <p:cNvGraphicFramePr>
            <a:graphicFrameLocks/>
          </p:cNvGraphicFramePr>
          <p:nvPr>
            <p:extLst>
              <p:ext uri="{D42A27DB-BD31-4B8C-83A1-F6EECF244321}">
                <p14:modId xmlns:p14="http://schemas.microsoft.com/office/powerpoint/2010/main" val="1443974240"/>
              </p:ext>
            </p:extLst>
          </p:nvPr>
        </p:nvGraphicFramePr>
        <p:xfrm>
          <a:off x="290418" y="2132856"/>
          <a:ext cx="8386038" cy="405557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179181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340768"/>
            <a:ext cx="8402672" cy="504000"/>
          </a:xfrm>
        </p:spPr>
        <p:txBody>
          <a:bodyPr/>
          <a:lstStyle/>
          <a:p>
            <a:r>
              <a:rPr lang="en-US" dirty="0" smtClean="0"/>
              <a:t>Proportion of men at higher risk who reported  </a:t>
            </a:r>
            <a:r>
              <a:rPr lang="en-US" dirty="0"/>
              <a:t>injecting </a:t>
            </a:r>
            <a:r>
              <a:rPr lang="en-US" dirty="0" smtClean="0"/>
              <a:t>drugs in the last year, </a:t>
            </a:r>
            <a:r>
              <a:rPr lang="en-US" dirty="0"/>
              <a:t>countries where data is available, 2006-2011</a:t>
            </a:r>
            <a:r>
              <a:rPr lang="en-US" dirty="0" smtClean="0"/>
              <a:t> </a:t>
            </a:r>
            <a:endParaRPr lang="th-TH" dirty="0"/>
          </a:p>
        </p:txBody>
      </p:sp>
      <p:sp>
        <p:nvSpPr>
          <p:cNvPr id="3" name="Slide Number Placeholder 2"/>
          <p:cNvSpPr>
            <a:spLocks noGrp="1"/>
          </p:cNvSpPr>
          <p:nvPr>
            <p:ph type="sldNum" sz="quarter" idx="10"/>
          </p:nvPr>
        </p:nvSpPr>
        <p:spPr/>
        <p:txBody>
          <a:bodyPr/>
          <a:lstStyle/>
          <a:p>
            <a:pPr>
              <a:defRPr/>
            </a:pPr>
            <a:fld id="{9D28C68A-2064-4B7C-AFCD-A80A23DCD611}" type="slidenum">
              <a:rPr lang="th-TH" smtClean="0"/>
              <a:pPr>
                <a:defRPr/>
              </a:pPr>
              <a:t>13</a:t>
            </a:fld>
            <a:endParaRPr lang="th-TH" dirty="0"/>
          </a:p>
        </p:txBody>
      </p:sp>
      <p:graphicFrame>
        <p:nvGraphicFramePr>
          <p:cNvPr id="4" name="Chart 3"/>
          <p:cNvGraphicFramePr>
            <a:graphicFrameLocks/>
          </p:cNvGraphicFramePr>
          <p:nvPr>
            <p:extLst>
              <p:ext uri="{D42A27DB-BD31-4B8C-83A1-F6EECF244321}">
                <p14:modId xmlns:p14="http://schemas.microsoft.com/office/powerpoint/2010/main" val="69192504"/>
              </p:ext>
            </p:extLst>
          </p:nvPr>
        </p:nvGraphicFramePr>
        <p:xfrm>
          <a:off x="395536" y="2564905"/>
          <a:ext cx="8208912" cy="3456384"/>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0" y="6540152"/>
            <a:ext cx="7596336" cy="230832"/>
          </a:xfrm>
          <a:prstGeom prst="rect">
            <a:avLst/>
          </a:prstGeom>
        </p:spPr>
        <p:txBody>
          <a:bodyPr wrap="square">
            <a:spAutoFit/>
          </a:bodyPr>
          <a:lstStyle/>
          <a:p>
            <a:r>
              <a:rPr lang="en-US" sz="900" dirty="0">
                <a:solidFill>
                  <a:prstClr val="black"/>
                </a:solidFill>
              </a:rPr>
              <a:t>Source: Prepared by </a:t>
            </a:r>
            <a:r>
              <a:rPr lang="en-US" sz="900" dirty="0">
                <a:solidFill>
                  <a:prstClr val="black"/>
                </a:solidFill>
                <a:hlinkClick r:id="rId3"/>
              </a:rPr>
              <a:t>www.aidsdatahub.org</a:t>
            </a:r>
            <a:r>
              <a:rPr lang="en-US" sz="900" dirty="0">
                <a:solidFill>
                  <a:prstClr val="black"/>
                </a:solidFill>
              </a:rPr>
              <a:t> based on </a:t>
            </a:r>
            <a:r>
              <a:rPr lang="en-US" sz="900" dirty="0" err="1"/>
              <a:t>Behavioural</a:t>
            </a:r>
            <a:r>
              <a:rPr lang="en-US" sz="900" dirty="0"/>
              <a:t> Surveillance </a:t>
            </a:r>
            <a:r>
              <a:rPr lang="en-US" sz="900" dirty="0" smtClean="0"/>
              <a:t>Surveys and </a:t>
            </a:r>
            <a:r>
              <a:rPr lang="en-US" sz="900" dirty="0">
                <a:solidFill>
                  <a:prstClr val="black"/>
                </a:solidFill>
              </a:rPr>
              <a:t>Integrated Biological and Behavioral Surveys</a:t>
            </a:r>
            <a:r>
              <a:rPr lang="en-US" sz="900" dirty="0" smtClean="0">
                <a:solidFill>
                  <a:srgbClr val="FF0000"/>
                </a:solidFill>
              </a:rPr>
              <a:t> </a:t>
            </a:r>
            <a:endParaRPr lang="th-TH" dirty="0">
              <a:solidFill>
                <a:srgbClr val="FF0000"/>
              </a:solidFill>
            </a:endParaRPr>
          </a:p>
        </p:txBody>
      </p:sp>
      <p:sp>
        <p:nvSpPr>
          <p:cNvPr id="6" name="TextBox 5"/>
          <p:cNvSpPr txBox="1"/>
          <p:nvPr/>
        </p:nvSpPr>
        <p:spPr>
          <a:xfrm>
            <a:off x="1259632" y="6049720"/>
            <a:ext cx="7128792" cy="276999"/>
          </a:xfrm>
          <a:prstGeom prst="rect">
            <a:avLst/>
          </a:prstGeom>
          <a:noFill/>
          <a:ln>
            <a:solidFill>
              <a:schemeClr val="tx1"/>
            </a:solidFill>
            <a:prstDash val="sysDash"/>
          </a:ln>
        </p:spPr>
        <p:txBody>
          <a:bodyPr wrap="square" rtlCol="0">
            <a:spAutoFit/>
          </a:bodyPr>
          <a:lstStyle/>
          <a:p>
            <a:r>
              <a:rPr lang="en-GB" sz="1200" b="1" dirty="0">
                <a:solidFill>
                  <a:prstClr val="black"/>
                </a:solidFill>
                <a:latin typeface="Arial"/>
              </a:rPr>
              <a:t>* Seafarers, dock workers, truck drivers and </a:t>
            </a:r>
            <a:r>
              <a:rPr lang="en-GB" sz="1200" b="1" dirty="0" err="1">
                <a:solidFill>
                  <a:prstClr val="black"/>
                </a:solidFill>
                <a:latin typeface="Arial"/>
              </a:rPr>
              <a:t>moto</a:t>
            </a:r>
            <a:r>
              <a:rPr lang="en-GB" sz="1200" b="1" dirty="0">
                <a:solidFill>
                  <a:prstClr val="black"/>
                </a:solidFill>
                <a:latin typeface="Arial"/>
              </a:rPr>
              <a:t>-taxi </a:t>
            </a:r>
            <a:r>
              <a:rPr lang="en-GB" sz="1200" b="1" dirty="0" smtClean="0">
                <a:solidFill>
                  <a:prstClr val="black"/>
                </a:solidFill>
                <a:latin typeface="Arial"/>
              </a:rPr>
              <a:t>drivers; ** Ever injected drugs</a:t>
            </a:r>
            <a:endParaRPr lang="en-GB" sz="1200" b="1" dirty="0">
              <a:solidFill>
                <a:prstClr val="black"/>
              </a:solidFill>
              <a:latin typeface="Arial"/>
            </a:endParaRPr>
          </a:p>
        </p:txBody>
      </p:sp>
    </p:spTree>
    <p:extLst>
      <p:ext uri="{BB962C8B-B14F-4D97-AF65-F5344CB8AC3E}">
        <p14:creationId xmlns:p14="http://schemas.microsoft.com/office/powerpoint/2010/main" val="10445097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bwMode="auto">
          <a:xfrm>
            <a:off x="225425" y="3390900"/>
            <a:ext cx="8115300" cy="17478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5400" smtClean="0">
                <a:cs typeface="Cordia New" pitchFamily="34" charset="-34"/>
              </a:rPr>
              <a:t>Vulnerability and </a:t>
            </a:r>
            <a:br>
              <a:rPr lang="en-US" sz="5400" smtClean="0">
                <a:cs typeface="Cordia New" pitchFamily="34" charset="-34"/>
              </a:rPr>
            </a:br>
            <a:r>
              <a:rPr lang="en-US" sz="5400" smtClean="0">
                <a:cs typeface="Cordia New" pitchFamily="34" charset="-34"/>
              </a:rPr>
              <a:t>HIV knowledge</a:t>
            </a:r>
            <a:endParaRPr lang="en-US" smtClean="0">
              <a:cs typeface="Cordia New" pitchFamily="34" charset="-34"/>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484784"/>
            <a:ext cx="8402672" cy="504000"/>
          </a:xfrm>
        </p:spPr>
        <p:txBody>
          <a:bodyPr/>
          <a:lstStyle/>
          <a:p>
            <a:r>
              <a:rPr lang="en-US" dirty="0"/>
              <a:t>Proportion </a:t>
            </a:r>
            <a:r>
              <a:rPr lang="en-US" dirty="0" smtClean="0"/>
              <a:t>of men at higher risk with comprehensive HIV knowledge, 2006-2011</a:t>
            </a:r>
            <a:endParaRPr lang="en-GB" dirty="0"/>
          </a:p>
        </p:txBody>
      </p:sp>
      <p:graphicFrame>
        <p:nvGraphicFramePr>
          <p:cNvPr id="7" name="Chart 6"/>
          <p:cNvGraphicFramePr>
            <a:graphicFrameLocks/>
          </p:cNvGraphicFramePr>
          <p:nvPr>
            <p:extLst>
              <p:ext uri="{D42A27DB-BD31-4B8C-83A1-F6EECF244321}">
                <p14:modId xmlns:p14="http://schemas.microsoft.com/office/powerpoint/2010/main" val="1841932288"/>
              </p:ext>
            </p:extLst>
          </p:nvPr>
        </p:nvGraphicFramePr>
        <p:xfrm>
          <a:off x="0" y="2492896"/>
          <a:ext cx="9144000" cy="396044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7782" y="6612804"/>
            <a:ext cx="8964488" cy="230832"/>
          </a:xfrm>
          <a:prstGeom prst="rect">
            <a:avLst/>
          </a:prstGeom>
          <a:noFill/>
        </p:spPr>
        <p:txBody>
          <a:bodyPr wrap="square" rtlCol="0">
            <a:spAutoFit/>
          </a:bodyPr>
          <a:lstStyle/>
          <a:p>
            <a:r>
              <a:rPr lang="en-US" sz="900" dirty="0" smtClean="0">
                <a:solidFill>
                  <a:prstClr val="black"/>
                </a:solidFill>
              </a:rPr>
              <a:t>Source: Prepared by </a:t>
            </a:r>
            <a:r>
              <a:rPr lang="en-US" sz="900" dirty="0" smtClean="0">
                <a:solidFill>
                  <a:prstClr val="black"/>
                </a:solidFill>
                <a:hlinkClick r:id="rId3"/>
              </a:rPr>
              <a:t>www.aidsdatahub.org</a:t>
            </a:r>
            <a:r>
              <a:rPr lang="en-US" sz="900" dirty="0" smtClean="0">
                <a:solidFill>
                  <a:prstClr val="black"/>
                </a:solidFill>
              </a:rPr>
              <a:t> based on </a:t>
            </a:r>
            <a:r>
              <a:rPr lang="en-US" sz="900" dirty="0" err="1" smtClean="0">
                <a:solidFill>
                  <a:prstClr val="black"/>
                </a:solidFill>
              </a:rPr>
              <a:t>Behavioural</a:t>
            </a:r>
            <a:r>
              <a:rPr lang="en-US" sz="900" dirty="0" smtClean="0">
                <a:solidFill>
                  <a:prstClr val="black"/>
                </a:solidFill>
              </a:rPr>
              <a:t> Surveillance Surveys </a:t>
            </a:r>
            <a:r>
              <a:rPr lang="en-US" sz="900" dirty="0">
                <a:solidFill>
                  <a:prstClr val="black"/>
                </a:solidFill>
              </a:rPr>
              <a:t>,</a:t>
            </a:r>
            <a:r>
              <a:rPr lang="en-US" sz="900" dirty="0" smtClean="0">
                <a:solidFill>
                  <a:prstClr val="black"/>
                </a:solidFill>
              </a:rPr>
              <a:t>Integrated Biological and Behavioral Surveys, UNGASS Progress Reports 2010</a:t>
            </a:r>
            <a:endParaRPr lang="en-GB" sz="900" dirty="0">
              <a:solidFill>
                <a:prstClr val="black"/>
              </a:solidFill>
            </a:endParaRPr>
          </a:p>
        </p:txBody>
      </p:sp>
      <p:sp>
        <p:nvSpPr>
          <p:cNvPr id="9" name="TextBox 8"/>
          <p:cNvSpPr txBox="1"/>
          <p:nvPr/>
        </p:nvSpPr>
        <p:spPr>
          <a:xfrm>
            <a:off x="4169530" y="6312644"/>
            <a:ext cx="4787176" cy="276999"/>
          </a:xfrm>
          <a:prstGeom prst="rect">
            <a:avLst/>
          </a:prstGeom>
          <a:noFill/>
          <a:ln>
            <a:solidFill>
              <a:schemeClr val="tx1"/>
            </a:solidFill>
            <a:prstDash val="sysDash"/>
          </a:ln>
        </p:spPr>
        <p:txBody>
          <a:bodyPr wrap="square" rtlCol="0">
            <a:spAutoFit/>
          </a:bodyPr>
          <a:lstStyle/>
          <a:p>
            <a:r>
              <a:rPr lang="en-GB" sz="1200" b="1" dirty="0">
                <a:solidFill>
                  <a:prstClr val="black"/>
                </a:solidFill>
                <a:latin typeface="Arial"/>
              </a:rPr>
              <a:t>* Seafarers, dock workers, truck drivers and </a:t>
            </a:r>
            <a:r>
              <a:rPr lang="en-GB" sz="1200" b="1" dirty="0" err="1">
                <a:solidFill>
                  <a:prstClr val="black"/>
                </a:solidFill>
                <a:latin typeface="Arial"/>
              </a:rPr>
              <a:t>moto</a:t>
            </a:r>
            <a:r>
              <a:rPr lang="en-GB" sz="1200" b="1" dirty="0">
                <a:solidFill>
                  <a:prstClr val="black"/>
                </a:solidFill>
                <a:latin typeface="Arial"/>
              </a:rPr>
              <a:t>-taxi drivers</a:t>
            </a:r>
          </a:p>
        </p:txBody>
      </p:sp>
    </p:spTree>
    <p:extLst>
      <p:ext uri="{BB962C8B-B14F-4D97-AF65-F5344CB8AC3E}">
        <p14:creationId xmlns:p14="http://schemas.microsoft.com/office/powerpoint/2010/main" val="23161711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bwMode="auto">
          <a:xfrm>
            <a:off x="225425" y="3390900"/>
            <a:ext cx="8115300" cy="17478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CN" sz="5400" smtClean="0">
                <a:cs typeface="Cordia New" pitchFamily="34" charset="-34"/>
              </a:rPr>
              <a:t>National response</a:t>
            </a:r>
            <a:br>
              <a:rPr lang="en-US" altLang="zh-CN" sz="5400" smtClean="0">
                <a:cs typeface="Cordia New" pitchFamily="34" charset="-34"/>
              </a:rPr>
            </a:br>
            <a:endParaRPr lang="en-US" smtClean="0">
              <a:cs typeface="Cordia New" pitchFamily="34" charset="-34"/>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484784"/>
            <a:ext cx="8402672" cy="504000"/>
          </a:xfrm>
        </p:spPr>
        <p:txBody>
          <a:bodyPr/>
          <a:lstStyle/>
          <a:p>
            <a:r>
              <a:rPr lang="en-US" dirty="0" smtClean="0"/>
              <a:t>Proportion of men at higher risk who received an HIV test by occupation, 2008-2011</a:t>
            </a:r>
            <a:endParaRPr lang="th-TH" dirty="0"/>
          </a:p>
        </p:txBody>
      </p:sp>
      <p:sp>
        <p:nvSpPr>
          <p:cNvPr id="3" name="Slide Number Placeholder 2"/>
          <p:cNvSpPr>
            <a:spLocks noGrp="1"/>
          </p:cNvSpPr>
          <p:nvPr>
            <p:ph type="sldNum" sz="quarter" idx="10"/>
          </p:nvPr>
        </p:nvSpPr>
        <p:spPr/>
        <p:txBody>
          <a:bodyPr/>
          <a:lstStyle/>
          <a:p>
            <a:pPr>
              <a:defRPr/>
            </a:pPr>
            <a:fld id="{9D28C68A-2064-4B7C-AFCD-A80A23DCD611}" type="slidenum">
              <a:rPr lang="th-TH" smtClean="0"/>
              <a:pPr>
                <a:defRPr/>
              </a:pPr>
              <a:t>17</a:t>
            </a:fld>
            <a:endParaRPr lang="th-TH" dirty="0"/>
          </a:p>
        </p:txBody>
      </p:sp>
      <p:graphicFrame>
        <p:nvGraphicFramePr>
          <p:cNvPr id="4" name="Chart 3"/>
          <p:cNvGraphicFramePr>
            <a:graphicFrameLocks/>
          </p:cNvGraphicFramePr>
          <p:nvPr>
            <p:extLst>
              <p:ext uri="{D42A27DB-BD31-4B8C-83A1-F6EECF244321}">
                <p14:modId xmlns:p14="http://schemas.microsoft.com/office/powerpoint/2010/main" val="1620046728"/>
              </p:ext>
            </p:extLst>
          </p:nvPr>
        </p:nvGraphicFramePr>
        <p:xfrm>
          <a:off x="0" y="2348880"/>
          <a:ext cx="9121005" cy="3816424"/>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7782" y="6612804"/>
            <a:ext cx="8964488" cy="230832"/>
          </a:xfrm>
          <a:prstGeom prst="rect">
            <a:avLst/>
          </a:prstGeom>
          <a:noFill/>
        </p:spPr>
        <p:txBody>
          <a:bodyPr wrap="square" rtlCol="0">
            <a:spAutoFit/>
          </a:bodyPr>
          <a:lstStyle/>
          <a:p>
            <a:r>
              <a:rPr lang="en-US" sz="900" dirty="0" smtClean="0">
                <a:solidFill>
                  <a:prstClr val="black"/>
                </a:solidFill>
              </a:rPr>
              <a:t>Source: Prepared by </a:t>
            </a:r>
            <a:r>
              <a:rPr lang="en-US" sz="900" dirty="0" smtClean="0">
                <a:solidFill>
                  <a:prstClr val="black"/>
                </a:solidFill>
                <a:hlinkClick r:id="rId3"/>
              </a:rPr>
              <a:t>www.aidsdatahub.org</a:t>
            </a:r>
            <a:r>
              <a:rPr lang="en-US" sz="900" dirty="0" smtClean="0">
                <a:solidFill>
                  <a:prstClr val="black"/>
                </a:solidFill>
              </a:rPr>
              <a:t> based on </a:t>
            </a:r>
            <a:r>
              <a:rPr lang="en-US" sz="900" dirty="0" err="1" smtClean="0">
                <a:solidFill>
                  <a:prstClr val="black"/>
                </a:solidFill>
              </a:rPr>
              <a:t>Behavioural</a:t>
            </a:r>
            <a:r>
              <a:rPr lang="en-US" sz="900" dirty="0" smtClean="0">
                <a:solidFill>
                  <a:prstClr val="black"/>
                </a:solidFill>
              </a:rPr>
              <a:t> Surveillance Surveys </a:t>
            </a:r>
            <a:r>
              <a:rPr lang="en-US" sz="900" dirty="0">
                <a:solidFill>
                  <a:prstClr val="black"/>
                </a:solidFill>
              </a:rPr>
              <a:t>,</a:t>
            </a:r>
            <a:r>
              <a:rPr lang="en-US" sz="900" dirty="0" smtClean="0">
                <a:solidFill>
                  <a:prstClr val="black"/>
                </a:solidFill>
              </a:rPr>
              <a:t>Integrated Biological and Behavioral Surveys, UNGASS Progress Reports 2010</a:t>
            </a:r>
            <a:endParaRPr lang="en-GB" sz="900" dirty="0">
              <a:solidFill>
                <a:prstClr val="black"/>
              </a:solidFill>
            </a:endParaRPr>
          </a:p>
        </p:txBody>
      </p:sp>
      <p:sp>
        <p:nvSpPr>
          <p:cNvPr id="6" name="TextBox 5"/>
          <p:cNvSpPr txBox="1"/>
          <p:nvPr/>
        </p:nvSpPr>
        <p:spPr>
          <a:xfrm>
            <a:off x="2953176" y="6263816"/>
            <a:ext cx="4787176" cy="276999"/>
          </a:xfrm>
          <a:prstGeom prst="rect">
            <a:avLst/>
          </a:prstGeom>
          <a:noFill/>
          <a:ln>
            <a:solidFill>
              <a:schemeClr val="tx1"/>
            </a:solidFill>
            <a:prstDash val="sysDash"/>
          </a:ln>
        </p:spPr>
        <p:txBody>
          <a:bodyPr wrap="square" rtlCol="0">
            <a:spAutoFit/>
          </a:bodyPr>
          <a:lstStyle/>
          <a:p>
            <a:r>
              <a:rPr lang="en-GB" sz="1200" b="1" dirty="0">
                <a:solidFill>
                  <a:prstClr val="black"/>
                </a:solidFill>
                <a:latin typeface="Arial"/>
              </a:rPr>
              <a:t>* Seafarers, dock workers, truck drivers and </a:t>
            </a:r>
            <a:r>
              <a:rPr lang="en-GB" sz="1200" b="1" dirty="0" err="1">
                <a:solidFill>
                  <a:prstClr val="black"/>
                </a:solidFill>
                <a:latin typeface="Arial"/>
              </a:rPr>
              <a:t>moto</a:t>
            </a:r>
            <a:r>
              <a:rPr lang="en-GB" sz="1200" b="1" dirty="0">
                <a:solidFill>
                  <a:prstClr val="black"/>
                </a:solidFill>
                <a:latin typeface="Arial"/>
              </a:rPr>
              <a:t>-taxi drivers</a:t>
            </a:r>
          </a:p>
        </p:txBody>
      </p:sp>
    </p:spTree>
    <p:extLst>
      <p:ext uri="{BB962C8B-B14F-4D97-AF65-F5344CB8AC3E}">
        <p14:creationId xmlns:p14="http://schemas.microsoft.com/office/powerpoint/2010/main" val="39563454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412776"/>
            <a:ext cx="8402672" cy="504000"/>
          </a:xfrm>
        </p:spPr>
        <p:txBody>
          <a:bodyPr/>
          <a:lstStyle/>
          <a:p>
            <a:r>
              <a:rPr lang="en-US" dirty="0" smtClean="0"/>
              <a:t>Proportion of men at higher risk reached with HIV prevention </a:t>
            </a:r>
            <a:r>
              <a:rPr lang="en-US" dirty="0" err="1" smtClean="0"/>
              <a:t>programmes</a:t>
            </a:r>
            <a:r>
              <a:rPr lang="en-US" dirty="0" smtClean="0"/>
              <a:t>, 2006-2009</a:t>
            </a:r>
            <a:endParaRPr lang="th-TH" dirty="0"/>
          </a:p>
        </p:txBody>
      </p:sp>
      <p:sp>
        <p:nvSpPr>
          <p:cNvPr id="3" name="Slide Number Placeholder 2"/>
          <p:cNvSpPr>
            <a:spLocks noGrp="1"/>
          </p:cNvSpPr>
          <p:nvPr>
            <p:ph type="sldNum" sz="quarter" idx="10"/>
          </p:nvPr>
        </p:nvSpPr>
        <p:spPr/>
        <p:txBody>
          <a:bodyPr/>
          <a:lstStyle/>
          <a:p>
            <a:pPr>
              <a:defRPr/>
            </a:pPr>
            <a:fld id="{9D28C68A-2064-4B7C-AFCD-A80A23DCD611}" type="slidenum">
              <a:rPr lang="th-TH" smtClean="0"/>
              <a:pPr>
                <a:defRPr/>
              </a:pPr>
              <a:t>18</a:t>
            </a:fld>
            <a:endParaRPr lang="th-TH" dirty="0"/>
          </a:p>
        </p:txBody>
      </p:sp>
      <p:graphicFrame>
        <p:nvGraphicFramePr>
          <p:cNvPr id="4" name="Chart 3"/>
          <p:cNvGraphicFramePr>
            <a:graphicFrameLocks/>
          </p:cNvGraphicFramePr>
          <p:nvPr>
            <p:extLst>
              <p:ext uri="{D42A27DB-BD31-4B8C-83A1-F6EECF244321}">
                <p14:modId xmlns:p14="http://schemas.microsoft.com/office/powerpoint/2010/main" val="3079801248"/>
              </p:ext>
            </p:extLst>
          </p:nvPr>
        </p:nvGraphicFramePr>
        <p:xfrm>
          <a:off x="107503" y="2204864"/>
          <a:ext cx="8856985" cy="4032448"/>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7782" y="6612804"/>
            <a:ext cx="8964488" cy="230832"/>
          </a:xfrm>
          <a:prstGeom prst="rect">
            <a:avLst/>
          </a:prstGeom>
          <a:noFill/>
        </p:spPr>
        <p:txBody>
          <a:bodyPr wrap="square" rtlCol="0">
            <a:spAutoFit/>
          </a:bodyPr>
          <a:lstStyle/>
          <a:p>
            <a:r>
              <a:rPr lang="en-US" sz="900" dirty="0" smtClean="0">
                <a:solidFill>
                  <a:prstClr val="black"/>
                </a:solidFill>
              </a:rPr>
              <a:t>Source: Prepared by </a:t>
            </a:r>
            <a:r>
              <a:rPr lang="en-US" sz="900" dirty="0" smtClean="0">
                <a:solidFill>
                  <a:prstClr val="black"/>
                </a:solidFill>
                <a:hlinkClick r:id="rId3"/>
              </a:rPr>
              <a:t>www.aidsdatahub.org</a:t>
            </a:r>
            <a:r>
              <a:rPr lang="en-US" sz="900" dirty="0" smtClean="0">
                <a:solidFill>
                  <a:prstClr val="black"/>
                </a:solidFill>
              </a:rPr>
              <a:t> based on </a:t>
            </a:r>
            <a:r>
              <a:rPr lang="en-US" sz="900" dirty="0" err="1" smtClean="0">
                <a:solidFill>
                  <a:prstClr val="black"/>
                </a:solidFill>
              </a:rPr>
              <a:t>Behavioural</a:t>
            </a:r>
            <a:r>
              <a:rPr lang="en-US" sz="900" dirty="0" smtClean="0">
                <a:solidFill>
                  <a:prstClr val="black"/>
                </a:solidFill>
              </a:rPr>
              <a:t> Surveillance Surveys </a:t>
            </a:r>
            <a:r>
              <a:rPr lang="en-US" sz="900" dirty="0">
                <a:solidFill>
                  <a:prstClr val="black"/>
                </a:solidFill>
              </a:rPr>
              <a:t>,</a:t>
            </a:r>
            <a:r>
              <a:rPr lang="en-US" sz="900" dirty="0" smtClean="0">
                <a:solidFill>
                  <a:prstClr val="black"/>
                </a:solidFill>
              </a:rPr>
              <a:t>Integrated Biological and Behavioral Surveys, UNGASS Progress Reports 2010</a:t>
            </a:r>
            <a:endParaRPr lang="en-GB" sz="900" dirty="0">
              <a:solidFill>
                <a:prstClr val="black"/>
              </a:solidFill>
            </a:endParaRPr>
          </a:p>
        </p:txBody>
      </p:sp>
      <p:sp>
        <p:nvSpPr>
          <p:cNvPr id="6" name="TextBox 5"/>
          <p:cNvSpPr txBox="1"/>
          <p:nvPr/>
        </p:nvSpPr>
        <p:spPr>
          <a:xfrm>
            <a:off x="6948264" y="5913395"/>
            <a:ext cx="1188132" cy="307777"/>
          </a:xfrm>
          <a:prstGeom prst="rect">
            <a:avLst/>
          </a:prstGeom>
          <a:noFill/>
          <a:ln w="15875">
            <a:solidFill>
              <a:schemeClr val="bg1">
                <a:lumMod val="65000"/>
              </a:schemeClr>
            </a:solidFill>
            <a:prstDash val="sysDash"/>
          </a:ln>
        </p:spPr>
        <p:txBody>
          <a:bodyPr wrap="square" rtlCol="0">
            <a:spAutoFit/>
          </a:bodyPr>
          <a:lstStyle/>
          <a:p>
            <a:r>
              <a:rPr lang="en-US" sz="1400" dirty="0" smtClean="0"/>
              <a:t>* Capital city </a:t>
            </a:r>
            <a:endParaRPr lang="th-TH" sz="1400" dirty="0"/>
          </a:p>
        </p:txBody>
      </p:sp>
    </p:spTree>
    <p:extLst>
      <p:ext uri="{BB962C8B-B14F-4D97-AF65-F5344CB8AC3E}">
        <p14:creationId xmlns:p14="http://schemas.microsoft.com/office/powerpoint/2010/main" val="2102630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9734A0AC-F953-4587-90BC-4DB593D9F0A7}" type="slidenum">
              <a:rPr lang="th-TH" smtClean="0"/>
              <a:pPr>
                <a:defRPr/>
              </a:pPr>
              <a:t>19</a:t>
            </a:fld>
            <a:endParaRPr lang="th-TH" dirty="0"/>
          </a:p>
        </p:txBody>
      </p:sp>
      <p:sp>
        <p:nvSpPr>
          <p:cNvPr id="79875" name="Rectangle 2"/>
          <p:cNvSpPr txBox="1">
            <a:spLocks noChangeArrowheads="1"/>
          </p:cNvSpPr>
          <p:nvPr/>
        </p:nvSpPr>
        <p:spPr bwMode="auto">
          <a:xfrm>
            <a:off x="457200" y="1774825"/>
            <a:ext cx="8229600" cy="467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800">
                <a:solidFill>
                  <a:schemeClr val="tx1"/>
                </a:solidFill>
                <a:latin typeface="Arial" pitchFamily="34" charset="0"/>
                <a:cs typeface="Cordia New" pitchFamily="34" charset="-34"/>
              </a:defRPr>
            </a:lvl1pPr>
            <a:lvl2pPr marL="742950" indent="-285750" eaLnBrk="0" hangingPunct="0">
              <a:defRPr sz="2800">
                <a:solidFill>
                  <a:schemeClr val="tx1"/>
                </a:solidFill>
                <a:latin typeface="Arial" pitchFamily="34" charset="0"/>
                <a:cs typeface="Cordia New" pitchFamily="34" charset="-34"/>
              </a:defRPr>
            </a:lvl2pPr>
            <a:lvl3pPr marL="1143000" indent="-228600" eaLnBrk="0" hangingPunct="0">
              <a:defRPr sz="2800">
                <a:solidFill>
                  <a:schemeClr val="tx1"/>
                </a:solidFill>
                <a:latin typeface="Arial" pitchFamily="34" charset="0"/>
                <a:cs typeface="Cordia New" pitchFamily="34" charset="-34"/>
              </a:defRPr>
            </a:lvl3pPr>
            <a:lvl4pPr marL="1600200" indent="-228600" eaLnBrk="0" hangingPunct="0">
              <a:defRPr sz="2800">
                <a:solidFill>
                  <a:schemeClr val="tx1"/>
                </a:solidFill>
                <a:latin typeface="Arial" pitchFamily="34" charset="0"/>
                <a:cs typeface="Cordia New" pitchFamily="34" charset="-34"/>
              </a:defRPr>
            </a:lvl4pPr>
            <a:lvl5pPr marL="2057400" indent="-228600" eaLnBrk="0" hangingPunct="0">
              <a:defRPr sz="2800">
                <a:solidFill>
                  <a:schemeClr val="tx1"/>
                </a:solidFill>
                <a:latin typeface="Arial" pitchFamily="34" charset="0"/>
                <a:cs typeface="Cordia New" pitchFamily="34" charset="-34"/>
              </a:defRPr>
            </a:lvl5pPr>
            <a:lvl6pPr marL="2514600" indent="-228600" eaLnBrk="0" fontAlgn="base" hangingPunct="0">
              <a:spcBef>
                <a:spcPct val="0"/>
              </a:spcBef>
              <a:spcAft>
                <a:spcPct val="0"/>
              </a:spcAft>
              <a:defRPr sz="2800">
                <a:solidFill>
                  <a:schemeClr val="tx1"/>
                </a:solidFill>
                <a:latin typeface="Arial" pitchFamily="34" charset="0"/>
                <a:cs typeface="Cordia New" pitchFamily="34" charset="-34"/>
              </a:defRPr>
            </a:lvl6pPr>
            <a:lvl7pPr marL="2971800" indent="-228600" eaLnBrk="0" fontAlgn="base" hangingPunct="0">
              <a:spcBef>
                <a:spcPct val="0"/>
              </a:spcBef>
              <a:spcAft>
                <a:spcPct val="0"/>
              </a:spcAft>
              <a:defRPr sz="2800">
                <a:solidFill>
                  <a:schemeClr val="tx1"/>
                </a:solidFill>
                <a:latin typeface="Arial" pitchFamily="34" charset="0"/>
                <a:cs typeface="Cordia New" pitchFamily="34" charset="-34"/>
              </a:defRPr>
            </a:lvl7pPr>
            <a:lvl8pPr marL="3429000" indent="-228600" eaLnBrk="0" fontAlgn="base" hangingPunct="0">
              <a:spcBef>
                <a:spcPct val="0"/>
              </a:spcBef>
              <a:spcAft>
                <a:spcPct val="0"/>
              </a:spcAft>
              <a:defRPr sz="2800">
                <a:solidFill>
                  <a:schemeClr val="tx1"/>
                </a:solidFill>
                <a:latin typeface="Arial" pitchFamily="34" charset="0"/>
                <a:cs typeface="Cordia New" pitchFamily="34" charset="-34"/>
              </a:defRPr>
            </a:lvl8pPr>
            <a:lvl9pPr marL="3886200" indent="-228600" eaLnBrk="0" fontAlgn="base" hangingPunct="0">
              <a:spcBef>
                <a:spcPct val="0"/>
              </a:spcBef>
              <a:spcAft>
                <a:spcPct val="0"/>
              </a:spcAft>
              <a:defRPr sz="2800">
                <a:solidFill>
                  <a:schemeClr val="tx1"/>
                </a:solidFill>
                <a:latin typeface="Arial" pitchFamily="34" charset="0"/>
                <a:cs typeface="Cordia New" pitchFamily="34" charset="-34"/>
              </a:defRPr>
            </a:lvl9pPr>
          </a:lstStyle>
          <a:p>
            <a:pPr algn="ctr" eaLnBrk="1" hangingPunct="1">
              <a:spcBef>
                <a:spcPct val="20000"/>
              </a:spcBef>
            </a:pPr>
            <a:r>
              <a:rPr lang="en-US" sz="4000">
                <a:solidFill>
                  <a:srgbClr val="C00000"/>
                </a:solidFill>
              </a:rPr>
              <a:t>THANK YOU</a:t>
            </a:r>
          </a:p>
          <a:p>
            <a:pPr algn="ctr" eaLnBrk="1" hangingPunct="1">
              <a:spcBef>
                <a:spcPct val="20000"/>
              </a:spcBef>
            </a:pPr>
            <a:endParaRPr lang="en-US" sz="4000">
              <a:solidFill>
                <a:srgbClr val="C00000"/>
              </a:solidFill>
            </a:endParaRPr>
          </a:p>
          <a:p>
            <a:pPr algn="ctr" eaLnBrk="1" hangingPunct="1">
              <a:spcBef>
                <a:spcPct val="20000"/>
              </a:spcBef>
            </a:pPr>
            <a:r>
              <a:rPr lang="en-US">
                <a:solidFill>
                  <a:srgbClr val="C00000"/>
                </a:solidFill>
              </a:rPr>
              <a:t>slides compiled by </a:t>
            </a:r>
            <a:r>
              <a:rPr lang="en-US" u="sng">
                <a:solidFill>
                  <a:srgbClr val="C00000"/>
                </a:solidFill>
                <a:hlinkClick r:id="rId2"/>
              </a:rPr>
              <a:t>www.aidsdatahub.org</a:t>
            </a:r>
            <a:endParaRPr lang="en-US" u="sng">
              <a:solidFill>
                <a:srgbClr val="C00000"/>
              </a:solidFill>
            </a:endParaRPr>
          </a:p>
          <a:p>
            <a:pPr algn="ctr" eaLnBrk="1" hangingPunct="1">
              <a:spcBef>
                <a:spcPct val="20000"/>
              </a:spcBef>
            </a:pPr>
            <a:endParaRPr lang="en-US" sz="1400" i="1">
              <a:solidFill>
                <a:srgbClr val="C00000"/>
              </a:solidFill>
            </a:endParaRPr>
          </a:p>
          <a:p>
            <a:pPr algn="ctr" eaLnBrk="1" hangingPunct="1">
              <a:spcBef>
                <a:spcPct val="20000"/>
              </a:spcBef>
            </a:pPr>
            <a:endParaRPr lang="en-US" sz="1400" i="1">
              <a:solidFill>
                <a:srgbClr val="C00000"/>
              </a:solidFill>
            </a:endParaRPr>
          </a:p>
          <a:p>
            <a:pPr algn="ctr" eaLnBrk="1" hangingPunct="1">
              <a:spcBef>
                <a:spcPct val="20000"/>
              </a:spcBef>
            </a:pPr>
            <a:endParaRPr lang="en-US" sz="1400" i="1">
              <a:solidFill>
                <a:srgbClr val="C00000"/>
              </a:solidFill>
            </a:endParaRPr>
          </a:p>
          <a:p>
            <a:pPr algn="ctr" eaLnBrk="1" hangingPunct="1">
              <a:spcBef>
                <a:spcPct val="20000"/>
              </a:spcBef>
            </a:pPr>
            <a:endParaRPr lang="en-US" sz="1400" i="1">
              <a:solidFill>
                <a:srgbClr val="C00000"/>
              </a:solidFill>
            </a:endParaRPr>
          </a:p>
          <a:p>
            <a:pPr algn="ctr" eaLnBrk="1" hangingPunct="1">
              <a:spcBef>
                <a:spcPct val="20000"/>
              </a:spcBef>
            </a:pPr>
            <a:endParaRPr lang="en-US" sz="1400" i="1">
              <a:solidFill>
                <a:srgbClr val="C00000"/>
              </a:solidFill>
            </a:endParaRPr>
          </a:p>
          <a:p>
            <a:pPr algn="ctr" eaLnBrk="1" hangingPunct="1">
              <a:spcBef>
                <a:spcPct val="20000"/>
              </a:spcBef>
            </a:pPr>
            <a:r>
              <a:rPr lang="en-US" sz="1400" i="1">
                <a:solidFill>
                  <a:srgbClr val="C00000"/>
                </a:solidFill>
              </a:rPr>
              <a:t>Data shown in this slide set  are comprehensive to the extent they are available from country reports. Please inform us if you know of sources where more recent data can be used.  Please acknowledge </a:t>
            </a:r>
            <a:r>
              <a:rPr lang="en-US" sz="1400" i="1">
                <a:solidFill>
                  <a:srgbClr val="C00000"/>
                </a:solidFill>
                <a:hlinkClick r:id="rId2"/>
              </a:rPr>
              <a:t>www.aidsdatahub.org</a:t>
            </a:r>
            <a:r>
              <a:rPr lang="en-US" sz="1400" i="1">
                <a:solidFill>
                  <a:srgbClr val="C00000"/>
                </a:solidFill>
              </a:rPr>
              <a:t> if slides are lifted directly from this site</a:t>
            </a:r>
          </a:p>
          <a:p>
            <a:pPr algn="ctr" eaLnBrk="1" hangingPunct="1">
              <a:spcBef>
                <a:spcPct val="20000"/>
              </a:spcBef>
            </a:pPr>
            <a:endParaRPr lang="en-US" sz="160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p:cNvSpPr>
            <a:spLocks noGrp="1"/>
          </p:cNvSpPr>
          <p:nvPr>
            <p:ph type="sldNum" sz="quarter" idx="15"/>
          </p:nvPr>
        </p:nvSpPr>
        <p:spPr/>
        <p:txBody>
          <a:bodyPr/>
          <a:lstStyle/>
          <a:p>
            <a:pPr>
              <a:defRPr/>
            </a:pPr>
            <a:fld id="{E19C7FDC-6A03-401C-9A12-EC31BE8A0E6F}" type="slidenum">
              <a:rPr lang="th-TH"/>
              <a:pPr>
                <a:defRPr/>
              </a:pPr>
              <a:t>2</a:t>
            </a:fld>
            <a:endParaRPr lang="th-TH" dirty="0"/>
          </a:p>
        </p:txBody>
      </p:sp>
      <p:sp>
        <p:nvSpPr>
          <p:cNvPr id="29699" name="Subtitle 4"/>
          <p:cNvSpPr>
            <a:spLocks noGrp="1"/>
          </p:cNvSpPr>
          <p:nvPr>
            <p:ph type="subTitle" idx="1"/>
          </p:nvPr>
        </p:nvSpPr>
        <p:spPr bwMode="auto">
          <a:xfrm>
            <a:off x="468313" y="2276475"/>
            <a:ext cx="8077200" cy="34480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Aft>
                <a:spcPct val="0"/>
              </a:spcAft>
            </a:pPr>
            <a:r>
              <a:rPr lang="en-US" dirty="0" smtClean="0">
                <a:cs typeface="Cordia New" pitchFamily="34" charset="-34"/>
              </a:rPr>
              <a:t>HIV prevalence and epidemiology </a:t>
            </a:r>
          </a:p>
          <a:p>
            <a:pPr fontAlgn="base">
              <a:spcAft>
                <a:spcPct val="0"/>
              </a:spcAft>
            </a:pPr>
            <a:r>
              <a:rPr lang="en-US" dirty="0" smtClean="0">
                <a:cs typeface="Cordia New" pitchFamily="34" charset="-34"/>
              </a:rPr>
              <a:t>Risk behaviors</a:t>
            </a:r>
          </a:p>
          <a:p>
            <a:pPr fontAlgn="base">
              <a:spcAft>
                <a:spcPct val="0"/>
              </a:spcAft>
            </a:pPr>
            <a:r>
              <a:rPr lang="en-US" dirty="0" smtClean="0">
                <a:cs typeface="Cordia New" pitchFamily="34" charset="-34"/>
              </a:rPr>
              <a:t>Vulnerability and HIV knowledge </a:t>
            </a:r>
          </a:p>
          <a:p>
            <a:pPr fontAlgn="base">
              <a:spcAft>
                <a:spcPct val="0"/>
              </a:spcAft>
            </a:pPr>
            <a:r>
              <a:rPr lang="en-US" dirty="0" smtClean="0">
                <a:cs typeface="Cordia New" pitchFamily="34" charset="-34"/>
              </a:rPr>
              <a:t>National Response </a:t>
            </a:r>
          </a:p>
        </p:txBody>
      </p:sp>
      <p:sp>
        <p:nvSpPr>
          <p:cNvPr id="29700" name="Title 3"/>
          <p:cNvSpPr>
            <a:spLocks noGrp="1"/>
          </p:cNvSpPr>
          <p:nvPr>
            <p:ph type="title"/>
          </p:nvPr>
        </p:nvSpPr>
        <p:spPr bwMode="auto">
          <a:xfrm>
            <a:off x="169863" y="1571625"/>
            <a:ext cx="8402637" cy="503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mtClean="0">
                <a:cs typeface="Cordia New" pitchFamily="34" charset="-34"/>
              </a:rPr>
              <a:t>CONTENT</a:t>
            </a:r>
            <a:endParaRPr lang="th-TH"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5"/>
          <p:cNvSpPr>
            <a:spLocks noGrp="1"/>
          </p:cNvSpPr>
          <p:nvPr>
            <p:ph type="title"/>
          </p:nvPr>
        </p:nvSpPr>
        <p:spPr bwMode="auto">
          <a:xfrm>
            <a:off x="225425" y="3390900"/>
            <a:ext cx="8115300" cy="17478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5400" dirty="0" smtClean="0">
                <a:cs typeface="Cordia New" pitchFamily="34" charset="-34"/>
              </a:rPr>
              <a:t>HIV prevalence and </a:t>
            </a:r>
            <a:br>
              <a:rPr lang="en-US" sz="5400" dirty="0" smtClean="0">
                <a:cs typeface="Cordia New" pitchFamily="34" charset="-34"/>
              </a:rPr>
            </a:br>
            <a:r>
              <a:rPr lang="en-US" sz="5400" dirty="0" smtClean="0">
                <a:cs typeface="Cordia New" pitchFamily="34" charset="-34"/>
              </a:rPr>
              <a:t>epidemiology</a:t>
            </a:r>
            <a:endParaRPr lang="th-TH"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412776"/>
            <a:ext cx="8402672" cy="504000"/>
          </a:xfrm>
        </p:spPr>
        <p:txBody>
          <a:bodyPr/>
          <a:lstStyle/>
          <a:p>
            <a:r>
              <a:rPr lang="en-US" dirty="0"/>
              <a:t>HIV prevalence </a:t>
            </a:r>
            <a:r>
              <a:rPr lang="en-US" dirty="0" smtClean="0"/>
              <a:t>among men at higher risk by occupation, </a:t>
            </a:r>
            <a:r>
              <a:rPr lang="en-US" dirty="0"/>
              <a:t>countries where data is available, </a:t>
            </a:r>
            <a:r>
              <a:rPr lang="en-US" dirty="0" smtClean="0"/>
              <a:t>2008-2012</a:t>
            </a:r>
            <a:endParaRPr lang="th-TH" dirty="0"/>
          </a:p>
        </p:txBody>
      </p:sp>
      <p:sp>
        <p:nvSpPr>
          <p:cNvPr id="3" name="Slide Number Placeholder 2"/>
          <p:cNvSpPr>
            <a:spLocks noGrp="1"/>
          </p:cNvSpPr>
          <p:nvPr>
            <p:ph type="sldNum" sz="quarter" idx="10"/>
          </p:nvPr>
        </p:nvSpPr>
        <p:spPr/>
        <p:txBody>
          <a:bodyPr/>
          <a:lstStyle/>
          <a:p>
            <a:pPr>
              <a:defRPr/>
            </a:pPr>
            <a:fld id="{9D28C68A-2064-4B7C-AFCD-A80A23DCD611}" type="slidenum">
              <a:rPr lang="th-TH" smtClean="0">
                <a:solidFill>
                  <a:prstClr val="black">
                    <a:tint val="75000"/>
                  </a:prstClr>
                </a:solidFill>
              </a:rPr>
              <a:pPr>
                <a:defRPr/>
              </a:pPr>
              <a:t>4</a:t>
            </a:fld>
            <a:endParaRPr lang="th-TH" dirty="0">
              <a:solidFill>
                <a:prstClr val="black">
                  <a:tint val="75000"/>
                </a:prstClr>
              </a:solidFill>
            </a:endParaRPr>
          </a:p>
        </p:txBody>
      </p:sp>
      <p:graphicFrame>
        <p:nvGraphicFramePr>
          <p:cNvPr id="4" name="Chart 3"/>
          <p:cNvGraphicFramePr>
            <a:graphicFrameLocks/>
          </p:cNvGraphicFramePr>
          <p:nvPr>
            <p:extLst>
              <p:ext uri="{D42A27DB-BD31-4B8C-83A1-F6EECF244321}">
                <p14:modId xmlns:p14="http://schemas.microsoft.com/office/powerpoint/2010/main" val="3255307806"/>
              </p:ext>
            </p:extLst>
          </p:nvPr>
        </p:nvGraphicFramePr>
        <p:xfrm>
          <a:off x="179512" y="2348880"/>
          <a:ext cx="8640960" cy="388843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0" y="6334088"/>
            <a:ext cx="8964488" cy="369332"/>
          </a:xfrm>
          <a:prstGeom prst="rect">
            <a:avLst/>
          </a:prstGeom>
          <a:noFill/>
        </p:spPr>
        <p:txBody>
          <a:bodyPr wrap="square" rtlCol="0">
            <a:spAutoFit/>
          </a:bodyPr>
          <a:lstStyle/>
          <a:p>
            <a:r>
              <a:rPr lang="en-US" sz="900" dirty="0" smtClean="0">
                <a:solidFill>
                  <a:prstClr val="black"/>
                </a:solidFill>
              </a:rPr>
              <a:t>Source: Prepared by </a:t>
            </a:r>
            <a:r>
              <a:rPr lang="en-US" sz="900" dirty="0" smtClean="0">
                <a:solidFill>
                  <a:prstClr val="black"/>
                </a:solidFill>
                <a:hlinkClick r:id="rId3"/>
              </a:rPr>
              <a:t>www.aidsdatahub.org</a:t>
            </a:r>
            <a:r>
              <a:rPr lang="en-US" sz="900" dirty="0" smtClean="0">
                <a:solidFill>
                  <a:prstClr val="black"/>
                </a:solidFill>
              </a:rPr>
              <a:t> based on  Integrated Biological and Behavioral Surveys; HIV Sentinel Surveillance Surveys; and </a:t>
            </a:r>
            <a:r>
              <a:rPr lang="en-GB" sz="900" dirty="0" smtClean="0">
                <a:solidFill>
                  <a:prstClr val="black"/>
                </a:solidFill>
              </a:rPr>
              <a:t>Special Preventive Programme Centre for Health Protection, Department of Health Hong Kong. (2012). </a:t>
            </a:r>
            <a:r>
              <a:rPr lang="fr-FR" sz="900" dirty="0" smtClean="0">
                <a:solidFill>
                  <a:prstClr val="black"/>
                </a:solidFill>
              </a:rPr>
              <a:t>HIV Surveillance Report – 2011 Update</a:t>
            </a:r>
            <a:endParaRPr lang="en-GB" sz="900" dirty="0">
              <a:solidFill>
                <a:prstClr val="black"/>
              </a:solidFill>
            </a:endParaRPr>
          </a:p>
        </p:txBody>
      </p:sp>
    </p:spTree>
    <p:extLst>
      <p:ext uri="{BB962C8B-B14F-4D97-AF65-F5344CB8AC3E}">
        <p14:creationId xmlns:p14="http://schemas.microsoft.com/office/powerpoint/2010/main" val="11922900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412776"/>
            <a:ext cx="8402672" cy="504000"/>
          </a:xfrm>
        </p:spPr>
        <p:txBody>
          <a:bodyPr/>
          <a:lstStyle/>
          <a:p>
            <a:r>
              <a:rPr lang="en-US" dirty="0" smtClean="0"/>
              <a:t>Hepatitis B </a:t>
            </a:r>
            <a:r>
              <a:rPr lang="en-US" dirty="0"/>
              <a:t>prevalence among men at higher risk by occupation, countries where data is available, 2008-2012</a:t>
            </a:r>
            <a:endParaRPr lang="th-TH" dirty="0"/>
          </a:p>
        </p:txBody>
      </p:sp>
      <p:sp>
        <p:nvSpPr>
          <p:cNvPr id="3" name="Slide Number Placeholder 2"/>
          <p:cNvSpPr>
            <a:spLocks noGrp="1"/>
          </p:cNvSpPr>
          <p:nvPr>
            <p:ph type="sldNum" sz="quarter" idx="10"/>
          </p:nvPr>
        </p:nvSpPr>
        <p:spPr/>
        <p:txBody>
          <a:bodyPr/>
          <a:lstStyle/>
          <a:p>
            <a:pPr>
              <a:defRPr/>
            </a:pPr>
            <a:fld id="{9D28C68A-2064-4B7C-AFCD-A80A23DCD611}" type="slidenum">
              <a:rPr lang="th-TH" smtClean="0">
                <a:solidFill>
                  <a:prstClr val="black">
                    <a:tint val="75000"/>
                  </a:prstClr>
                </a:solidFill>
              </a:rPr>
              <a:pPr>
                <a:defRPr/>
              </a:pPr>
              <a:t>5</a:t>
            </a:fld>
            <a:endParaRPr lang="th-TH" dirty="0">
              <a:solidFill>
                <a:prstClr val="black">
                  <a:tint val="75000"/>
                </a:prstClr>
              </a:solidFill>
            </a:endParaRPr>
          </a:p>
        </p:txBody>
      </p:sp>
      <p:graphicFrame>
        <p:nvGraphicFramePr>
          <p:cNvPr id="4" name="Chart 3"/>
          <p:cNvGraphicFramePr>
            <a:graphicFrameLocks/>
          </p:cNvGraphicFramePr>
          <p:nvPr>
            <p:extLst>
              <p:ext uri="{D42A27DB-BD31-4B8C-83A1-F6EECF244321}">
                <p14:modId xmlns:p14="http://schemas.microsoft.com/office/powerpoint/2010/main" val="187797959"/>
              </p:ext>
            </p:extLst>
          </p:nvPr>
        </p:nvGraphicFramePr>
        <p:xfrm>
          <a:off x="467544" y="2276872"/>
          <a:ext cx="8136904" cy="410445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0" y="6423735"/>
            <a:ext cx="8964488" cy="230832"/>
          </a:xfrm>
          <a:prstGeom prst="rect">
            <a:avLst/>
          </a:prstGeom>
          <a:noFill/>
        </p:spPr>
        <p:txBody>
          <a:bodyPr wrap="square" rtlCol="0">
            <a:spAutoFit/>
          </a:bodyPr>
          <a:lstStyle/>
          <a:p>
            <a:r>
              <a:rPr lang="en-US" sz="900" dirty="0" smtClean="0">
                <a:solidFill>
                  <a:prstClr val="black"/>
                </a:solidFill>
              </a:rPr>
              <a:t>Source: Prepared by </a:t>
            </a:r>
            <a:r>
              <a:rPr lang="en-US" sz="900" dirty="0" smtClean="0">
                <a:solidFill>
                  <a:prstClr val="black"/>
                </a:solidFill>
                <a:hlinkClick r:id="rId3"/>
              </a:rPr>
              <a:t>www.aidsdatahub.org</a:t>
            </a:r>
            <a:r>
              <a:rPr lang="en-US" sz="900" dirty="0" smtClean="0">
                <a:solidFill>
                  <a:prstClr val="black"/>
                </a:solidFill>
              </a:rPr>
              <a:t> based on  Integrated Biological and Behavioral Surveys</a:t>
            </a:r>
            <a:endParaRPr lang="en-GB" sz="900" dirty="0">
              <a:solidFill>
                <a:prstClr val="black"/>
              </a:solidFill>
            </a:endParaRPr>
          </a:p>
        </p:txBody>
      </p:sp>
    </p:spTree>
    <p:extLst>
      <p:ext uri="{BB962C8B-B14F-4D97-AF65-F5344CB8AC3E}">
        <p14:creationId xmlns:p14="http://schemas.microsoft.com/office/powerpoint/2010/main" val="4659500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412776"/>
            <a:ext cx="8402672" cy="504000"/>
          </a:xfrm>
        </p:spPr>
        <p:txBody>
          <a:bodyPr/>
          <a:lstStyle/>
          <a:p>
            <a:r>
              <a:rPr lang="en-US" dirty="0" smtClean="0"/>
              <a:t>Syphilis prevalence </a:t>
            </a:r>
            <a:r>
              <a:rPr lang="en-US" dirty="0"/>
              <a:t>among men at higher </a:t>
            </a:r>
            <a:r>
              <a:rPr lang="en-US" dirty="0" smtClean="0"/>
              <a:t>risk, </a:t>
            </a:r>
            <a:r>
              <a:rPr lang="en-US" dirty="0"/>
              <a:t>countries where data is available, </a:t>
            </a:r>
            <a:r>
              <a:rPr lang="en-US" dirty="0" smtClean="0"/>
              <a:t>2006-2012</a:t>
            </a:r>
            <a:endParaRPr lang="th-TH" dirty="0"/>
          </a:p>
        </p:txBody>
      </p:sp>
      <p:sp>
        <p:nvSpPr>
          <p:cNvPr id="3" name="Slide Number Placeholder 2"/>
          <p:cNvSpPr>
            <a:spLocks noGrp="1"/>
          </p:cNvSpPr>
          <p:nvPr>
            <p:ph type="sldNum" sz="quarter" idx="10"/>
          </p:nvPr>
        </p:nvSpPr>
        <p:spPr/>
        <p:txBody>
          <a:bodyPr/>
          <a:lstStyle/>
          <a:p>
            <a:pPr>
              <a:defRPr/>
            </a:pPr>
            <a:fld id="{9D28C68A-2064-4B7C-AFCD-A80A23DCD611}" type="slidenum">
              <a:rPr lang="th-TH" smtClean="0">
                <a:solidFill>
                  <a:prstClr val="black">
                    <a:tint val="75000"/>
                  </a:prstClr>
                </a:solidFill>
              </a:rPr>
              <a:pPr>
                <a:defRPr/>
              </a:pPr>
              <a:t>6</a:t>
            </a:fld>
            <a:endParaRPr lang="th-TH" dirty="0">
              <a:solidFill>
                <a:prstClr val="black">
                  <a:tint val="75000"/>
                </a:prstClr>
              </a:solidFill>
            </a:endParaRPr>
          </a:p>
        </p:txBody>
      </p:sp>
      <p:graphicFrame>
        <p:nvGraphicFramePr>
          <p:cNvPr id="6" name="Chart 5"/>
          <p:cNvGraphicFramePr>
            <a:graphicFrameLocks/>
          </p:cNvGraphicFramePr>
          <p:nvPr>
            <p:extLst>
              <p:ext uri="{D42A27DB-BD31-4B8C-83A1-F6EECF244321}">
                <p14:modId xmlns:p14="http://schemas.microsoft.com/office/powerpoint/2010/main" val="1220049291"/>
              </p:ext>
            </p:extLst>
          </p:nvPr>
        </p:nvGraphicFramePr>
        <p:xfrm>
          <a:off x="0" y="2211043"/>
          <a:ext cx="8964488" cy="396044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0" y="6309983"/>
            <a:ext cx="8964488" cy="369332"/>
          </a:xfrm>
          <a:prstGeom prst="rect">
            <a:avLst/>
          </a:prstGeom>
          <a:noFill/>
        </p:spPr>
        <p:txBody>
          <a:bodyPr wrap="square" rtlCol="0">
            <a:spAutoFit/>
          </a:bodyPr>
          <a:lstStyle/>
          <a:p>
            <a:r>
              <a:rPr lang="en-US" sz="900" dirty="0" smtClean="0">
                <a:solidFill>
                  <a:prstClr val="black"/>
                </a:solidFill>
              </a:rPr>
              <a:t>Source: Prepared by </a:t>
            </a:r>
            <a:r>
              <a:rPr lang="en-US" sz="900" dirty="0" smtClean="0">
                <a:solidFill>
                  <a:prstClr val="black"/>
                </a:solidFill>
                <a:hlinkClick r:id="rId3"/>
              </a:rPr>
              <a:t>www.aidsdatahub.org</a:t>
            </a:r>
            <a:r>
              <a:rPr lang="en-US" sz="900" dirty="0" smtClean="0">
                <a:solidFill>
                  <a:prstClr val="black"/>
                </a:solidFill>
              </a:rPr>
              <a:t> based on HIV Sentinel Surveillance Surveys; Integrated Biological and Behavioral Surveys; </a:t>
            </a:r>
            <a:r>
              <a:rPr lang="en-GB" sz="900" dirty="0"/>
              <a:t>National HIV/AIDS and STI </a:t>
            </a:r>
            <a:r>
              <a:rPr lang="en-GB" sz="900" dirty="0" smtClean="0"/>
              <a:t>Programme, Ministry </a:t>
            </a:r>
            <a:r>
              <a:rPr lang="en-GB" sz="900" dirty="0"/>
              <a:t>of </a:t>
            </a:r>
            <a:r>
              <a:rPr lang="en-GB" sz="900" dirty="0" smtClean="0"/>
              <a:t>Health Bhutan. </a:t>
            </a:r>
            <a:r>
              <a:rPr lang="en-GB" sz="900" dirty="0"/>
              <a:t>(2009). Bhutan: </a:t>
            </a:r>
            <a:r>
              <a:rPr lang="en-GB" sz="900" dirty="0" smtClean="0"/>
              <a:t>HIV Epidemiological Situation and Health Sector Response 2009</a:t>
            </a:r>
            <a:endParaRPr lang="en-GB" sz="900" dirty="0">
              <a:solidFill>
                <a:prstClr val="black"/>
              </a:solidFill>
            </a:endParaRPr>
          </a:p>
        </p:txBody>
      </p:sp>
    </p:spTree>
    <p:extLst>
      <p:ext uri="{BB962C8B-B14F-4D97-AF65-F5344CB8AC3E}">
        <p14:creationId xmlns:p14="http://schemas.microsoft.com/office/powerpoint/2010/main" val="25859079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bwMode="auto">
          <a:xfrm>
            <a:off x="225425" y="3390900"/>
            <a:ext cx="8115300" cy="17478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CN" sz="5400" smtClean="0">
                <a:cs typeface="Cordia New" pitchFamily="34" charset="-34"/>
              </a:rPr>
              <a:t>Risk behaviours</a:t>
            </a:r>
            <a:br>
              <a:rPr lang="en-US" altLang="zh-CN" sz="5400" smtClean="0">
                <a:cs typeface="Cordia New" pitchFamily="34" charset="-34"/>
              </a:rPr>
            </a:br>
            <a:r>
              <a:rPr lang="zh-CN" altLang="en-US" sz="5400" smtClean="0">
                <a:cs typeface="Cordia New" pitchFamily="34" charset="-34"/>
              </a:rPr>
              <a:t/>
            </a:r>
            <a:br>
              <a:rPr lang="zh-CN" altLang="en-US" sz="5400" smtClean="0">
                <a:cs typeface="Cordia New" pitchFamily="34" charset="-34"/>
              </a:rPr>
            </a:br>
            <a:endParaRPr lang="en-US" smtClean="0">
              <a:cs typeface="Cordia New" pitchFamily="34" charset="-34"/>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a:defRPr/>
            </a:pPr>
            <a:fld id="{9D28C68A-2064-4B7C-AFCD-A80A23DCD611}" type="slidenum">
              <a:rPr lang="th-TH" smtClean="0"/>
              <a:pPr>
                <a:defRPr/>
              </a:pPr>
              <a:t>8</a:t>
            </a:fld>
            <a:endParaRPr lang="th-TH" dirty="0"/>
          </a:p>
        </p:txBody>
      </p:sp>
      <p:sp>
        <p:nvSpPr>
          <p:cNvPr id="4" name="Title 1"/>
          <p:cNvSpPr>
            <a:spLocks noGrp="1"/>
          </p:cNvSpPr>
          <p:nvPr>
            <p:ph type="title"/>
          </p:nvPr>
        </p:nvSpPr>
        <p:spPr>
          <a:xfrm>
            <a:off x="179512" y="1340768"/>
            <a:ext cx="8402672" cy="504000"/>
          </a:xfrm>
        </p:spPr>
        <p:txBody>
          <a:bodyPr/>
          <a:lstStyle/>
          <a:p>
            <a:r>
              <a:rPr lang="en-US" dirty="0" smtClean="0"/>
              <a:t>Mean number of commercial female partners among men at higher risk by occupation, countries where data is available, 2006-2009</a:t>
            </a:r>
            <a:endParaRPr lang="th-TH" dirty="0"/>
          </a:p>
        </p:txBody>
      </p:sp>
      <p:graphicFrame>
        <p:nvGraphicFramePr>
          <p:cNvPr id="7" name="Chart 6"/>
          <p:cNvGraphicFramePr>
            <a:graphicFrameLocks/>
          </p:cNvGraphicFramePr>
          <p:nvPr>
            <p:extLst>
              <p:ext uri="{D42A27DB-BD31-4B8C-83A1-F6EECF244321}">
                <p14:modId xmlns:p14="http://schemas.microsoft.com/office/powerpoint/2010/main" val="2882070444"/>
              </p:ext>
            </p:extLst>
          </p:nvPr>
        </p:nvGraphicFramePr>
        <p:xfrm>
          <a:off x="271335" y="2564904"/>
          <a:ext cx="8514692" cy="3407888"/>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0" y="6540815"/>
            <a:ext cx="8964488" cy="230832"/>
          </a:xfrm>
          <a:prstGeom prst="rect">
            <a:avLst/>
          </a:prstGeom>
          <a:noFill/>
        </p:spPr>
        <p:txBody>
          <a:bodyPr wrap="square" rtlCol="0">
            <a:spAutoFit/>
          </a:bodyPr>
          <a:lstStyle/>
          <a:p>
            <a:r>
              <a:rPr lang="en-US" sz="900" dirty="0" smtClean="0">
                <a:solidFill>
                  <a:prstClr val="black"/>
                </a:solidFill>
              </a:rPr>
              <a:t>Source: Prepared by </a:t>
            </a:r>
            <a:r>
              <a:rPr lang="en-US" sz="900" dirty="0" smtClean="0">
                <a:solidFill>
                  <a:prstClr val="black"/>
                </a:solidFill>
                <a:hlinkClick r:id="rId3"/>
              </a:rPr>
              <a:t>www.aidsdatahub.org</a:t>
            </a:r>
            <a:r>
              <a:rPr lang="en-US" sz="900" dirty="0" smtClean="0">
                <a:solidFill>
                  <a:prstClr val="black"/>
                </a:solidFill>
              </a:rPr>
              <a:t> based on </a:t>
            </a:r>
            <a:r>
              <a:rPr lang="en-US" sz="900" dirty="0" err="1" smtClean="0">
                <a:solidFill>
                  <a:prstClr val="black"/>
                </a:solidFill>
              </a:rPr>
              <a:t>Behavioural</a:t>
            </a:r>
            <a:r>
              <a:rPr lang="en-US" sz="900" dirty="0" smtClean="0">
                <a:solidFill>
                  <a:prstClr val="black"/>
                </a:solidFill>
              </a:rPr>
              <a:t> Surveillance Surveys and  Integrated Biological and Behavioral Surveys</a:t>
            </a:r>
            <a:endParaRPr lang="en-GB" sz="900" dirty="0">
              <a:solidFill>
                <a:prstClr val="black"/>
              </a:solidFill>
            </a:endParaRPr>
          </a:p>
        </p:txBody>
      </p:sp>
      <p:sp>
        <p:nvSpPr>
          <p:cNvPr id="9" name="TextBox 1"/>
          <p:cNvSpPr txBox="1"/>
          <p:nvPr/>
        </p:nvSpPr>
        <p:spPr>
          <a:xfrm>
            <a:off x="3131840" y="6120653"/>
            <a:ext cx="2664296" cy="332684"/>
          </a:xfrm>
          <a:prstGeom prst="rect">
            <a:avLst/>
          </a:prstGeom>
          <a:ln>
            <a:solidFill>
              <a:srgbClr val="00AEEF"/>
            </a:solidFill>
            <a:prstDash val="sysDash"/>
          </a:ln>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smtClean="0">
                <a:latin typeface="Arial" pitchFamily="34" charset="0"/>
                <a:cs typeface="Arial" pitchFamily="34" charset="0"/>
              </a:rPr>
              <a:t>*</a:t>
            </a:r>
            <a:r>
              <a:rPr lang="en-US" sz="1200" b="1" dirty="0">
                <a:latin typeface="Arial" pitchFamily="34" charset="0"/>
                <a:cs typeface="Arial" pitchFamily="34" charset="0"/>
              </a:rPr>
              <a:t> </a:t>
            </a:r>
            <a:r>
              <a:rPr lang="en-US" sz="1200" b="1" dirty="0" smtClean="0">
                <a:latin typeface="Arial" pitchFamily="34" charset="0"/>
                <a:cs typeface="Arial" pitchFamily="34" charset="0"/>
              </a:rPr>
              <a:t>Capital city,  ** </a:t>
            </a:r>
            <a:r>
              <a:rPr lang="en-US" sz="1200" b="1" dirty="0" err="1" smtClean="0">
                <a:latin typeface="Arial" pitchFamily="34" charset="0"/>
                <a:cs typeface="Arial" pitchFamily="34" charset="0"/>
              </a:rPr>
              <a:t>Balochistan</a:t>
            </a:r>
            <a:endParaRPr lang="en-GB" sz="1200" b="1" dirty="0">
              <a:latin typeface="Arial" pitchFamily="34" charset="0"/>
              <a:cs typeface="Arial" pitchFamily="34" charset="0"/>
            </a:endParaRPr>
          </a:p>
        </p:txBody>
      </p:sp>
    </p:spTree>
    <p:extLst>
      <p:ext uri="{BB962C8B-B14F-4D97-AF65-F5344CB8AC3E}">
        <p14:creationId xmlns:p14="http://schemas.microsoft.com/office/powerpoint/2010/main" val="15747047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856" y="1571612"/>
            <a:ext cx="8766058" cy="504000"/>
          </a:xfrm>
        </p:spPr>
        <p:txBody>
          <a:bodyPr/>
          <a:lstStyle/>
          <a:p>
            <a:r>
              <a:rPr lang="en-GB" dirty="0"/>
              <a:t>Proportion of </a:t>
            </a:r>
            <a:r>
              <a:rPr lang="en-GB" dirty="0" smtClean="0"/>
              <a:t>taxi drivers and rickshaw pullers who reported </a:t>
            </a:r>
            <a:r>
              <a:rPr lang="en-GB" dirty="0"/>
              <a:t>having commercial sex in the last year, </a:t>
            </a:r>
            <a:r>
              <a:rPr lang="en-GB" dirty="0" smtClean="0"/>
              <a:t>2006-2010 </a:t>
            </a:r>
            <a:endParaRPr lang="th-TH" dirty="0"/>
          </a:p>
        </p:txBody>
      </p:sp>
      <p:sp>
        <p:nvSpPr>
          <p:cNvPr id="3" name="Slide Number Placeholder 2"/>
          <p:cNvSpPr>
            <a:spLocks noGrp="1"/>
          </p:cNvSpPr>
          <p:nvPr>
            <p:ph type="sldNum" sz="quarter" idx="10"/>
          </p:nvPr>
        </p:nvSpPr>
        <p:spPr/>
        <p:txBody>
          <a:bodyPr/>
          <a:lstStyle/>
          <a:p>
            <a:pPr>
              <a:defRPr/>
            </a:pPr>
            <a:fld id="{9D28C68A-2064-4B7C-AFCD-A80A23DCD611}" type="slidenum">
              <a:rPr lang="th-TH" smtClean="0"/>
              <a:pPr>
                <a:defRPr/>
              </a:pPr>
              <a:t>9</a:t>
            </a:fld>
            <a:endParaRPr lang="th-TH" dirty="0"/>
          </a:p>
        </p:txBody>
      </p:sp>
      <p:graphicFrame>
        <p:nvGraphicFramePr>
          <p:cNvPr id="4" name="Chart 3"/>
          <p:cNvGraphicFramePr>
            <a:graphicFrameLocks/>
          </p:cNvGraphicFramePr>
          <p:nvPr>
            <p:extLst>
              <p:ext uri="{D42A27DB-BD31-4B8C-83A1-F6EECF244321}">
                <p14:modId xmlns:p14="http://schemas.microsoft.com/office/powerpoint/2010/main" val="3608736301"/>
              </p:ext>
            </p:extLst>
          </p:nvPr>
        </p:nvGraphicFramePr>
        <p:xfrm>
          <a:off x="179512" y="2420888"/>
          <a:ext cx="8424936" cy="3744416"/>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107504" y="6410572"/>
            <a:ext cx="8828410" cy="369332"/>
          </a:xfrm>
          <a:prstGeom prst="rect">
            <a:avLst/>
          </a:prstGeom>
        </p:spPr>
        <p:txBody>
          <a:bodyPr wrap="square">
            <a:spAutoFit/>
          </a:bodyPr>
          <a:lstStyle/>
          <a:p>
            <a:r>
              <a:rPr lang="en-US" sz="900" dirty="0">
                <a:solidFill>
                  <a:prstClr val="black"/>
                </a:solidFill>
              </a:rPr>
              <a:t>Source: Prepared by </a:t>
            </a:r>
            <a:r>
              <a:rPr lang="en-US" sz="900" dirty="0">
                <a:solidFill>
                  <a:prstClr val="black"/>
                </a:solidFill>
                <a:hlinkClick r:id="rId3"/>
              </a:rPr>
              <a:t>www.aidsdatahub.org</a:t>
            </a:r>
            <a:r>
              <a:rPr lang="en-US" sz="900" dirty="0">
                <a:solidFill>
                  <a:prstClr val="black"/>
                </a:solidFill>
              </a:rPr>
              <a:t> based on </a:t>
            </a:r>
            <a:r>
              <a:rPr lang="en-US" sz="900" dirty="0" err="1"/>
              <a:t>Behavioural</a:t>
            </a:r>
            <a:r>
              <a:rPr lang="en-US" sz="900" dirty="0"/>
              <a:t> Surveillance </a:t>
            </a:r>
            <a:r>
              <a:rPr lang="en-US" sz="900" dirty="0" smtClean="0"/>
              <a:t>Surveys and </a:t>
            </a:r>
            <a:r>
              <a:rPr lang="en-US" sz="900" dirty="0"/>
              <a:t>National Center for HIV/AIDS Dermatology and STD Cambodia. (2011). Estimation of the HIV Prevalence among General Population in Cambodia, 2010.</a:t>
            </a:r>
            <a:r>
              <a:rPr lang="en-US" sz="900" dirty="0" smtClean="0"/>
              <a:t> </a:t>
            </a:r>
            <a:endParaRPr lang="th-TH" dirty="0"/>
          </a:p>
        </p:txBody>
      </p:sp>
    </p:spTree>
    <p:extLst>
      <p:ext uri="{BB962C8B-B14F-4D97-AF65-F5344CB8AC3E}">
        <p14:creationId xmlns:p14="http://schemas.microsoft.com/office/powerpoint/2010/main" val="27681323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ONLINEALLOWACCESS" val="1"/>
  <p:tag name="ISPRINGONLINEUPLOADPRESENTATION" val="1"/>
  <p:tag name="ISPRINGONLINEALLOWDOWNLOAD" val="1"/>
  <p:tag name="ISPRINGONLINETOPIC" val="Education"/>
  <p:tag name="ISPRINGONLINELANG" val="en"/>
</p:tagLst>
</file>

<file path=ppt/theme/theme1.xml><?xml version="1.0" encoding="utf-8"?>
<a:theme xmlns:a="http://schemas.openxmlformats.org/drawingml/2006/main" name="1_Cover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yout with Lates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Cover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Cover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_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2_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8692</TotalTime>
  <Words>725</Words>
  <Application>Microsoft Office PowerPoint</Application>
  <PresentationFormat>On-screen Show (4:3)</PresentationFormat>
  <Paragraphs>77</Paragraphs>
  <Slides>19</Slides>
  <Notes>1</Notes>
  <HiddenSlides>0</HiddenSlides>
  <MMClips>0</MMClips>
  <ScaleCrop>false</ScaleCrop>
  <HeadingPairs>
    <vt:vector size="4" baseType="variant">
      <vt:variant>
        <vt:lpstr>Theme</vt:lpstr>
      </vt:variant>
      <vt:variant>
        <vt:i4>7</vt:i4>
      </vt:variant>
      <vt:variant>
        <vt:lpstr>Slide Titles</vt:lpstr>
      </vt:variant>
      <vt:variant>
        <vt:i4>19</vt:i4>
      </vt:variant>
    </vt:vector>
  </HeadingPairs>
  <TitlesOfParts>
    <vt:vector size="26" baseType="lpstr">
      <vt:lpstr>1_Cover Design</vt:lpstr>
      <vt:lpstr>Layout</vt:lpstr>
      <vt:lpstr>Layout with Latest!</vt:lpstr>
      <vt:lpstr>2_Cover Design</vt:lpstr>
      <vt:lpstr>3_Cover Design</vt:lpstr>
      <vt:lpstr>1_Layout</vt:lpstr>
      <vt:lpstr>2_Layout</vt:lpstr>
      <vt:lpstr>Other women and men at higher risk </vt:lpstr>
      <vt:lpstr>CONTENT</vt:lpstr>
      <vt:lpstr>HIV prevalence and  epidemiology</vt:lpstr>
      <vt:lpstr>HIV prevalence among men at higher risk by occupation, countries where data is available, 2008-2012</vt:lpstr>
      <vt:lpstr>Hepatitis B prevalence among men at higher risk by occupation, countries where data is available, 2008-2012</vt:lpstr>
      <vt:lpstr>Syphilis prevalence among men at higher risk, countries where data is available, 2006-2012</vt:lpstr>
      <vt:lpstr>Risk behaviours  </vt:lpstr>
      <vt:lpstr>Mean number of commercial female partners among men at higher risk by occupation, countries where data is available, 2006-2009</vt:lpstr>
      <vt:lpstr>Proportion of taxi drivers and rickshaw pullers who reported having commercial sex in the last year, 2006-2010 </vt:lpstr>
      <vt:lpstr>Proportion of men at higher risk who reported having commercial sex in the last year by occupation, 2008-2011 </vt:lpstr>
      <vt:lpstr>Proportion of men at higher risk who reported condom use at last sex with FSW, 2008-2011</vt:lpstr>
      <vt:lpstr>Proportion of men at higher risk who reported condom use at last sex with a casual partner, 2008-2013</vt:lpstr>
      <vt:lpstr>Proportion of men at higher risk who reported  injecting drugs in the last year, countries where data is available, 2006-2011 </vt:lpstr>
      <vt:lpstr>Vulnerability and  HIV knowledge</vt:lpstr>
      <vt:lpstr>Proportion of men at higher risk with comprehensive HIV knowledge, 2006-2011</vt:lpstr>
      <vt:lpstr>National response </vt:lpstr>
      <vt:lpstr>Proportion of men at higher risk who received an HIV test by occupation, 2008-2011</vt:lpstr>
      <vt:lpstr>Proportion of men at higher risk reached with HIV prevention programmes, 2006-2009</vt:lpstr>
      <vt:lpstr>PowerPoint Presentation</vt:lpstr>
    </vt:vector>
  </TitlesOfParts>
  <Company>Computer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 at higher risk</dc:title>
  <dc:creator>HomeUser</dc:creator>
  <cp:lastModifiedBy>Data Hub</cp:lastModifiedBy>
  <cp:revision>747</cp:revision>
  <dcterms:created xsi:type="dcterms:W3CDTF">2010-11-08T08:31:49Z</dcterms:created>
  <dcterms:modified xsi:type="dcterms:W3CDTF">2015-11-25T04:20:42Z</dcterms:modified>
</cp:coreProperties>
</file>