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6.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7.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8.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9.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10.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11.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12.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13.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4.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5.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6.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7.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8.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9.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20.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21.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22.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23.xml" ContentType="application/vnd.openxmlformats-officedocument.theme+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24.xml" ContentType="application/vnd.openxmlformats-officedocument.theme+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25.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26.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9.xml" ContentType="application/vnd.openxmlformats-officedocument.themeOverride+xml"/>
  <Override PartName="/ppt/charts/chart2.xml" ContentType="application/vnd.openxmlformats-officedocument.drawingml.chart+xml"/>
  <Override PartName="/ppt/theme/themeOverride10.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3.xml" ContentType="application/vnd.openxmlformats-officedocument.drawingml.chart+xml"/>
  <Override PartName="/ppt/theme/themeOverride11.xml" ContentType="application/vnd.openxmlformats-officedocument.themeOverride+xml"/>
  <Override PartName="/ppt/charts/chart4.xml" ContentType="application/vnd.openxmlformats-officedocument.drawingml.chart+xml"/>
  <Override PartName="/ppt/theme/themeOverride12.xml" ContentType="application/vnd.openxmlformats-officedocument.themeOverride+xml"/>
  <Override PartName="/ppt/charts/chart5.xml" ContentType="application/vnd.openxmlformats-officedocument.drawingml.chart+xml"/>
  <Override PartName="/ppt/theme/themeOverride13.xml" ContentType="application/vnd.openxmlformats-officedocument.themeOverride+xml"/>
  <Override PartName="/ppt/charts/chart6.xml" ContentType="application/vnd.openxmlformats-officedocument.drawingml.chart+xml"/>
  <Override PartName="/ppt/theme/themeOverride14.xml" ContentType="application/vnd.openxmlformats-officedocument.themeOverride+xml"/>
  <Override PartName="/ppt/charts/chart7.xml" ContentType="application/vnd.openxmlformats-officedocument.drawingml.chart+xml"/>
  <Override PartName="/ppt/theme/themeOverride15.xml" ContentType="application/vnd.openxmlformats-officedocument.themeOverride+xml"/>
  <Override PartName="/ppt/charts/chart8.xml" ContentType="application/vnd.openxmlformats-officedocument.drawingml.chart+xml"/>
  <Override PartName="/ppt/theme/themeOverride16.xml" ContentType="application/vnd.openxmlformats-officedocument.themeOverride+xml"/>
  <Override PartName="/ppt/charts/chart9.xml" ContentType="application/vnd.openxmlformats-officedocument.drawingml.chart+xml"/>
  <Override PartName="/ppt/theme/themeOverride17.xml" ContentType="application/vnd.openxmlformats-officedocument.themeOverride+xml"/>
  <Override PartName="/ppt/notesSlides/notesSlide4.xml" ContentType="application/vnd.openxmlformats-officedocument.presentationml.notesSlide+xml"/>
  <Override PartName="/ppt/charts/chart10.xml" ContentType="application/vnd.openxmlformats-officedocument.drawingml.chart+xml"/>
  <Override PartName="/ppt/theme/themeOverride18.xml" ContentType="application/vnd.openxmlformats-officedocument.themeOverride+xml"/>
  <Override PartName="/ppt/notesSlides/notesSlide5.xml" ContentType="application/vnd.openxmlformats-officedocument.presentationml.notesSlide+xml"/>
  <Override PartName="/ppt/charts/chart11.xml" ContentType="application/vnd.openxmlformats-officedocument.drawingml.chart+xml"/>
  <Override PartName="/ppt/theme/themeOverride19.xml" ContentType="application/vnd.openxmlformats-officedocument.themeOverride+xml"/>
  <Override PartName="/ppt/notesSlides/notesSlide6.xml" ContentType="application/vnd.openxmlformats-officedocument.presentationml.notesSlide+xml"/>
  <Override PartName="/ppt/charts/chart12.xml" ContentType="application/vnd.openxmlformats-officedocument.drawingml.chart+xml"/>
  <Override PartName="/ppt/theme/themeOverride20.xml" ContentType="application/vnd.openxmlformats-officedocument.themeOverride+xml"/>
  <Override PartName="/ppt/notesSlides/notesSlide7.xml" ContentType="application/vnd.openxmlformats-officedocument.presentationml.notesSlide+xml"/>
  <Override PartName="/ppt/charts/chart13.xml" ContentType="application/vnd.openxmlformats-officedocument.drawingml.chart+xml"/>
  <Override PartName="/ppt/theme/themeOverride21.xml" ContentType="application/vnd.openxmlformats-officedocument.themeOverride+xml"/>
  <Override PartName="/ppt/notesSlides/notesSlide8.xml" ContentType="application/vnd.openxmlformats-officedocument.presentationml.notesSlide+xml"/>
  <Override PartName="/ppt/charts/chart14.xml" ContentType="application/vnd.openxmlformats-officedocument.drawingml.chart+xml"/>
  <Override PartName="/ppt/theme/themeOverride22.xml" ContentType="application/vnd.openxmlformats-officedocument.themeOverride+xml"/>
  <Override PartName="/ppt/charts/chart15.xml" ContentType="application/vnd.openxmlformats-officedocument.drawingml.chart+xml"/>
  <Override PartName="/ppt/theme/themeOverride23.xml" ContentType="application/vnd.openxmlformats-officedocument.themeOverride+xml"/>
  <Override PartName="/ppt/notesSlides/notesSlide9.xml" ContentType="application/vnd.openxmlformats-officedocument.presentationml.notesSlide+xml"/>
  <Override PartName="/ppt/charts/chart16.xml" ContentType="application/vnd.openxmlformats-officedocument.drawingml.chart+xml"/>
  <Override PartName="/ppt/theme/themeOverride24.xml" ContentType="application/vnd.openxmlformats-officedocument.themeOverride+xml"/>
  <Override PartName="/ppt/notesSlides/notesSlide10.xml" ContentType="application/vnd.openxmlformats-officedocument.presentationml.notesSlide+xml"/>
  <Override PartName="/ppt/charts/chart17.xml" ContentType="application/vnd.openxmlformats-officedocument.drawingml.chart+xml"/>
  <Override PartName="/ppt/theme/themeOverride25.xml" ContentType="application/vnd.openxmlformats-officedocument.themeOverride+xml"/>
  <Override PartName="/ppt/notesSlides/notesSlide11.xml" ContentType="application/vnd.openxmlformats-officedocument.presentationml.notesSlide+xml"/>
  <Override PartName="/ppt/charts/chart18.xml" ContentType="application/vnd.openxmlformats-officedocument.drawingml.chart+xml"/>
  <Override PartName="/ppt/theme/themeOverride26.xml" ContentType="application/vnd.openxmlformats-officedocument.themeOverride+xml"/>
  <Override PartName="/ppt/notesSlides/notesSlide12.xml" ContentType="application/vnd.openxmlformats-officedocument.presentationml.notesSlide+xml"/>
  <Override PartName="/ppt/charts/chart19.xml" ContentType="application/vnd.openxmlformats-officedocument.drawingml.chart+xml"/>
  <Override PartName="/ppt/theme/themeOverride27.xml" ContentType="application/vnd.openxmlformats-officedocument.themeOverride+xml"/>
  <Override PartName="/ppt/notesSlides/notesSlide13.xml" ContentType="application/vnd.openxmlformats-officedocument.presentationml.notesSlide+xml"/>
  <Override PartName="/ppt/charts/chart20.xml" ContentType="application/vnd.openxmlformats-officedocument.drawingml.chart+xml"/>
  <Override PartName="/ppt/theme/themeOverride28.xml" ContentType="application/vnd.openxmlformats-officedocument.themeOverride+xml"/>
  <Override PartName="/ppt/charts/chart21.xml" ContentType="application/vnd.openxmlformats-officedocument.drawingml.chart+xml"/>
  <Override PartName="/ppt/theme/themeOverride29.xml" ContentType="application/vnd.openxmlformats-officedocument.themeOverride+xml"/>
  <Override PartName="/ppt/charts/chart22.xml" ContentType="application/vnd.openxmlformats-officedocument.drawingml.chart+xml"/>
  <Override PartName="/ppt/theme/themeOverride30.xml" ContentType="application/vnd.openxmlformats-officedocument.themeOverride+xml"/>
  <Override PartName="/ppt/charts/chart23.xml" ContentType="application/vnd.openxmlformats-officedocument.drawingml.chart+xml"/>
  <Override PartName="/ppt/theme/themeOverride31.xml" ContentType="application/vnd.openxmlformats-officedocument.themeOverride+xml"/>
  <Override PartName="/ppt/charts/chart24.xml" ContentType="application/vnd.openxmlformats-officedocument.drawingml.chart+xml"/>
  <Override PartName="/ppt/theme/themeOverride32.xml" ContentType="application/vnd.openxmlformats-officedocument.themeOverride+xml"/>
  <Override PartName="/ppt/charts/chart25.xml" ContentType="application/vnd.openxmlformats-officedocument.drawingml.chart+xml"/>
  <Override PartName="/ppt/theme/themeOverride33.xml" ContentType="application/vnd.openxmlformats-officedocument.themeOverride+xml"/>
  <Override PartName="/ppt/charts/chart26.xml" ContentType="application/vnd.openxmlformats-officedocument.drawingml.chart+xml"/>
  <Override PartName="/ppt/theme/themeOverride34.xml" ContentType="application/vnd.openxmlformats-officedocument.themeOverride+xml"/>
  <Override PartName="/ppt/notesSlides/notesSlide14.xml" ContentType="application/vnd.openxmlformats-officedocument.presentationml.notesSlide+xml"/>
  <Override PartName="/ppt/charts/chart27.xml" ContentType="application/vnd.openxmlformats-officedocument.drawingml.chart+xml"/>
  <Override PartName="/ppt/theme/themeOverride35.xml" ContentType="application/vnd.openxmlformats-officedocument.themeOverride+xml"/>
  <Override PartName="/ppt/notesSlides/notesSlide15.xml" ContentType="application/vnd.openxmlformats-officedocument.presentationml.notesSlide+xml"/>
  <Override PartName="/ppt/charts/chart28.xml" ContentType="application/vnd.openxmlformats-officedocument.drawingml.chart+xml"/>
  <Override PartName="/ppt/theme/themeOverride36.xml" ContentType="application/vnd.openxmlformats-officedocument.themeOverride+xml"/>
  <Override PartName="/ppt/notesSlides/notesSlide16.xml" ContentType="application/vnd.openxmlformats-officedocument.presentationml.notesSlide+xml"/>
  <Override PartName="/ppt/charts/chart29.xml" ContentType="application/vnd.openxmlformats-officedocument.drawingml.chart+xml"/>
  <Override PartName="/ppt/theme/themeOverride37.xml" ContentType="application/vnd.openxmlformats-officedocument.themeOverride+xml"/>
  <Override PartName="/ppt/charts/chart30.xml" ContentType="application/vnd.openxmlformats-officedocument.drawingml.chart+xml"/>
  <Override PartName="/ppt/theme/themeOverride38.xml" ContentType="application/vnd.openxmlformats-officedocument.themeOverride+xml"/>
  <Override PartName="/ppt/notesSlides/notesSlide17.xml" ContentType="application/vnd.openxmlformats-officedocument.presentationml.notesSlide+xml"/>
  <Override PartName="/ppt/charts/chart31.xml" ContentType="application/vnd.openxmlformats-officedocument.drawingml.chart+xml"/>
  <Override PartName="/ppt/theme/themeOverride39.xml" ContentType="application/vnd.openxmlformats-officedocument.themeOverride+xml"/>
  <Override PartName="/ppt/charts/chart32.xml" ContentType="application/vnd.openxmlformats-officedocument.drawingml.chart+xml"/>
  <Override PartName="/ppt/theme/themeOverride40.xml" ContentType="application/vnd.openxmlformats-officedocument.themeOverride+xml"/>
  <Override PartName="/ppt/notesSlides/notesSlide18.xml" ContentType="application/vnd.openxmlformats-officedocument.presentationml.notesSlide+xml"/>
  <Override PartName="/ppt/charts/chart33.xml" ContentType="application/vnd.openxmlformats-officedocument.drawingml.chart+xml"/>
  <Override PartName="/ppt/theme/themeOverride41.xml" ContentType="application/vnd.openxmlformats-officedocument.themeOverride+xml"/>
  <Override PartName="/ppt/charts/chart34.xml" ContentType="application/vnd.openxmlformats-officedocument.drawingml.chart+xml"/>
  <Override PartName="/ppt/theme/themeOverride42.xml" ContentType="application/vnd.openxmlformats-officedocument.themeOverride+xml"/>
  <Override PartName="/ppt/notesSlides/notesSlide19.xml" ContentType="application/vnd.openxmlformats-officedocument.presentationml.notesSlide+xml"/>
  <Override PartName="/ppt/charts/chart35.xml" ContentType="application/vnd.openxmlformats-officedocument.drawingml.chart+xml"/>
  <Override PartName="/ppt/theme/themeOverride43.xml" ContentType="application/vnd.openxmlformats-officedocument.themeOverride+xml"/>
  <Override PartName="/ppt/notesSlides/notesSlide20.xml" ContentType="application/vnd.openxmlformats-officedocument.presentationml.notesSlide+xml"/>
  <Override PartName="/ppt/charts/chart36.xml" ContentType="application/vnd.openxmlformats-officedocument.drawingml.chart+xml"/>
  <Override PartName="/ppt/theme/themeOverride44.xml" ContentType="application/vnd.openxmlformats-officedocument.themeOverride+xml"/>
  <Override PartName="/ppt/notesSlides/notesSlide21.xml" ContentType="application/vnd.openxmlformats-officedocument.presentationml.notesSlide+xml"/>
  <Override PartName="/ppt/charts/chart37.xml" ContentType="application/vnd.openxmlformats-officedocument.drawingml.chart+xml"/>
  <Override PartName="/ppt/theme/themeOverride45.xml" ContentType="application/vnd.openxmlformats-officedocument.themeOverride+xml"/>
  <Override PartName="/ppt/drawings/drawing1.xml" ContentType="application/vnd.openxmlformats-officedocument.drawingml.chartshapes+xml"/>
  <Override PartName="/ppt/charts/chart38.xml" ContentType="application/vnd.openxmlformats-officedocument.drawingml.chart+xml"/>
  <Override PartName="/ppt/theme/themeOverride46.xml" ContentType="application/vnd.openxmlformats-officedocument.themeOverride+xml"/>
  <Override PartName="/ppt/charts/chart39.xml" ContentType="application/vnd.openxmlformats-officedocument.drawingml.chart+xml"/>
  <Override PartName="/ppt/theme/themeOverride47.xml" ContentType="application/vnd.openxmlformats-officedocument.themeOverride+xml"/>
  <Override PartName="/ppt/notesSlides/notesSlide22.xml" ContentType="application/vnd.openxmlformats-officedocument.presentationml.notesSlide+xml"/>
  <Override PartName="/ppt/charts/chart40.xml" ContentType="application/vnd.openxmlformats-officedocument.drawingml.chart+xml"/>
  <Override PartName="/ppt/theme/themeOverride48.xml" ContentType="application/vnd.openxmlformats-officedocument.themeOverride+xml"/>
  <Override PartName="/ppt/charts/chart41.xml" ContentType="application/vnd.openxmlformats-officedocument.drawingml.chart+xml"/>
  <Override PartName="/ppt/theme/themeOverride49.xml" ContentType="application/vnd.openxmlformats-officedocument.themeOverride+xml"/>
  <Override PartName="/ppt/notesSlides/notesSlide23.xml" ContentType="application/vnd.openxmlformats-officedocument.presentationml.notesSlide+xml"/>
  <Override PartName="/ppt/charts/chart42.xml" ContentType="application/vnd.openxmlformats-officedocument.drawingml.chart+xml"/>
  <Override PartName="/ppt/theme/themeOverride50.xml" ContentType="application/vnd.openxmlformats-officedocument.themeOverride+xml"/>
  <Override PartName="/ppt/notesSlides/notesSlide24.xml" ContentType="application/vnd.openxmlformats-officedocument.presentationml.notesSlide+xml"/>
  <Override PartName="/ppt/charts/chart43.xml" ContentType="application/vnd.openxmlformats-officedocument.drawingml.chart+xml"/>
  <Override PartName="/ppt/theme/themeOverride51.xml" ContentType="application/vnd.openxmlformats-officedocument.themeOverride+xml"/>
  <Override PartName="/ppt/theme/themeOverride52.xml" ContentType="application/vnd.openxmlformats-officedocument.themeOverride+xml"/>
  <Override PartName="/ppt/notesSlides/notesSlide25.xml" ContentType="application/vnd.openxmlformats-officedocument.presentationml.notesSlide+xml"/>
  <Override PartName="/ppt/charts/chart44.xml" ContentType="application/vnd.openxmlformats-officedocument.drawingml.chart+xml"/>
  <Override PartName="/ppt/theme/themeOverride53.xml" ContentType="application/vnd.openxmlformats-officedocument.themeOverride+xml"/>
  <Override PartName="/ppt/charts/chart45.xml" ContentType="application/vnd.openxmlformats-officedocument.drawingml.chart+xml"/>
  <Override PartName="/ppt/theme/themeOverride54.xml" ContentType="application/vnd.openxmlformats-officedocument.themeOverride+xml"/>
  <Override PartName="/ppt/notesSlides/notesSlide26.xml" ContentType="application/vnd.openxmlformats-officedocument.presentationml.notesSlide+xml"/>
  <Override PartName="/ppt/charts/chart46.xml" ContentType="application/vnd.openxmlformats-officedocument.drawingml.chart+xml"/>
  <Override PartName="/ppt/theme/themeOverride55.xml" ContentType="application/vnd.openxmlformats-officedocument.themeOverride+xml"/>
  <Override PartName="/ppt/notesSlides/notesSlide27.xml" ContentType="application/vnd.openxmlformats-officedocument.presentationml.notesSlide+xml"/>
  <Override PartName="/ppt/charts/chart47.xml" ContentType="application/vnd.openxmlformats-officedocument.drawingml.chart+xml"/>
  <Override PartName="/ppt/theme/themeOverride56.xml" ContentType="application/vnd.openxmlformats-officedocument.themeOverride+xml"/>
  <Override PartName="/ppt/charts/chart48.xml" ContentType="application/vnd.openxmlformats-officedocument.drawingml.chart+xml"/>
  <Override PartName="/ppt/theme/themeOverride57.xml" ContentType="application/vnd.openxmlformats-officedocument.themeOverride+xml"/>
  <Override PartName="/ppt/charts/chart49.xml" ContentType="application/vnd.openxmlformats-officedocument.drawingml.chart+xml"/>
  <Override PartName="/ppt/theme/themeOverride58.xml" ContentType="application/vnd.openxmlformats-officedocument.themeOverride+xml"/>
  <Override PartName="/ppt/charts/chart50.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59.xml" ContentType="application/vnd.openxmlformats-officedocument.themeOverride+xml"/>
  <Override PartName="/ppt/notesSlides/notesSlide28.xml" ContentType="application/vnd.openxmlformats-officedocument.presentationml.notesSlide+xml"/>
  <Override PartName="/ppt/charts/chart51.xml" ContentType="application/vnd.openxmlformats-officedocument.drawingml.chart+xml"/>
  <Override PartName="/ppt/theme/themeOverride60.xml" ContentType="application/vnd.openxmlformats-officedocument.themeOverride+xml"/>
  <Override PartName="/ppt/charts/chart52.xml" ContentType="application/vnd.openxmlformats-officedocument.drawingml.chart+xml"/>
  <Override PartName="/ppt/theme/themeOverride61.xml" ContentType="application/vnd.openxmlformats-officedocument.themeOverride+xml"/>
  <Override PartName="/ppt/drawings/drawing2.xml" ContentType="application/vnd.openxmlformats-officedocument.drawingml.chartshapes+xml"/>
  <Override PartName="/ppt/charts/chart53.xml" ContentType="application/vnd.openxmlformats-officedocument.drawingml.chart+xml"/>
  <Override PartName="/ppt/theme/themeOverride62.xml" ContentType="application/vnd.openxmlformats-officedocument.themeOverride+xml"/>
  <Override PartName="/ppt/charts/chart54.xml" ContentType="application/vnd.openxmlformats-officedocument.drawingml.chart+xml"/>
  <Override PartName="/ppt/theme/themeOverride63.xml" ContentType="application/vnd.openxmlformats-officedocument.themeOverride+xml"/>
  <Override PartName="/ppt/charts/chart55.xml" ContentType="application/vnd.openxmlformats-officedocument.drawingml.chart+xml"/>
  <Override PartName="/ppt/theme/themeOverride64.xml" ContentType="application/vnd.openxmlformats-officedocument.themeOverride+xml"/>
  <Override PartName="/ppt/drawings/drawing3.xml" ContentType="application/vnd.openxmlformats-officedocument.drawingml.chartshapes+xml"/>
  <Override PartName="/ppt/charts/chart56.xml" ContentType="application/vnd.openxmlformats-officedocument.drawingml.chart+xml"/>
  <Override PartName="/ppt/theme/themeOverride65.xml" ContentType="application/vnd.openxmlformats-officedocument.themeOverr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0" r:id="rId2"/>
    <p:sldMasterId id="2147483853" r:id="rId3"/>
    <p:sldMasterId id="2147483856" r:id="rId4"/>
    <p:sldMasterId id="2147483935" r:id="rId5"/>
    <p:sldMasterId id="2147483980" r:id="rId6"/>
    <p:sldMasterId id="2147483989" r:id="rId7"/>
    <p:sldMasterId id="2147484007" r:id="rId8"/>
    <p:sldMasterId id="2147484016" r:id="rId9"/>
    <p:sldMasterId id="2147484026" r:id="rId10"/>
    <p:sldMasterId id="2147484035" r:id="rId11"/>
    <p:sldMasterId id="2147484044" r:id="rId12"/>
    <p:sldMasterId id="2147484053" r:id="rId13"/>
    <p:sldMasterId id="2147484062" r:id="rId14"/>
    <p:sldMasterId id="2147484071" r:id="rId15"/>
    <p:sldMasterId id="2147484080" r:id="rId16"/>
    <p:sldMasterId id="2147484089" r:id="rId17"/>
    <p:sldMasterId id="2147484098" r:id="rId18"/>
    <p:sldMasterId id="2147484107" r:id="rId19"/>
    <p:sldMasterId id="2147484116" r:id="rId20"/>
    <p:sldMasterId id="2147484125" r:id="rId21"/>
    <p:sldMasterId id="2147484134" r:id="rId22"/>
    <p:sldMasterId id="2147484143" r:id="rId23"/>
    <p:sldMasterId id="2147484152" r:id="rId24"/>
    <p:sldMasterId id="2147484161" r:id="rId25"/>
    <p:sldMasterId id="2147484170" r:id="rId26"/>
    <p:sldMasterId id="2147484179" r:id="rId27"/>
  </p:sldMasterIdLst>
  <p:notesMasterIdLst>
    <p:notesMasterId r:id="rId85"/>
  </p:notesMasterIdLst>
  <p:handoutMasterIdLst>
    <p:handoutMasterId r:id="rId86"/>
  </p:handoutMasterIdLst>
  <p:sldIdLst>
    <p:sldId id="534" r:id="rId28"/>
    <p:sldId id="535" r:id="rId29"/>
    <p:sldId id="580" r:id="rId30"/>
    <p:sldId id="271" r:id="rId31"/>
    <p:sldId id="320" r:id="rId32"/>
    <p:sldId id="650" r:id="rId33"/>
    <p:sldId id="273" r:id="rId34"/>
    <p:sldId id="309" r:id="rId35"/>
    <p:sldId id="544" r:id="rId36"/>
    <p:sldId id="579" r:id="rId37"/>
    <p:sldId id="281" r:id="rId38"/>
    <p:sldId id="277" r:id="rId39"/>
    <p:sldId id="531" r:id="rId40"/>
    <p:sldId id="448" r:id="rId41"/>
    <p:sldId id="552" r:id="rId42"/>
    <p:sldId id="563" r:id="rId43"/>
    <p:sldId id="603" r:id="rId44"/>
    <p:sldId id="501" r:id="rId45"/>
    <p:sldId id="502" r:id="rId46"/>
    <p:sldId id="593" r:id="rId47"/>
    <p:sldId id="592" r:id="rId48"/>
    <p:sldId id="591" r:id="rId49"/>
    <p:sldId id="503" r:id="rId50"/>
    <p:sldId id="505" r:id="rId51"/>
    <p:sldId id="595" r:id="rId52"/>
    <p:sldId id="596" r:id="rId53"/>
    <p:sldId id="508" r:id="rId54"/>
    <p:sldId id="509" r:id="rId55"/>
    <p:sldId id="597" r:id="rId56"/>
    <p:sldId id="598" r:id="rId57"/>
    <p:sldId id="599" r:id="rId58"/>
    <p:sldId id="600" r:id="rId59"/>
    <p:sldId id="601" r:id="rId60"/>
    <p:sldId id="602" r:id="rId61"/>
    <p:sldId id="536" r:id="rId62"/>
    <p:sldId id="590" r:id="rId63"/>
    <p:sldId id="594" r:id="rId64"/>
    <p:sldId id="524" r:id="rId65"/>
    <p:sldId id="2995" r:id="rId66"/>
    <p:sldId id="561" r:id="rId67"/>
    <p:sldId id="350" r:id="rId68"/>
    <p:sldId id="442" r:id="rId69"/>
    <p:sldId id="642" r:id="rId70"/>
    <p:sldId id="548" r:id="rId71"/>
    <p:sldId id="353" r:id="rId72"/>
    <p:sldId id="355" r:id="rId73"/>
    <p:sldId id="477" r:id="rId74"/>
    <p:sldId id="342" r:id="rId75"/>
    <p:sldId id="326" r:id="rId76"/>
    <p:sldId id="588" r:id="rId77"/>
    <p:sldId id="325" r:id="rId78"/>
    <p:sldId id="327" r:id="rId79"/>
    <p:sldId id="651" r:id="rId80"/>
    <p:sldId id="652" r:id="rId81"/>
    <p:sldId id="336" r:id="rId82"/>
    <p:sldId id="2994" r:id="rId83"/>
    <p:sldId id="384" r:id="rId84"/>
  </p:sldIdLst>
  <p:sldSz cx="12192000" cy="6858000"/>
  <p:notesSz cx="7102475" cy="10234613"/>
  <p:defaultTextStyle>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5893"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1779"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67671"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3539"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79443" algn="l" defTabSz="911779" rtl="0" eaLnBrk="1" latinLnBrk="0" hangingPunct="1">
      <a:defRPr sz="2800" kern="1200">
        <a:solidFill>
          <a:schemeClr val="tx1"/>
        </a:solidFill>
        <a:latin typeface="Arial" pitchFamily="34" charset="0"/>
        <a:ea typeface="+mn-ea"/>
        <a:cs typeface="Cordia New" pitchFamily="34" charset="-34"/>
      </a:defRPr>
    </a:lvl6pPr>
    <a:lvl7pPr marL="2735343" algn="l" defTabSz="911779" rtl="0" eaLnBrk="1" latinLnBrk="0" hangingPunct="1">
      <a:defRPr sz="2800" kern="1200">
        <a:solidFill>
          <a:schemeClr val="tx1"/>
        </a:solidFill>
        <a:latin typeface="Arial" pitchFamily="34" charset="0"/>
        <a:ea typeface="+mn-ea"/>
        <a:cs typeface="Cordia New" pitchFamily="34" charset="-34"/>
      </a:defRPr>
    </a:lvl7pPr>
    <a:lvl8pPr marL="3191216" algn="l" defTabSz="911779" rtl="0" eaLnBrk="1" latinLnBrk="0" hangingPunct="1">
      <a:defRPr sz="2800" kern="1200">
        <a:solidFill>
          <a:schemeClr val="tx1"/>
        </a:solidFill>
        <a:latin typeface="Arial" pitchFamily="34" charset="0"/>
        <a:ea typeface="+mn-ea"/>
        <a:cs typeface="Cordia New" pitchFamily="34" charset="-34"/>
      </a:defRPr>
    </a:lvl8pPr>
    <a:lvl9pPr marL="3647080" algn="l" defTabSz="911779" rtl="0" eaLnBrk="1" latinLnBrk="0" hangingPunct="1">
      <a:defRPr sz="2800" kern="1200">
        <a:solidFill>
          <a:schemeClr val="tx1"/>
        </a:solidFill>
        <a:latin typeface="Arial" pitchFamily="34" charset="0"/>
        <a:ea typeface="+mn-ea"/>
        <a:cs typeface="Cordia New" pitchFamily="34" charset="-34"/>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4">
          <p15:clr>
            <a:srgbClr val="A4A3A4"/>
          </p15:clr>
        </p15:guide>
        <p15:guide id="2" pos="223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00A99A"/>
    <a:srgbClr val="00AEEF"/>
    <a:srgbClr val="FF99FF"/>
    <a:srgbClr val="E31837"/>
    <a:srgbClr val="9999FF"/>
    <a:srgbClr val="63CDF6"/>
    <a:srgbClr val="88C540"/>
    <a:srgbClr val="F78E1E"/>
    <a:srgbClr val="B7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08" autoAdjust="0"/>
    <p:restoredTop sz="96977" autoAdjust="0"/>
  </p:normalViewPr>
  <p:slideViewPr>
    <p:cSldViewPr>
      <p:cViewPr varScale="1">
        <p:scale>
          <a:sx n="92" d="100"/>
          <a:sy n="92" d="100"/>
        </p:scale>
        <p:origin x="114" y="3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52" d="100"/>
          <a:sy n="52" d="100"/>
        </p:scale>
        <p:origin x="-2592" y="-108"/>
      </p:cViewPr>
      <p:guideLst>
        <p:guide orient="horz" pos="3224"/>
        <p:guide pos="223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15.xml"/><Relationship Id="rId47" Type="http://schemas.openxmlformats.org/officeDocument/2006/relationships/slide" Target="slides/slide20.xml"/><Relationship Id="rId63" Type="http://schemas.openxmlformats.org/officeDocument/2006/relationships/slide" Target="slides/slide36.xml"/><Relationship Id="rId68" Type="http://schemas.openxmlformats.org/officeDocument/2006/relationships/slide" Target="slides/slide41.xml"/><Relationship Id="rId84" Type="http://schemas.openxmlformats.org/officeDocument/2006/relationships/slide" Target="slides/slide57.xml"/><Relationship Id="rId89" Type="http://schemas.openxmlformats.org/officeDocument/2006/relationships/theme" Target="theme/theme1.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5.xml"/><Relationship Id="rId37" Type="http://schemas.openxmlformats.org/officeDocument/2006/relationships/slide" Target="slides/slide10.xml"/><Relationship Id="rId53" Type="http://schemas.openxmlformats.org/officeDocument/2006/relationships/slide" Target="slides/slide26.xml"/><Relationship Id="rId58" Type="http://schemas.openxmlformats.org/officeDocument/2006/relationships/slide" Target="slides/slide31.xml"/><Relationship Id="rId74" Type="http://schemas.openxmlformats.org/officeDocument/2006/relationships/slide" Target="slides/slide47.xml"/><Relationship Id="rId79" Type="http://schemas.openxmlformats.org/officeDocument/2006/relationships/slide" Target="slides/slide52.xml"/><Relationship Id="rId5" Type="http://schemas.openxmlformats.org/officeDocument/2006/relationships/slideMaster" Target="slideMasters/slideMaster5.xml"/><Relationship Id="rId90" Type="http://schemas.openxmlformats.org/officeDocument/2006/relationships/tableStyles" Target="tableStyles.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3.xml"/><Relationship Id="rId35" Type="http://schemas.openxmlformats.org/officeDocument/2006/relationships/slide" Target="slides/slide8.xml"/><Relationship Id="rId43" Type="http://schemas.openxmlformats.org/officeDocument/2006/relationships/slide" Target="slides/slide16.xml"/><Relationship Id="rId48" Type="http://schemas.openxmlformats.org/officeDocument/2006/relationships/slide" Target="slides/slide21.xml"/><Relationship Id="rId56" Type="http://schemas.openxmlformats.org/officeDocument/2006/relationships/slide" Target="slides/slide29.xml"/><Relationship Id="rId64" Type="http://schemas.openxmlformats.org/officeDocument/2006/relationships/slide" Target="slides/slide37.xml"/><Relationship Id="rId69" Type="http://schemas.openxmlformats.org/officeDocument/2006/relationships/slide" Target="slides/slide42.xml"/><Relationship Id="rId77" Type="http://schemas.openxmlformats.org/officeDocument/2006/relationships/slide" Target="slides/slide50.xml"/><Relationship Id="rId8" Type="http://schemas.openxmlformats.org/officeDocument/2006/relationships/slideMaster" Target="slideMasters/slideMaster8.xml"/><Relationship Id="rId51" Type="http://schemas.openxmlformats.org/officeDocument/2006/relationships/slide" Target="slides/slide24.xml"/><Relationship Id="rId72" Type="http://schemas.openxmlformats.org/officeDocument/2006/relationships/slide" Target="slides/slide45.xml"/><Relationship Id="rId80" Type="http://schemas.openxmlformats.org/officeDocument/2006/relationships/slide" Target="slides/slide53.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6.xml"/><Relationship Id="rId38" Type="http://schemas.openxmlformats.org/officeDocument/2006/relationships/slide" Target="slides/slide11.xml"/><Relationship Id="rId46" Type="http://schemas.openxmlformats.org/officeDocument/2006/relationships/slide" Target="slides/slide19.xml"/><Relationship Id="rId59" Type="http://schemas.openxmlformats.org/officeDocument/2006/relationships/slide" Target="slides/slide32.xml"/><Relationship Id="rId67" Type="http://schemas.openxmlformats.org/officeDocument/2006/relationships/slide" Target="slides/slide40.xml"/><Relationship Id="rId20" Type="http://schemas.openxmlformats.org/officeDocument/2006/relationships/slideMaster" Target="slideMasters/slideMaster20.xml"/><Relationship Id="rId41" Type="http://schemas.openxmlformats.org/officeDocument/2006/relationships/slide" Target="slides/slide14.xml"/><Relationship Id="rId54" Type="http://schemas.openxmlformats.org/officeDocument/2006/relationships/slide" Target="slides/slide27.xml"/><Relationship Id="rId62" Type="http://schemas.openxmlformats.org/officeDocument/2006/relationships/slide" Target="slides/slide35.xml"/><Relationship Id="rId70" Type="http://schemas.openxmlformats.org/officeDocument/2006/relationships/slide" Target="slides/slide43.xml"/><Relationship Id="rId75" Type="http://schemas.openxmlformats.org/officeDocument/2006/relationships/slide" Target="slides/slide48.xml"/><Relationship Id="rId83" Type="http://schemas.openxmlformats.org/officeDocument/2006/relationships/slide" Target="slides/slide56.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1.xml"/><Relationship Id="rId36" Type="http://schemas.openxmlformats.org/officeDocument/2006/relationships/slide" Target="slides/slide9.xml"/><Relationship Id="rId49" Type="http://schemas.openxmlformats.org/officeDocument/2006/relationships/slide" Target="slides/slide22.xml"/><Relationship Id="rId57" Type="http://schemas.openxmlformats.org/officeDocument/2006/relationships/slide" Target="slides/slide30.xml"/><Relationship Id="rId10" Type="http://schemas.openxmlformats.org/officeDocument/2006/relationships/slideMaster" Target="slideMasters/slideMaster10.xml"/><Relationship Id="rId31" Type="http://schemas.openxmlformats.org/officeDocument/2006/relationships/slide" Target="slides/slide4.xml"/><Relationship Id="rId44" Type="http://schemas.openxmlformats.org/officeDocument/2006/relationships/slide" Target="slides/slide17.xml"/><Relationship Id="rId52" Type="http://schemas.openxmlformats.org/officeDocument/2006/relationships/slide" Target="slides/slide25.xml"/><Relationship Id="rId60" Type="http://schemas.openxmlformats.org/officeDocument/2006/relationships/slide" Target="slides/slide33.xml"/><Relationship Id="rId65" Type="http://schemas.openxmlformats.org/officeDocument/2006/relationships/slide" Target="slides/slide38.xml"/><Relationship Id="rId73" Type="http://schemas.openxmlformats.org/officeDocument/2006/relationships/slide" Target="slides/slide46.xml"/><Relationship Id="rId78" Type="http://schemas.openxmlformats.org/officeDocument/2006/relationships/slide" Target="slides/slide51.xml"/><Relationship Id="rId81" Type="http://schemas.openxmlformats.org/officeDocument/2006/relationships/slide" Target="slides/slide54.xml"/><Relationship Id="rId86"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2.xml"/><Relationship Id="rId34" Type="http://schemas.openxmlformats.org/officeDocument/2006/relationships/slide" Target="slides/slide7.xml"/><Relationship Id="rId50" Type="http://schemas.openxmlformats.org/officeDocument/2006/relationships/slide" Target="slides/slide23.xml"/><Relationship Id="rId55" Type="http://schemas.openxmlformats.org/officeDocument/2006/relationships/slide" Target="slides/slide28.xml"/><Relationship Id="rId76" Type="http://schemas.openxmlformats.org/officeDocument/2006/relationships/slide" Target="slides/slide49.xml"/><Relationship Id="rId7" Type="http://schemas.openxmlformats.org/officeDocument/2006/relationships/slideMaster" Target="slideMasters/slideMaster7.xml"/><Relationship Id="rId71" Type="http://schemas.openxmlformats.org/officeDocument/2006/relationships/slide" Target="slides/slide44.xml"/><Relationship Id="rId2" Type="http://schemas.openxmlformats.org/officeDocument/2006/relationships/slideMaster" Target="slideMasters/slideMaster2.xml"/><Relationship Id="rId29" Type="http://schemas.openxmlformats.org/officeDocument/2006/relationships/slide" Target="slides/slide2.xml"/><Relationship Id="rId24" Type="http://schemas.openxmlformats.org/officeDocument/2006/relationships/slideMaster" Target="slideMasters/slideMaster24.xml"/><Relationship Id="rId40" Type="http://schemas.openxmlformats.org/officeDocument/2006/relationships/slide" Target="slides/slide13.xml"/><Relationship Id="rId45" Type="http://schemas.openxmlformats.org/officeDocument/2006/relationships/slide" Target="slides/slide18.xml"/><Relationship Id="rId66" Type="http://schemas.openxmlformats.org/officeDocument/2006/relationships/slide" Target="slides/slide39.xml"/><Relationship Id="rId87" Type="http://schemas.openxmlformats.org/officeDocument/2006/relationships/presProps" Target="presProps.xml"/><Relationship Id="rId61" Type="http://schemas.openxmlformats.org/officeDocument/2006/relationships/slide" Target="slides/slide34.xml"/><Relationship Id="rId82" Type="http://schemas.openxmlformats.org/officeDocument/2006/relationships/slide" Target="slides/slide55.xml"/><Relationship Id="rId19" Type="http://schemas.openxmlformats.org/officeDocument/2006/relationships/slideMaster" Target="slideMasters/slideMaster19.xml"/></Relationships>
</file>

<file path=ppt/charts/_rels/chart1.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9.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8.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19.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20.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2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22.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23.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24.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25.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26.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27.xml"/></Relationships>
</file>

<file path=ppt/charts/_rels/chart2.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0.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28.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29.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30.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31.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32.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33.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34.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35.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36.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37.xml"/></Relationships>
</file>

<file path=ppt/charts/_rels/chart3.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1.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38.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39.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40.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41.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42.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43.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44.xml"/></Relationships>
</file>

<file path=ppt/charts/_rels/chart37.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30.xlsx"/><Relationship Id="rId1" Type="http://schemas.openxmlformats.org/officeDocument/2006/relationships/themeOverride" Target="../theme/themeOverride4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46.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47.xml"/></Relationships>
</file>

<file path=ppt/charts/_rels/chart4.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2.xml"/></Relationships>
</file>

<file path=ppt/charts/_rels/chart40.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48.xml"/></Relationships>
</file>

<file path=ppt/charts/_rels/chart41.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49.xml"/></Relationships>
</file>

<file path=ppt/charts/_rels/chart42.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50.xml"/></Relationships>
</file>

<file path=ppt/charts/_rels/chart43.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51.xml"/></Relationships>
</file>

<file path=ppt/charts/_rels/chart44.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53.xml"/></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54.xml"/></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55.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56.xml"/></Relationships>
</file>

<file path=ppt/charts/_rels/chart48.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57.xml"/></Relationships>
</file>

<file path=ppt/charts/_rels/chart49.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58.xml"/></Relationships>
</file>

<file path=ppt/charts/_rels/chart5.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3.xml"/></Relationships>
</file>

<file path=ppt/charts/_rels/chart50.xml.rels><?xml version="1.0" encoding="UTF-8" standalone="yes"?>
<Relationships xmlns="http://schemas.openxmlformats.org/package/2006/relationships"><Relationship Id="rId3" Type="http://schemas.openxmlformats.org/officeDocument/2006/relationships/themeOverride" Target="../theme/themeOverride59.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NULL" TargetMode="Externa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60.xml"/></Relationships>
</file>

<file path=ppt/charts/_rels/chart5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NULL" TargetMode="External"/><Relationship Id="rId1" Type="http://schemas.openxmlformats.org/officeDocument/2006/relationships/themeOverride" Target="../theme/themeOverride61.xml"/></Relationships>
</file>

<file path=ppt/charts/_rels/chart53.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62.xml"/></Relationships>
</file>

<file path=ppt/charts/_rels/chart54.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63.xml"/></Relationships>
</file>

<file path=ppt/charts/_rels/chart55.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NULL" TargetMode="External"/><Relationship Id="rId1" Type="http://schemas.openxmlformats.org/officeDocument/2006/relationships/themeOverride" Target="../theme/themeOverride64.xml"/></Relationships>
</file>

<file path=ppt/charts/_rels/chart56.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65.xml"/></Relationships>
</file>

<file path=ppt/charts/_rels/chart6.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4.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5.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164969763395"/>
          <c:y val="4.9980491479642224E-2"/>
          <c:w val="0.77932542086085388"/>
          <c:h val="0.66799955144584333"/>
        </c:manualLayout>
      </c:layout>
      <c:lineChart>
        <c:grouping val="standard"/>
        <c:varyColors val="0"/>
        <c:ser>
          <c:idx val="0"/>
          <c:order val="0"/>
          <c:tx>
            <c:strRef>
              <c:f>PLHIV_NI_Deaths!$D$480</c:f>
              <c:strCache>
                <c:ptCount val="1"/>
                <c:pt idx="0">
                  <c:v> PLHIV </c:v>
                </c:pt>
              </c:strCache>
            </c:strRef>
          </c:tx>
          <c:spPr>
            <a:ln w="38100">
              <a:solidFill>
                <a:srgbClr val="63CDF6"/>
              </a:solidFill>
            </a:ln>
          </c:spPr>
          <c:marker>
            <c:symbol val="none"/>
          </c:marker>
          <c:dLbls>
            <c:dLbl>
              <c:idx val="32"/>
              <c:tx>
                <c:rich>
                  <a:bodyPr/>
                  <a:lstStyle/>
                  <a:p>
                    <a:pPr>
                      <a:defRPr/>
                    </a:pPr>
                    <a:r>
                      <a:rPr lang="en-US"/>
                      <a:t>280 000</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EA4-4D43-BB9B-94103004B37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PLHIV_NI_Deaths!$C$481:$C$513</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PLHIV_NI_Deaths!$D$481:$D$513</c:f>
              <c:numCache>
                <c:formatCode>_-* #,##0_-;\-* #,##0_-;_-* "-"??_-;_-@_-</c:formatCode>
                <c:ptCount val="33"/>
                <c:pt idx="0">
                  <c:v>16834</c:v>
                </c:pt>
                <c:pt idx="1">
                  <c:v>34079</c:v>
                </c:pt>
                <c:pt idx="2">
                  <c:v>51037</c:v>
                </c:pt>
                <c:pt idx="3">
                  <c:v>64091</c:v>
                </c:pt>
                <c:pt idx="4">
                  <c:v>75713</c:v>
                </c:pt>
                <c:pt idx="5">
                  <c:v>87074</c:v>
                </c:pt>
                <c:pt idx="6">
                  <c:v>99245</c:v>
                </c:pt>
                <c:pt idx="7">
                  <c:v>112747</c:v>
                </c:pt>
                <c:pt idx="8">
                  <c:v>127866</c:v>
                </c:pt>
                <c:pt idx="9">
                  <c:v>144758</c:v>
                </c:pt>
                <c:pt idx="10">
                  <c:v>161836</c:v>
                </c:pt>
                <c:pt idx="11">
                  <c:v>177468</c:v>
                </c:pt>
                <c:pt idx="12">
                  <c:v>191189</c:v>
                </c:pt>
                <c:pt idx="13">
                  <c:v>202893</c:v>
                </c:pt>
                <c:pt idx="14">
                  <c:v>212722</c:v>
                </c:pt>
                <c:pt idx="15">
                  <c:v>220508</c:v>
                </c:pt>
                <c:pt idx="16">
                  <c:v>226822</c:v>
                </c:pt>
                <c:pt idx="17">
                  <c:v>232144</c:v>
                </c:pt>
                <c:pt idx="18">
                  <c:v>236102</c:v>
                </c:pt>
                <c:pt idx="19">
                  <c:v>239357</c:v>
                </c:pt>
                <c:pt idx="20">
                  <c:v>242278</c:v>
                </c:pt>
                <c:pt idx="21">
                  <c:v>245387</c:v>
                </c:pt>
                <c:pt idx="22">
                  <c:v>248898</c:v>
                </c:pt>
                <c:pt idx="23">
                  <c:v>252856</c:v>
                </c:pt>
                <c:pt idx="24">
                  <c:v>256719</c:v>
                </c:pt>
                <c:pt idx="25">
                  <c:v>260404</c:v>
                </c:pt>
                <c:pt idx="26">
                  <c:v>263998</c:v>
                </c:pt>
                <c:pt idx="27">
                  <c:v>267101</c:v>
                </c:pt>
                <c:pt idx="28">
                  <c:v>269482</c:v>
                </c:pt>
                <c:pt idx="29">
                  <c:v>271354</c:v>
                </c:pt>
                <c:pt idx="30">
                  <c:v>273354</c:v>
                </c:pt>
                <c:pt idx="31">
                  <c:v>277016</c:v>
                </c:pt>
                <c:pt idx="32">
                  <c:v>280230</c:v>
                </c:pt>
              </c:numCache>
            </c:numRef>
          </c:val>
          <c:smooth val="0"/>
          <c:extLst>
            <c:ext xmlns:c16="http://schemas.microsoft.com/office/drawing/2014/chart" uri="{C3380CC4-5D6E-409C-BE32-E72D297353CC}">
              <c16:uniqueId val="{00000001-AEA4-4D43-BB9B-94103004B371}"/>
            </c:ext>
          </c:extLst>
        </c:ser>
        <c:ser>
          <c:idx val="1"/>
          <c:order val="1"/>
          <c:tx>
            <c:strRef>
              <c:f>PLHIV_NI_Deaths!$E$480</c:f>
              <c:strCache>
                <c:ptCount val="1"/>
                <c:pt idx="0">
                  <c:v> PLHIV Lower bound </c:v>
                </c:pt>
              </c:strCache>
            </c:strRef>
          </c:tx>
          <c:spPr>
            <a:ln w="22225">
              <a:solidFill>
                <a:srgbClr val="63CDF6"/>
              </a:solidFill>
              <a:prstDash val="sysDot"/>
            </a:ln>
          </c:spPr>
          <c:marker>
            <c:symbol val="none"/>
          </c:marker>
          <c:cat>
            <c:numRef>
              <c:f>PLHIV_NI_Deaths!$C$481:$C$513</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PLHIV_NI_Deaths!$E$481:$E$513</c:f>
              <c:numCache>
                <c:formatCode>_-* #,##0_-;\-* #,##0_-;_-* "-"??_-;_-@_-</c:formatCode>
                <c:ptCount val="33"/>
                <c:pt idx="0">
                  <c:v>14381</c:v>
                </c:pt>
                <c:pt idx="1">
                  <c:v>28660</c:v>
                </c:pt>
                <c:pt idx="2">
                  <c:v>42772</c:v>
                </c:pt>
                <c:pt idx="3">
                  <c:v>54030</c:v>
                </c:pt>
                <c:pt idx="4">
                  <c:v>64343</c:v>
                </c:pt>
                <c:pt idx="5">
                  <c:v>74408</c:v>
                </c:pt>
                <c:pt idx="6">
                  <c:v>85692</c:v>
                </c:pt>
                <c:pt idx="7">
                  <c:v>98011</c:v>
                </c:pt>
                <c:pt idx="8">
                  <c:v>111647</c:v>
                </c:pt>
                <c:pt idx="9">
                  <c:v>126787</c:v>
                </c:pt>
                <c:pt idx="10">
                  <c:v>142655</c:v>
                </c:pt>
                <c:pt idx="11">
                  <c:v>157412</c:v>
                </c:pt>
                <c:pt idx="12">
                  <c:v>170600</c:v>
                </c:pt>
                <c:pt idx="13">
                  <c:v>181332</c:v>
                </c:pt>
                <c:pt idx="14">
                  <c:v>190041</c:v>
                </c:pt>
                <c:pt idx="15">
                  <c:v>196838</c:v>
                </c:pt>
                <c:pt idx="16">
                  <c:v>202286</c:v>
                </c:pt>
                <c:pt idx="17">
                  <c:v>206714</c:v>
                </c:pt>
                <c:pt idx="18">
                  <c:v>210211</c:v>
                </c:pt>
                <c:pt idx="19">
                  <c:v>213364</c:v>
                </c:pt>
                <c:pt idx="20">
                  <c:v>215697</c:v>
                </c:pt>
                <c:pt idx="21">
                  <c:v>217852</c:v>
                </c:pt>
                <c:pt idx="22">
                  <c:v>220513</c:v>
                </c:pt>
                <c:pt idx="23">
                  <c:v>224414</c:v>
                </c:pt>
                <c:pt idx="24">
                  <c:v>226956</c:v>
                </c:pt>
                <c:pt idx="25">
                  <c:v>229008</c:v>
                </c:pt>
                <c:pt idx="26">
                  <c:v>230226</c:v>
                </c:pt>
                <c:pt idx="27">
                  <c:v>230955</c:v>
                </c:pt>
                <c:pt idx="28">
                  <c:v>228289</c:v>
                </c:pt>
                <c:pt idx="29">
                  <c:v>227705</c:v>
                </c:pt>
                <c:pt idx="30">
                  <c:v>225808</c:v>
                </c:pt>
                <c:pt idx="31">
                  <c:v>223848</c:v>
                </c:pt>
                <c:pt idx="32">
                  <c:v>223478</c:v>
                </c:pt>
              </c:numCache>
            </c:numRef>
          </c:val>
          <c:smooth val="0"/>
          <c:extLst>
            <c:ext xmlns:c16="http://schemas.microsoft.com/office/drawing/2014/chart" uri="{C3380CC4-5D6E-409C-BE32-E72D297353CC}">
              <c16:uniqueId val="{00000002-AEA4-4D43-BB9B-94103004B371}"/>
            </c:ext>
          </c:extLst>
        </c:ser>
        <c:ser>
          <c:idx val="2"/>
          <c:order val="2"/>
          <c:tx>
            <c:strRef>
              <c:f>PLHIV_NI_Deaths!$F$480</c:f>
              <c:strCache>
                <c:ptCount val="1"/>
                <c:pt idx="0">
                  <c:v> PLHIV Upper bound </c:v>
                </c:pt>
              </c:strCache>
            </c:strRef>
          </c:tx>
          <c:spPr>
            <a:ln w="22225">
              <a:solidFill>
                <a:srgbClr val="63CDF6"/>
              </a:solidFill>
              <a:prstDash val="sysDot"/>
            </a:ln>
          </c:spPr>
          <c:marker>
            <c:symbol val="none"/>
          </c:marker>
          <c:cat>
            <c:numRef>
              <c:f>PLHIV_NI_Deaths!$C$481:$C$513</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PLHIV_NI_Deaths!$F$481:$F$513</c:f>
              <c:numCache>
                <c:formatCode>_-* #,##0_-;\-* #,##0_-;_-* "-"??_-;_-@_-</c:formatCode>
                <c:ptCount val="33"/>
                <c:pt idx="0">
                  <c:v>19216</c:v>
                </c:pt>
                <c:pt idx="1">
                  <c:v>39117</c:v>
                </c:pt>
                <c:pt idx="2">
                  <c:v>58498</c:v>
                </c:pt>
                <c:pt idx="3">
                  <c:v>73231</c:v>
                </c:pt>
                <c:pt idx="4">
                  <c:v>86176</c:v>
                </c:pt>
                <c:pt idx="5">
                  <c:v>98609</c:v>
                </c:pt>
                <c:pt idx="6">
                  <c:v>112464</c:v>
                </c:pt>
                <c:pt idx="7">
                  <c:v>127224</c:v>
                </c:pt>
                <c:pt idx="8">
                  <c:v>143588</c:v>
                </c:pt>
                <c:pt idx="9">
                  <c:v>161676</c:v>
                </c:pt>
                <c:pt idx="10">
                  <c:v>180371</c:v>
                </c:pt>
                <c:pt idx="11">
                  <c:v>196998</c:v>
                </c:pt>
                <c:pt idx="12">
                  <c:v>212604</c:v>
                </c:pt>
                <c:pt idx="13">
                  <c:v>225895</c:v>
                </c:pt>
                <c:pt idx="14">
                  <c:v>236496</c:v>
                </c:pt>
                <c:pt idx="15">
                  <c:v>244715</c:v>
                </c:pt>
                <c:pt idx="16">
                  <c:v>251618</c:v>
                </c:pt>
                <c:pt idx="17">
                  <c:v>258088</c:v>
                </c:pt>
                <c:pt idx="18">
                  <c:v>262405</c:v>
                </c:pt>
                <c:pt idx="19">
                  <c:v>266153</c:v>
                </c:pt>
                <c:pt idx="20">
                  <c:v>269612</c:v>
                </c:pt>
                <c:pt idx="21">
                  <c:v>273136</c:v>
                </c:pt>
                <c:pt idx="22">
                  <c:v>277620</c:v>
                </c:pt>
                <c:pt idx="23">
                  <c:v>282882</c:v>
                </c:pt>
                <c:pt idx="24">
                  <c:v>287315</c:v>
                </c:pt>
                <c:pt idx="25">
                  <c:v>292450</c:v>
                </c:pt>
                <c:pt idx="26">
                  <c:v>298981</c:v>
                </c:pt>
                <c:pt idx="27">
                  <c:v>305072</c:v>
                </c:pt>
                <c:pt idx="28">
                  <c:v>310543</c:v>
                </c:pt>
                <c:pt idx="29">
                  <c:v>315313</c:v>
                </c:pt>
                <c:pt idx="30">
                  <c:v>320305</c:v>
                </c:pt>
                <c:pt idx="31">
                  <c:v>327419</c:v>
                </c:pt>
                <c:pt idx="32">
                  <c:v>337577</c:v>
                </c:pt>
              </c:numCache>
            </c:numRef>
          </c:val>
          <c:smooth val="0"/>
          <c:extLst>
            <c:ext xmlns:c16="http://schemas.microsoft.com/office/drawing/2014/chart" uri="{C3380CC4-5D6E-409C-BE32-E72D297353CC}">
              <c16:uniqueId val="{00000003-AEA4-4D43-BB9B-94103004B371}"/>
            </c:ext>
          </c:extLst>
        </c:ser>
        <c:ser>
          <c:idx val="3"/>
          <c:order val="3"/>
          <c:tx>
            <c:strRef>
              <c:f>PLHIV_NI_Deaths!$G$480</c:f>
              <c:strCache>
                <c:ptCount val="1"/>
                <c:pt idx="0">
                  <c:v> New HIV infections </c:v>
                </c:pt>
              </c:strCache>
            </c:strRef>
          </c:tx>
          <c:spPr>
            <a:ln w="38100">
              <a:solidFill>
                <a:srgbClr val="F26B73"/>
              </a:solidFill>
            </a:ln>
          </c:spPr>
          <c:marker>
            <c:symbol val="none"/>
          </c:marker>
          <c:dLbls>
            <c:dLbl>
              <c:idx val="32"/>
              <c:layout>
                <c:manualLayout>
                  <c:x val="0"/>
                  <c:y val="-2.8978529647659977E-2"/>
                </c:manualLayout>
              </c:layout>
              <c:tx>
                <c:rich>
                  <a:bodyPr/>
                  <a:lstStyle/>
                  <a:p>
                    <a:r>
                      <a:rPr lang="en-US" dirty="0"/>
                      <a:t>11 000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AEA4-4D43-BB9B-94103004B37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PLHIV_NI_Deaths!$C$481:$C$513</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PLHIV_NI_Deaths!$G$481:$G$513</c:f>
              <c:numCache>
                <c:formatCode>_-* #,##0_-;\-* #,##0_-;_-* "-"??_-;_-@_-</c:formatCode>
                <c:ptCount val="33"/>
                <c:pt idx="0">
                  <c:v>10571</c:v>
                </c:pt>
                <c:pt idx="1">
                  <c:v>17896</c:v>
                </c:pt>
                <c:pt idx="2">
                  <c:v>18176</c:v>
                </c:pt>
                <c:pt idx="3">
                  <c:v>14910</c:v>
                </c:pt>
                <c:pt idx="4">
                  <c:v>14089</c:v>
                </c:pt>
                <c:pt idx="5">
                  <c:v>14551</c:v>
                </c:pt>
                <c:pt idx="6">
                  <c:v>16105</c:v>
                </c:pt>
                <c:pt idx="7">
                  <c:v>18274</c:v>
                </c:pt>
                <c:pt idx="8">
                  <c:v>20858</c:v>
                </c:pt>
                <c:pt idx="9">
                  <c:v>23799</c:v>
                </c:pt>
                <c:pt idx="10">
                  <c:v>25282</c:v>
                </c:pt>
                <c:pt idx="11">
                  <c:v>25203</c:v>
                </c:pt>
                <c:pt idx="12">
                  <c:v>24641</c:v>
                </c:pt>
                <c:pt idx="13">
                  <c:v>23925</c:v>
                </c:pt>
                <c:pt idx="14">
                  <c:v>23180</c:v>
                </c:pt>
                <c:pt idx="15">
                  <c:v>22172</c:v>
                </c:pt>
                <c:pt idx="16">
                  <c:v>21146</c:v>
                </c:pt>
                <c:pt idx="17">
                  <c:v>20183</c:v>
                </c:pt>
                <c:pt idx="18">
                  <c:v>18967</c:v>
                </c:pt>
                <c:pt idx="19">
                  <c:v>17789</c:v>
                </c:pt>
                <c:pt idx="20">
                  <c:v>17071</c:v>
                </c:pt>
                <c:pt idx="21">
                  <c:v>16602</c:v>
                </c:pt>
                <c:pt idx="22">
                  <c:v>16243</c:v>
                </c:pt>
                <c:pt idx="23">
                  <c:v>15890</c:v>
                </c:pt>
                <c:pt idx="24">
                  <c:v>15293</c:v>
                </c:pt>
                <c:pt idx="25">
                  <c:v>14547</c:v>
                </c:pt>
                <c:pt idx="26">
                  <c:v>13673</c:v>
                </c:pt>
                <c:pt idx="27">
                  <c:v>12707</c:v>
                </c:pt>
                <c:pt idx="28">
                  <c:v>11729</c:v>
                </c:pt>
                <c:pt idx="29">
                  <c:v>10812</c:v>
                </c:pt>
                <c:pt idx="30">
                  <c:v>10264</c:v>
                </c:pt>
                <c:pt idx="31">
                  <c:v>11128</c:v>
                </c:pt>
                <c:pt idx="32">
                  <c:v>11090</c:v>
                </c:pt>
              </c:numCache>
            </c:numRef>
          </c:val>
          <c:smooth val="0"/>
          <c:extLst>
            <c:ext xmlns:c16="http://schemas.microsoft.com/office/drawing/2014/chart" uri="{C3380CC4-5D6E-409C-BE32-E72D297353CC}">
              <c16:uniqueId val="{00000005-AEA4-4D43-BB9B-94103004B371}"/>
            </c:ext>
          </c:extLst>
        </c:ser>
        <c:ser>
          <c:idx val="4"/>
          <c:order val="4"/>
          <c:tx>
            <c:strRef>
              <c:f>PLHIV_NI_Deaths!$H$480</c:f>
              <c:strCache>
                <c:ptCount val="1"/>
                <c:pt idx="0">
                  <c:v> New HIV infections Lower bound </c:v>
                </c:pt>
              </c:strCache>
            </c:strRef>
          </c:tx>
          <c:spPr>
            <a:ln w="22225">
              <a:solidFill>
                <a:srgbClr val="E31837"/>
              </a:solidFill>
              <a:prstDash val="sysDot"/>
            </a:ln>
          </c:spPr>
          <c:marker>
            <c:symbol val="none"/>
          </c:marker>
          <c:cat>
            <c:numRef>
              <c:f>PLHIV_NI_Deaths!$C$481:$C$513</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PLHIV_NI_Deaths!$H$481:$H$513</c:f>
              <c:numCache>
                <c:formatCode>_-* #,##0_-;\-* #,##0_-;_-* "-"??_-;_-@_-</c:formatCode>
                <c:ptCount val="33"/>
                <c:pt idx="0">
                  <c:v>8944</c:v>
                </c:pt>
                <c:pt idx="1">
                  <c:v>14924</c:v>
                </c:pt>
                <c:pt idx="2">
                  <c:v>15156</c:v>
                </c:pt>
                <c:pt idx="3">
                  <c:v>12681</c:v>
                </c:pt>
                <c:pt idx="4">
                  <c:v>12257</c:v>
                </c:pt>
                <c:pt idx="5">
                  <c:v>12714</c:v>
                </c:pt>
                <c:pt idx="6">
                  <c:v>14136</c:v>
                </c:pt>
                <c:pt idx="7">
                  <c:v>16217</c:v>
                </c:pt>
                <c:pt idx="8">
                  <c:v>18581</c:v>
                </c:pt>
                <c:pt idx="9">
                  <c:v>21262</c:v>
                </c:pt>
                <c:pt idx="10">
                  <c:v>22498</c:v>
                </c:pt>
                <c:pt idx="11">
                  <c:v>22412</c:v>
                </c:pt>
                <c:pt idx="12">
                  <c:v>21905</c:v>
                </c:pt>
                <c:pt idx="13">
                  <c:v>21353</c:v>
                </c:pt>
                <c:pt idx="14">
                  <c:v>20673</c:v>
                </c:pt>
                <c:pt idx="15">
                  <c:v>19803</c:v>
                </c:pt>
                <c:pt idx="16">
                  <c:v>18870</c:v>
                </c:pt>
                <c:pt idx="17">
                  <c:v>17961</c:v>
                </c:pt>
                <c:pt idx="18">
                  <c:v>16849</c:v>
                </c:pt>
                <c:pt idx="19">
                  <c:v>15809</c:v>
                </c:pt>
                <c:pt idx="20">
                  <c:v>15157</c:v>
                </c:pt>
                <c:pt idx="21">
                  <c:v>14788</c:v>
                </c:pt>
                <c:pt idx="22">
                  <c:v>14489</c:v>
                </c:pt>
                <c:pt idx="23">
                  <c:v>14194</c:v>
                </c:pt>
                <c:pt idx="24">
                  <c:v>13666</c:v>
                </c:pt>
                <c:pt idx="25">
                  <c:v>13008</c:v>
                </c:pt>
                <c:pt idx="26">
                  <c:v>12235</c:v>
                </c:pt>
                <c:pt idx="27">
                  <c:v>11297</c:v>
                </c:pt>
                <c:pt idx="28">
                  <c:v>10429</c:v>
                </c:pt>
                <c:pt idx="29">
                  <c:v>9597</c:v>
                </c:pt>
                <c:pt idx="30">
                  <c:v>9094</c:v>
                </c:pt>
                <c:pt idx="31">
                  <c:v>9821</c:v>
                </c:pt>
                <c:pt idx="32">
                  <c:v>9773</c:v>
                </c:pt>
              </c:numCache>
            </c:numRef>
          </c:val>
          <c:smooth val="0"/>
          <c:extLst>
            <c:ext xmlns:c16="http://schemas.microsoft.com/office/drawing/2014/chart" uri="{C3380CC4-5D6E-409C-BE32-E72D297353CC}">
              <c16:uniqueId val="{00000006-AEA4-4D43-BB9B-94103004B371}"/>
            </c:ext>
          </c:extLst>
        </c:ser>
        <c:ser>
          <c:idx val="5"/>
          <c:order val="5"/>
          <c:tx>
            <c:strRef>
              <c:f>PLHIV_NI_Deaths!$I$480</c:f>
              <c:strCache>
                <c:ptCount val="1"/>
                <c:pt idx="0">
                  <c:v> New HIV infections Upper bound </c:v>
                </c:pt>
              </c:strCache>
            </c:strRef>
          </c:tx>
          <c:spPr>
            <a:ln w="22225">
              <a:solidFill>
                <a:srgbClr val="F26B73"/>
              </a:solidFill>
              <a:prstDash val="sysDot"/>
            </a:ln>
          </c:spPr>
          <c:marker>
            <c:symbol val="none"/>
          </c:marker>
          <c:cat>
            <c:numRef>
              <c:f>PLHIV_NI_Deaths!$C$481:$C$513</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PLHIV_NI_Deaths!$I$481:$I$513</c:f>
              <c:numCache>
                <c:formatCode>_-* #,##0_-;\-* #,##0_-;_-* "-"??_-;_-@_-</c:formatCode>
                <c:ptCount val="33"/>
                <c:pt idx="0">
                  <c:v>12073</c:v>
                </c:pt>
                <c:pt idx="1">
                  <c:v>20640</c:v>
                </c:pt>
                <c:pt idx="2">
                  <c:v>20864</c:v>
                </c:pt>
                <c:pt idx="3">
                  <c:v>16886</c:v>
                </c:pt>
                <c:pt idx="4">
                  <c:v>15884</c:v>
                </c:pt>
                <c:pt idx="5">
                  <c:v>16335</c:v>
                </c:pt>
                <c:pt idx="6">
                  <c:v>18026</c:v>
                </c:pt>
                <c:pt idx="7">
                  <c:v>20447</c:v>
                </c:pt>
                <c:pt idx="8">
                  <c:v>23327</c:v>
                </c:pt>
                <c:pt idx="9">
                  <c:v>26664</c:v>
                </c:pt>
                <c:pt idx="10">
                  <c:v>28280</c:v>
                </c:pt>
                <c:pt idx="11">
                  <c:v>28176</c:v>
                </c:pt>
                <c:pt idx="12">
                  <c:v>27512</c:v>
                </c:pt>
                <c:pt idx="13">
                  <c:v>26783</c:v>
                </c:pt>
                <c:pt idx="14">
                  <c:v>25846</c:v>
                </c:pt>
                <c:pt idx="15">
                  <c:v>24752</c:v>
                </c:pt>
                <c:pt idx="16">
                  <c:v>23571</c:v>
                </c:pt>
                <c:pt idx="17">
                  <c:v>22470</c:v>
                </c:pt>
                <c:pt idx="18">
                  <c:v>21048</c:v>
                </c:pt>
                <c:pt idx="19">
                  <c:v>19759</c:v>
                </c:pt>
                <c:pt idx="20">
                  <c:v>19016</c:v>
                </c:pt>
                <c:pt idx="21">
                  <c:v>18481</c:v>
                </c:pt>
                <c:pt idx="22">
                  <c:v>18050</c:v>
                </c:pt>
                <c:pt idx="23">
                  <c:v>17650</c:v>
                </c:pt>
                <c:pt idx="24">
                  <c:v>16987</c:v>
                </c:pt>
                <c:pt idx="25">
                  <c:v>16167</c:v>
                </c:pt>
                <c:pt idx="26">
                  <c:v>15194</c:v>
                </c:pt>
                <c:pt idx="27">
                  <c:v>14076</c:v>
                </c:pt>
                <c:pt idx="28">
                  <c:v>12981</c:v>
                </c:pt>
                <c:pt idx="29">
                  <c:v>11911</c:v>
                </c:pt>
                <c:pt idx="30">
                  <c:v>11277</c:v>
                </c:pt>
                <c:pt idx="31">
                  <c:v>12243</c:v>
                </c:pt>
                <c:pt idx="32">
                  <c:v>12203</c:v>
                </c:pt>
              </c:numCache>
            </c:numRef>
          </c:val>
          <c:smooth val="0"/>
          <c:extLst>
            <c:ext xmlns:c16="http://schemas.microsoft.com/office/drawing/2014/chart" uri="{C3380CC4-5D6E-409C-BE32-E72D297353CC}">
              <c16:uniqueId val="{00000007-AEA4-4D43-BB9B-94103004B371}"/>
            </c:ext>
          </c:extLst>
        </c:ser>
        <c:ser>
          <c:idx val="6"/>
          <c:order val="6"/>
          <c:tx>
            <c:strRef>
              <c:f>PLHIV_NI_Deaths!$J$480</c:f>
              <c:strCache>
                <c:ptCount val="1"/>
                <c:pt idx="0">
                  <c:v> AIDS-related deaths </c:v>
                </c:pt>
              </c:strCache>
            </c:strRef>
          </c:tx>
          <c:spPr>
            <a:ln w="38100">
              <a:solidFill>
                <a:srgbClr val="00A99A"/>
              </a:solidFill>
            </a:ln>
          </c:spPr>
          <c:marker>
            <c:symbol val="none"/>
          </c:marker>
          <c:dLbls>
            <c:dLbl>
              <c:idx val="32"/>
              <c:tx>
                <c:rich>
                  <a:bodyPr/>
                  <a:lstStyle/>
                  <a:p>
                    <a:r>
                      <a:rPr lang="en-US" dirty="0"/>
                      <a:t>6400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AEA4-4D43-BB9B-94103004B37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PLHIV_NI_Deaths!$C$481:$C$513</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PLHIV_NI_Deaths!$J$481:$J$513</c:f>
              <c:numCache>
                <c:formatCode>_-* #,##0_-;\-* #,##0_-;_-* "-"??_-;_-@_-</c:formatCode>
                <c:ptCount val="33"/>
                <c:pt idx="0">
                  <c:v>152</c:v>
                </c:pt>
                <c:pt idx="1">
                  <c:v>343</c:v>
                </c:pt>
                <c:pt idx="2">
                  <c:v>665</c:v>
                </c:pt>
                <c:pt idx="3">
                  <c:v>1099</c:v>
                </c:pt>
                <c:pt idx="4">
                  <c:v>1627</c:v>
                </c:pt>
                <c:pt idx="5">
                  <c:v>2244</c:v>
                </c:pt>
                <c:pt idx="6">
                  <c:v>2952</c:v>
                </c:pt>
                <c:pt idx="7">
                  <c:v>3748</c:v>
                </c:pt>
                <c:pt idx="8">
                  <c:v>4631</c:v>
                </c:pt>
                <c:pt idx="9">
                  <c:v>5598</c:v>
                </c:pt>
                <c:pt idx="10">
                  <c:v>6636</c:v>
                </c:pt>
                <c:pt idx="11">
                  <c:v>7725</c:v>
                </c:pt>
                <c:pt idx="12">
                  <c:v>8835</c:v>
                </c:pt>
                <c:pt idx="13">
                  <c:v>9922</c:v>
                </c:pt>
                <c:pt idx="14">
                  <c:v>10949</c:v>
                </c:pt>
                <c:pt idx="15">
                  <c:v>11811</c:v>
                </c:pt>
                <c:pt idx="16">
                  <c:v>12218</c:v>
                </c:pt>
                <c:pt idx="17">
                  <c:v>12252</c:v>
                </c:pt>
                <c:pt idx="18">
                  <c:v>12146</c:v>
                </c:pt>
                <c:pt idx="19">
                  <c:v>12148</c:v>
                </c:pt>
                <c:pt idx="20">
                  <c:v>12105</c:v>
                </c:pt>
                <c:pt idx="21">
                  <c:v>11749</c:v>
                </c:pt>
                <c:pt idx="22">
                  <c:v>11156</c:v>
                </c:pt>
                <c:pt idx="23">
                  <c:v>10381</c:v>
                </c:pt>
                <c:pt idx="24">
                  <c:v>9768</c:v>
                </c:pt>
                <c:pt idx="25">
                  <c:v>9062</c:v>
                </c:pt>
                <c:pt idx="26">
                  <c:v>8312</c:v>
                </c:pt>
                <c:pt idx="27">
                  <c:v>7678</c:v>
                </c:pt>
                <c:pt idx="28">
                  <c:v>7383</c:v>
                </c:pt>
                <c:pt idx="29">
                  <c:v>7064</c:v>
                </c:pt>
                <c:pt idx="30">
                  <c:v>6670</c:v>
                </c:pt>
                <c:pt idx="31">
                  <c:v>5926</c:v>
                </c:pt>
                <c:pt idx="32">
                  <c:v>6399</c:v>
                </c:pt>
              </c:numCache>
            </c:numRef>
          </c:val>
          <c:smooth val="0"/>
          <c:extLst>
            <c:ext xmlns:c16="http://schemas.microsoft.com/office/drawing/2014/chart" uri="{C3380CC4-5D6E-409C-BE32-E72D297353CC}">
              <c16:uniqueId val="{00000009-AEA4-4D43-BB9B-94103004B371}"/>
            </c:ext>
          </c:extLst>
        </c:ser>
        <c:ser>
          <c:idx val="7"/>
          <c:order val="7"/>
          <c:tx>
            <c:strRef>
              <c:f>PLHIV_NI_Deaths!$K$480</c:f>
              <c:strCache>
                <c:ptCount val="1"/>
                <c:pt idx="0">
                  <c:v> AIDS-related deaths Lower bound </c:v>
                </c:pt>
              </c:strCache>
            </c:strRef>
          </c:tx>
          <c:spPr>
            <a:ln w="22225">
              <a:solidFill>
                <a:srgbClr val="00A99A"/>
              </a:solidFill>
              <a:prstDash val="sysDot"/>
            </a:ln>
          </c:spPr>
          <c:marker>
            <c:symbol val="none"/>
          </c:marker>
          <c:cat>
            <c:numRef>
              <c:f>PLHIV_NI_Deaths!$C$481:$C$513</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PLHIV_NI_Deaths!$K$481:$K$513</c:f>
              <c:numCache>
                <c:formatCode>_-* #,##0_-;\-* #,##0_-;_-* "-"??_-;_-@_-</c:formatCode>
                <c:ptCount val="33"/>
                <c:pt idx="0">
                  <c:v>126</c:v>
                </c:pt>
                <c:pt idx="1">
                  <c:v>280</c:v>
                </c:pt>
                <c:pt idx="2">
                  <c:v>534</c:v>
                </c:pt>
                <c:pt idx="3">
                  <c:v>888</c:v>
                </c:pt>
                <c:pt idx="4">
                  <c:v>1322</c:v>
                </c:pt>
                <c:pt idx="5">
                  <c:v>1850</c:v>
                </c:pt>
                <c:pt idx="6">
                  <c:v>2457</c:v>
                </c:pt>
                <c:pt idx="7">
                  <c:v>3163</c:v>
                </c:pt>
                <c:pt idx="8">
                  <c:v>3917</c:v>
                </c:pt>
                <c:pt idx="9">
                  <c:v>4779</c:v>
                </c:pt>
                <c:pt idx="10">
                  <c:v>5712</c:v>
                </c:pt>
                <c:pt idx="11">
                  <c:v>6670</c:v>
                </c:pt>
                <c:pt idx="12">
                  <c:v>7694</c:v>
                </c:pt>
                <c:pt idx="13">
                  <c:v>8695</c:v>
                </c:pt>
                <c:pt idx="14">
                  <c:v>9644</c:v>
                </c:pt>
                <c:pt idx="15">
                  <c:v>10478</c:v>
                </c:pt>
                <c:pt idx="16">
                  <c:v>10851</c:v>
                </c:pt>
                <c:pt idx="17">
                  <c:v>10917</c:v>
                </c:pt>
                <c:pt idx="18">
                  <c:v>10750</c:v>
                </c:pt>
                <c:pt idx="19">
                  <c:v>10687</c:v>
                </c:pt>
                <c:pt idx="20">
                  <c:v>10631</c:v>
                </c:pt>
                <c:pt idx="21">
                  <c:v>10241</c:v>
                </c:pt>
                <c:pt idx="22">
                  <c:v>9674</c:v>
                </c:pt>
                <c:pt idx="23">
                  <c:v>8907</c:v>
                </c:pt>
                <c:pt idx="24">
                  <c:v>8179</c:v>
                </c:pt>
                <c:pt idx="25">
                  <c:v>7422</c:v>
                </c:pt>
                <c:pt idx="26">
                  <c:v>6586</c:v>
                </c:pt>
                <c:pt idx="27">
                  <c:v>5748</c:v>
                </c:pt>
                <c:pt idx="28">
                  <c:v>5173</c:v>
                </c:pt>
                <c:pt idx="29">
                  <c:v>4703</c:v>
                </c:pt>
                <c:pt idx="30">
                  <c:v>4144</c:v>
                </c:pt>
                <c:pt idx="31">
                  <c:v>3758</c:v>
                </c:pt>
                <c:pt idx="32">
                  <c:v>3954</c:v>
                </c:pt>
              </c:numCache>
            </c:numRef>
          </c:val>
          <c:smooth val="0"/>
          <c:extLst>
            <c:ext xmlns:c16="http://schemas.microsoft.com/office/drawing/2014/chart" uri="{C3380CC4-5D6E-409C-BE32-E72D297353CC}">
              <c16:uniqueId val="{0000000A-AEA4-4D43-BB9B-94103004B371}"/>
            </c:ext>
          </c:extLst>
        </c:ser>
        <c:ser>
          <c:idx val="8"/>
          <c:order val="8"/>
          <c:tx>
            <c:strRef>
              <c:f>PLHIV_NI_Deaths!$L$480</c:f>
              <c:strCache>
                <c:ptCount val="1"/>
                <c:pt idx="0">
                  <c:v> AIDS-related deaths Upper bound </c:v>
                </c:pt>
              </c:strCache>
            </c:strRef>
          </c:tx>
          <c:spPr>
            <a:ln w="22225">
              <a:solidFill>
                <a:srgbClr val="00A99A"/>
              </a:solidFill>
              <a:prstDash val="sysDot"/>
            </a:ln>
          </c:spPr>
          <c:marker>
            <c:symbol val="none"/>
          </c:marker>
          <c:cat>
            <c:numRef>
              <c:f>PLHIV_NI_Deaths!$C$481:$C$513</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PLHIV_NI_Deaths!$L$481:$L$513</c:f>
              <c:numCache>
                <c:formatCode>_-* #,##0_-;\-* #,##0_-;_-* "-"??_-;_-@_-</c:formatCode>
                <c:ptCount val="33"/>
                <c:pt idx="0">
                  <c:v>184</c:v>
                </c:pt>
                <c:pt idx="1">
                  <c:v>418</c:v>
                </c:pt>
                <c:pt idx="2">
                  <c:v>804</c:v>
                </c:pt>
                <c:pt idx="3">
                  <c:v>1323</c:v>
                </c:pt>
                <c:pt idx="4">
                  <c:v>1939</c:v>
                </c:pt>
                <c:pt idx="5">
                  <c:v>2657</c:v>
                </c:pt>
                <c:pt idx="6">
                  <c:v>3454</c:v>
                </c:pt>
                <c:pt idx="7">
                  <c:v>4346</c:v>
                </c:pt>
                <c:pt idx="8">
                  <c:v>5323</c:v>
                </c:pt>
                <c:pt idx="9">
                  <c:v>6413</c:v>
                </c:pt>
                <c:pt idx="10">
                  <c:v>7596</c:v>
                </c:pt>
                <c:pt idx="11">
                  <c:v>8802</c:v>
                </c:pt>
                <c:pt idx="12">
                  <c:v>10015</c:v>
                </c:pt>
                <c:pt idx="13">
                  <c:v>11243</c:v>
                </c:pt>
                <c:pt idx="14">
                  <c:v>12342</c:v>
                </c:pt>
                <c:pt idx="15">
                  <c:v>13254</c:v>
                </c:pt>
                <c:pt idx="16">
                  <c:v>13704</c:v>
                </c:pt>
                <c:pt idx="17">
                  <c:v>13784</c:v>
                </c:pt>
                <c:pt idx="18">
                  <c:v>13713</c:v>
                </c:pt>
                <c:pt idx="19">
                  <c:v>13790</c:v>
                </c:pt>
                <c:pt idx="20">
                  <c:v>13710</c:v>
                </c:pt>
                <c:pt idx="21">
                  <c:v>13358</c:v>
                </c:pt>
                <c:pt idx="22">
                  <c:v>12778</c:v>
                </c:pt>
                <c:pt idx="23">
                  <c:v>12022</c:v>
                </c:pt>
                <c:pt idx="24">
                  <c:v>11469</c:v>
                </c:pt>
                <c:pt idx="25">
                  <c:v>10960</c:v>
                </c:pt>
                <c:pt idx="26">
                  <c:v>10499</c:v>
                </c:pt>
                <c:pt idx="27">
                  <c:v>10003</c:v>
                </c:pt>
                <c:pt idx="28">
                  <c:v>9887</c:v>
                </c:pt>
                <c:pt idx="29">
                  <c:v>9990</c:v>
                </c:pt>
                <c:pt idx="30">
                  <c:v>9744</c:v>
                </c:pt>
                <c:pt idx="31">
                  <c:v>8824</c:v>
                </c:pt>
                <c:pt idx="32">
                  <c:v>9610</c:v>
                </c:pt>
              </c:numCache>
            </c:numRef>
          </c:val>
          <c:smooth val="0"/>
          <c:extLst>
            <c:ext xmlns:c16="http://schemas.microsoft.com/office/drawing/2014/chart" uri="{C3380CC4-5D6E-409C-BE32-E72D297353CC}">
              <c16:uniqueId val="{0000000B-AEA4-4D43-BB9B-94103004B371}"/>
            </c:ext>
          </c:extLst>
        </c:ser>
        <c:dLbls>
          <c:showLegendKey val="0"/>
          <c:showVal val="0"/>
          <c:showCatName val="0"/>
          <c:showSerName val="0"/>
          <c:showPercent val="0"/>
          <c:showBubbleSize val="0"/>
        </c:dLbls>
        <c:smooth val="0"/>
        <c:axId val="504498816"/>
        <c:axId val="504537856"/>
      </c:lineChart>
      <c:catAx>
        <c:axId val="504498816"/>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504537856"/>
        <c:crosses val="autoZero"/>
        <c:auto val="1"/>
        <c:lblAlgn val="ctr"/>
        <c:lblOffset val="100"/>
        <c:noMultiLvlLbl val="0"/>
      </c:catAx>
      <c:valAx>
        <c:axId val="504537856"/>
        <c:scaling>
          <c:orientation val="minMax"/>
        </c:scaling>
        <c:delete val="0"/>
        <c:axPos val="l"/>
        <c:title>
          <c:tx>
            <c:rich>
              <a:bodyPr rot="-5400000" vert="horz"/>
              <a:lstStyle/>
              <a:p>
                <a:pPr>
                  <a:defRPr/>
                </a:pPr>
                <a:r>
                  <a:rPr lang="en-US"/>
                  <a:t>Number</a:t>
                </a:r>
              </a:p>
            </c:rich>
          </c:tx>
          <c:overlay val="0"/>
        </c:title>
        <c:numFmt formatCode="_-* #,##0_-;\-* #,##0_-;_-* &quot;-&quot;??_-;_-@_-" sourceLinked="1"/>
        <c:majorTickMark val="out"/>
        <c:minorTickMark val="none"/>
        <c:tickLblPos val="nextTo"/>
        <c:crossAx val="504498816"/>
        <c:crosses val="autoZero"/>
        <c:crossBetween val="midCat"/>
        <c:majorUnit val="100000"/>
      </c:valAx>
    </c:plotArea>
    <c:legend>
      <c:legendPos val="b"/>
      <c:legendEntry>
        <c:idx val="1"/>
        <c:delete val="1"/>
      </c:legendEntry>
      <c:legendEntry>
        <c:idx val="2"/>
        <c:delete val="1"/>
      </c:legendEntry>
      <c:legendEntry>
        <c:idx val="4"/>
        <c:delete val="1"/>
      </c:legendEntry>
      <c:legendEntry>
        <c:idx val="5"/>
        <c:delete val="1"/>
      </c:legendEntry>
      <c:legendEntry>
        <c:idx val="7"/>
        <c:delete val="1"/>
      </c:legendEntry>
      <c:legendEntry>
        <c:idx val="8"/>
        <c:delete val="1"/>
      </c:legendEntry>
      <c:layout>
        <c:manualLayout>
          <c:xMode val="edge"/>
          <c:yMode val="edge"/>
          <c:x val="6.3389017746428383E-2"/>
          <c:y val="0.89857183560490161"/>
          <c:w val="0.73463231401782414"/>
          <c:h val="6.3236725982144859E-2"/>
        </c:manualLayout>
      </c:layout>
      <c:overlay val="0"/>
    </c:legend>
    <c:plotVisOnly val="1"/>
    <c:dispBlanksAs val="gap"/>
    <c:showDLblsOverMax val="0"/>
  </c:chart>
  <c:txPr>
    <a:bodyPr/>
    <a:lstStyle/>
    <a:p>
      <a:pPr>
        <a:defRPr sz="1400" b="0">
          <a:latin typeface="Arial" pitchFamily="34" charset="0"/>
          <a:cs typeface="Arial"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2882524299847132E-2"/>
          <c:y val="8.3915676442579287E-2"/>
          <c:w val="0.89090763483916047"/>
          <c:h val="0.77654810439649757"/>
        </c:manualLayout>
      </c:layout>
      <c:lineChart>
        <c:grouping val="standard"/>
        <c:varyColors val="0"/>
        <c:ser>
          <c:idx val="0"/>
          <c:order val="0"/>
          <c:tx>
            <c:strRef>
              <c:f>'HIV prev trends KP'!$B$4</c:f>
              <c:strCache>
                <c:ptCount val="1"/>
                <c:pt idx="0">
                  <c:v>FSWs</c:v>
                </c:pt>
              </c:strCache>
            </c:strRef>
          </c:tx>
          <c:spPr>
            <a:ln w="38100">
              <a:solidFill>
                <a:srgbClr val="00A99A"/>
              </a:solidFill>
            </a:ln>
          </c:spPr>
          <c:marker>
            <c:symbol val="none"/>
          </c:marker>
          <c:dLbls>
            <c:dLbl>
              <c:idx val="27"/>
              <c:layout>
                <c:manualLayout>
                  <c:x val="0"/>
                  <c:y val="1.2098299156961301E-2"/>
                </c:manualLayout>
              </c:layout>
              <c:spPr/>
              <c:txPr>
                <a:bodyPr/>
                <a:lstStyle/>
                <a:p>
                  <a:pPr>
                    <a:defRPr>
                      <a:solidFill>
                        <a:srgbClr val="00A99A"/>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6AA-410D-BCC9-B39F1E5A3A0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'HIV prev trends KP'!$A$5:$A$32</c:f>
              <c:strCache>
                <c:ptCount val="28"/>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strCache>
            </c:strRef>
          </c:cat>
          <c:val>
            <c:numRef>
              <c:f>'HIV prev trends KP'!$B$5:$B$32</c:f>
              <c:numCache>
                <c:formatCode>General</c:formatCode>
                <c:ptCount val="28"/>
                <c:pt idx="0">
                  <c:v>4.3</c:v>
                </c:pt>
                <c:pt idx="1">
                  <c:v>9</c:v>
                </c:pt>
                <c:pt idx="2">
                  <c:v>16.5</c:v>
                </c:pt>
                <c:pt idx="3">
                  <c:v>18</c:v>
                </c:pt>
                <c:pt idx="4">
                  <c:v>21.5</c:v>
                </c:pt>
                <c:pt idx="5">
                  <c:v>25</c:v>
                </c:pt>
                <c:pt idx="6">
                  <c:v>29</c:v>
                </c:pt>
                <c:pt idx="7">
                  <c:v>26</c:v>
                </c:pt>
                <c:pt idx="8">
                  <c:v>38</c:v>
                </c:pt>
                <c:pt idx="9">
                  <c:v>33.5</c:v>
                </c:pt>
                <c:pt idx="10">
                  <c:v>32.299999999999997</c:v>
                </c:pt>
                <c:pt idx="11">
                  <c:v>31.4</c:v>
                </c:pt>
                <c:pt idx="12">
                  <c:v>27.5</c:v>
                </c:pt>
                <c:pt idx="13">
                  <c:v>32</c:v>
                </c:pt>
                <c:pt idx="14">
                  <c:v>33.5</c:v>
                </c:pt>
                <c:pt idx="15">
                  <c:v>15.6</c:v>
                </c:pt>
                <c:pt idx="16">
                  <c:v>18.399999999999999</c:v>
                </c:pt>
                <c:pt idx="17">
                  <c:v>11.2</c:v>
                </c:pt>
                <c:pt idx="18">
                  <c:v>11.4</c:v>
                </c:pt>
                <c:pt idx="19">
                  <c:v>9.4</c:v>
                </c:pt>
                <c:pt idx="20">
                  <c:v>7.1</c:v>
                </c:pt>
                <c:pt idx="21" formatCode="0.0">
                  <c:v>8.1199999999999992</c:v>
                </c:pt>
                <c:pt idx="22">
                  <c:v>6.3</c:v>
                </c:pt>
                <c:pt idx="24">
                  <c:v>5.4</c:v>
                </c:pt>
                <c:pt idx="26">
                  <c:v>5.6</c:v>
                </c:pt>
                <c:pt idx="27">
                  <c:v>8.3000000000000007</c:v>
                </c:pt>
              </c:numCache>
            </c:numRef>
          </c:val>
          <c:smooth val="0"/>
          <c:extLst>
            <c:ext xmlns:c16="http://schemas.microsoft.com/office/drawing/2014/chart" uri="{C3380CC4-5D6E-409C-BE32-E72D297353CC}">
              <c16:uniqueId val="{00000001-06AA-410D-BCC9-B39F1E5A3A05}"/>
            </c:ext>
          </c:extLst>
        </c:ser>
        <c:ser>
          <c:idx val="1"/>
          <c:order val="1"/>
          <c:tx>
            <c:strRef>
              <c:f>'HIV prev trends KP'!$C$4</c:f>
              <c:strCache>
                <c:ptCount val="1"/>
                <c:pt idx="0">
                  <c:v>PWID</c:v>
                </c:pt>
              </c:strCache>
            </c:strRef>
          </c:tx>
          <c:spPr>
            <a:ln w="38100">
              <a:solidFill>
                <a:srgbClr val="63CDF6"/>
              </a:solidFill>
            </a:ln>
          </c:spPr>
          <c:marker>
            <c:symbol val="none"/>
          </c:marker>
          <c:dLbls>
            <c:dLbl>
              <c:idx val="2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6AA-410D-BCC9-B39F1E5A3A05}"/>
                </c:ext>
              </c:extLst>
            </c:dLbl>
            <c:spPr>
              <a:noFill/>
              <a:ln>
                <a:noFill/>
              </a:ln>
              <a:effectLst/>
            </c:spPr>
            <c:txPr>
              <a:bodyPr/>
              <a:lstStyle/>
              <a:p>
                <a:pPr>
                  <a:defRPr>
                    <a:solidFill>
                      <a:srgbClr val="63CDF6"/>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'HIV prev trends KP'!$A$5:$A$32</c:f>
              <c:strCache>
                <c:ptCount val="28"/>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strCache>
            </c:strRef>
          </c:cat>
          <c:val>
            <c:numRef>
              <c:f>'HIV prev trends KP'!$C$5:$C$32</c:f>
              <c:numCache>
                <c:formatCode>General</c:formatCode>
                <c:ptCount val="28"/>
                <c:pt idx="0">
                  <c:v>62.8</c:v>
                </c:pt>
                <c:pt idx="1">
                  <c:v>74.3</c:v>
                </c:pt>
                <c:pt idx="2">
                  <c:v>71.400000000000006</c:v>
                </c:pt>
                <c:pt idx="3">
                  <c:v>54.5</c:v>
                </c:pt>
                <c:pt idx="4">
                  <c:v>66.5</c:v>
                </c:pt>
                <c:pt idx="5">
                  <c:v>54.1</c:v>
                </c:pt>
                <c:pt idx="6">
                  <c:v>56.2</c:v>
                </c:pt>
                <c:pt idx="7">
                  <c:v>50.9</c:v>
                </c:pt>
                <c:pt idx="8">
                  <c:v>62.7</c:v>
                </c:pt>
                <c:pt idx="9">
                  <c:v>40.9</c:v>
                </c:pt>
                <c:pt idx="10">
                  <c:v>24.1</c:v>
                </c:pt>
                <c:pt idx="11">
                  <c:v>37.9</c:v>
                </c:pt>
                <c:pt idx="12">
                  <c:v>34.4</c:v>
                </c:pt>
                <c:pt idx="13">
                  <c:v>43.2</c:v>
                </c:pt>
                <c:pt idx="14">
                  <c:v>42.5</c:v>
                </c:pt>
                <c:pt idx="15">
                  <c:v>29.2</c:v>
                </c:pt>
                <c:pt idx="16">
                  <c:v>37.5</c:v>
                </c:pt>
                <c:pt idx="17">
                  <c:v>34.6</c:v>
                </c:pt>
                <c:pt idx="18">
                  <c:v>28.1</c:v>
                </c:pt>
                <c:pt idx="19">
                  <c:v>21.9</c:v>
                </c:pt>
                <c:pt idx="20">
                  <c:v>18</c:v>
                </c:pt>
                <c:pt idx="21" formatCode="0.0">
                  <c:v>18.670000000000002</c:v>
                </c:pt>
                <c:pt idx="22">
                  <c:v>23.1</c:v>
                </c:pt>
                <c:pt idx="24">
                  <c:v>26.3</c:v>
                </c:pt>
                <c:pt idx="26">
                  <c:v>19</c:v>
                </c:pt>
              </c:numCache>
            </c:numRef>
          </c:val>
          <c:smooth val="0"/>
          <c:extLst>
            <c:ext xmlns:c16="http://schemas.microsoft.com/office/drawing/2014/chart" uri="{C3380CC4-5D6E-409C-BE32-E72D297353CC}">
              <c16:uniqueId val="{00000003-06AA-410D-BCC9-B39F1E5A3A05}"/>
            </c:ext>
          </c:extLst>
        </c:ser>
        <c:ser>
          <c:idx val="2"/>
          <c:order val="2"/>
          <c:tx>
            <c:strRef>
              <c:f>'HIV prev trends KP'!$D$4</c:f>
              <c:strCache>
                <c:ptCount val="1"/>
                <c:pt idx="0">
                  <c:v>MSM</c:v>
                </c:pt>
              </c:strCache>
            </c:strRef>
          </c:tx>
          <c:spPr>
            <a:ln w="38100">
              <a:solidFill>
                <a:srgbClr val="F26B73"/>
              </a:solidFill>
            </a:ln>
          </c:spPr>
          <c:marker>
            <c:symbol val="none"/>
          </c:marker>
          <c:dLbls>
            <c:dLbl>
              <c:idx val="27"/>
              <c:layout>
                <c:manualLayout>
                  <c:x val="-2.9304029304029304E-3"/>
                  <c:y val="-8.06553277130753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6AA-410D-BCC9-B39F1E5A3A05}"/>
                </c:ext>
              </c:extLst>
            </c:dLbl>
            <c:spPr>
              <a:noFill/>
              <a:ln>
                <a:noFill/>
              </a:ln>
              <a:effectLst/>
            </c:spPr>
            <c:txPr>
              <a:bodyPr/>
              <a:lstStyle/>
              <a:p>
                <a:pPr>
                  <a:defRPr>
                    <a:solidFill>
                      <a:srgbClr val="F26B73"/>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'HIV prev trends KP'!$A$5:$A$32</c:f>
              <c:strCache>
                <c:ptCount val="28"/>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strCache>
            </c:strRef>
          </c:cat>
          <c:val>
            <c:numRef>
              <c:f>'HIV prev trends KP'!$D$5:$D$32</c:f>
              <c:numCache>
                <c:formatCode>General</c:formatCode>
                <c:ptCount val="28"/>
                <c:pt idx="15">
                  <c:v>29.3</c:v>
                </c:pt>
                <c:pt idx="16">
                  <c:v>28.8</c:v>
                </c:pt>
                <c:pt idx="17">
                  <c:v>22.3</c:v>
                </c:pt>
                <c:pt idx="18">
                  <c:v>11</c:v>
                </c:pt>
                <c:pt idx="19">
                  <c:v>7.8</c:v>
                </c:pt>
                <c:pt idx="20">
                  <c:v>8.9</c:v>
                </c:pt>
                <c:pt idx="21" formatCode="0.0">
                  <c:v>10.45</c:v>
                </c:pt>
                <c:pt idx="22">
                  <c:v>6.6</c:v>
                </c:pt>
                <c:pt idx="24">
                  <c:v>6.4</c:v>
                </c:pt>
                <c:pt idx="26">
                  <c:v>6.4</c:v>
                </c:pt>
                <c:pt idx="27">
                  <c:v>8.8000000000000007</c:v>
                </c:pt>
              </c:numCache>
            </c:numRef>
          </c:val>
          <c:smooth val="0"/>
          <c:extLst>
            <c:ext xmlns:c16="http://schemas.microsoft.com/office/drawing/2014/chart" uri="{C3380CC4-5D6E-409C-BE32-E72D297353CC}">
              <c16:uniqueId val="{00000005-06AA-410D-BCC9-B39F1E5A3A05}"/>
            </c:ext>
          </c:extLst>
        </c:ser>
        <c:ser>
          <c:idx val="3"/>
          <c:order val="3"/>
          <c:tx>
            <c:strRef>
              <c:f>'HIV prev trends KP'!$E$4</c:f>
              <c:strCache>
                <c:ptCount val="1"/>
                <c:pt idx="0">
                  <c:v>Male STI patients</c:v>
                </c:pt>
              </c:strCache>
            </c:strRef>
          </c:tx>
          <c:spPr>
            <a:ln w="38100">
              <a:solidFill>
                <a:srgbClr val="EC008C"/>
              </a:solidFill>
            </a:ln>
          </c:spPr>
          <c:marker>
            <c:symbol val="none"/>
          </c:marker>
          <c:dLbls>
            <c:dLbl>
              <c:idx val="22"/>
              <c:layout>
                <c:manualLayout>
                  <c:x val="0"/>
                  <c:y val="1.2532637075718016E-2"/>
                </c:manualLayout>
              </c:layout>
              <c:spPr/>
              <c:txPr>
                <a:bodyPr/>
                <a:lstStyle/>
                <a:p>
                  <a:pPr>
                    <a:defRPr>
                      <a:solidFill>
                        <a:srgbClr val="EC008C"/>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6AA-410D-BCC9-B39F1E5A3A0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'HIV prev trends KP'!$A$5:$A$32</c:f>
              <c:strCache>
                <c:ptCount val="28"/>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strCache>
            </c:strRef>
          </c:cat>
          <c:val>
            <c:numRef>
              <c:f>'HIV prev trends KP'!$E$5:$E$32</c:f>
              <c:numCache>
                <c:formatCode>General</c:formatCode>
                <c:ptCount val="28"/>
                <c:pt idx="0">
                  <c:v>9</c:v>
                </c:pt>
                <c:pt idx="1">
                  <c:v>6.9</c:v>
                </c:pt>
                <c:pt idx="2">
                  <c:v>5.7</c:v>
                </c:pt>
                <c:pt idx="3">
                  <c:v>7.1</c:v>
                </c:pt>
                <c:pt idx="4">
                  <c:v>7.7</c:v>
                </c:pt>
                <c:pt idx="5">
                  <c:v>8.9</c:v>
                </c:pt>
                <c:pt idx="6">
                  <c:v>7.1</c:v>
                </c:pt>
                <c:pt idx="7">
                  <c:v>8.4</c:v>
                </c:pt>
                <c:pt idx="8">
                  <c:v>7.1</c:v>
                </c:pt>
                <c:pt idx="9">
                  <c:v>8</c:v>
                </c:pt>
                <c:pt idx="10">
                  <c:v>6.5</c:v>
                </c:pt>
                <c:pt idx="11">
                  <c:v>6</c:v>
                </c:pt>
                <c:pt idx="12">
                  <c:v>3.2</c:v>
                </c:pt>
                <c:pt idx="13">
                  <c:v>4.0999999999999996</c:v>
                </c:pt>
                <c:pt idx="14">
                  <c:v>4.9000000000000004</c:v>
                </c:pt>
                <c:pt idx="15">
                  <c:v>5.3</c:v>
                </c:pt>
                <c:pt idx="16">
                  <c:v>5.4</c:v>
                </c:pt>
                <c:pt idx="17">
                  <c:v>4.8499999999999996</c:v>
                </c:pt>
                <c:pt idx="18">
                  <c:v>5.0999999999999996</c:v>
                </c:pt>
                <c:pt idx="19">
                  <c:v>4.5999999999999996</c:v>
                </c:pt>
                <c:pt idx="20">
                  <c:v>4.0999999999999996</c:v>
                </c:pt>
                <c:pt idx="21" formatCode="0.0">
                  <c:v>4.8499999999999996</c:v>
                </c:pt>
                <c:pt idx="22">
                  <c:v>4</c:v>
                </c:pt>
              </c:numCache>
            </c:numRef>
          </c:val>
          <c:smooth val="0"/>
          <c:extLst>
            <c:ext xmlns:c16="http://schemas.microsoft.com/office/drawing/2014/chart" uri="{C3380CC4-5D6E-409C-BE32-E72D297353CC}">
              <c16:uniqueId val="{00000007-06AA-410D-BCC9-B39F1E5A3A05}"/>
            </c:ext>
          </c:extLst>
        </c:ser>
        <c:dLbls>
          <c:showLegendKey val="0"/>
          <c:showVal val="0"/>
          <c:showCatName val="0"/>
          <c:showSerName val="0"/>
          <c:showPercent val="0"/>
          <c:showBubbleSize val="0"/>
        </c:dLbls>
        <c:smooth val="0"/>
        <c:axId val="136451584"/>
        <c:axId val="136453120"/>
      </c:lineChart>
      <c:catAx>
        <c:axId val="136451584"/>
        <c:scaling>
          <c:orientation val="minMax"/>
        </c:scaling>
        <c:delete val="0"/>
        <c:axPos val="b"/>
        <c:numFmt formatCode="General" sourceLinked="0"/>
        <c:majorTickMark val="none"/>
        <c:minorTickMark val="none"/>
        <c:tickLblPos val="nextTo"/>
        <c:crossAx val="136453120"/>
        <c:crosses val="autoZero"/>
        <c:auto val="1"/>
        <c:lblAlgn val="ctr"/>
        <c:lblOffset val="100"/>
        <c:noMultiLvlLbl val="0"/>
      </c:catAx>
      <c:valAx>
        <c:axId val="136453120"/>
        <c:scaling>
          <c:orientation val="minMax"/>
        </c:scaling>
        <c:delete val="0"/>
        <c:axPos val="l"/>
        <c:majorGridlines>
          <c:spPr>
            <a:ln>
              <a:solidFill>
                <a:schemeClr val="bg1">
                  <a:lumMod val="85000"/>
                </a:schemeClr>
              </a:solidFill>
              <a:prstDash val="sysDot"/>
            </a:ln>
          </c:spPr>
        </c:majorGridlines>
        <c:title>
          <c:tx>
            <c:rich>
              <a:bodyPr rot="0" vert="horz"/>
              <a:lstStyle/>
              <a:p>
                <a:pPr>
                  <a:defRPr/>
                </a:pPr>
                <a:r>
                  <a:rPr lang="en-US"/>
                  <a:t>%</a:t>
                </a:r>
              </a:p>
            </c:rich>
          </c:tx>
          <c:overlay val="0"/>
        </c:title>
        <c:numFmt formatCode="General" sourceLinked="1"/>
        <c:majorTickMark val="none"/>
        <c:minorTickMark val="none"/>
        <c:tickLblPos val="nextTo"/>
        <c:crossAx val="136451584"/>
        <c:crosses val="autoZero"/>
        <c:crossBetween val="between"/>
        <c:majorUnit val="10"/>
      </c:valAx>
    </c:plotArea>
    <c:legend>
      <c:legendPos val="r"/>
      <c:layout>
        <c:manualLayout>
          <c:xMode val="edge"/>
          <c:yMode val="edge"/>
          <c:x val="0.76881201795168097"/>
          <c:y val="6.816620852534383E-2"/>
          <c:w val="0.21149479391999076"/>
          <c:h val="0.23788937496281082"/>
        </c:manualLayout>
      </c:layout>
      <c:overlay val="0"/>
    </c:legend>
    <c:plotVisOnly val="1"/>
    <c:dispBlanksAs val="span"/>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'HIV prev_nat vs sub-nat'!$C$3</c:f>
              <c:strCache>
                <c:ptCount val="1"/>
                <c:pt idx="0">
                  <c:v>FSW</c:v>
                </c:pt>
              </c:strCache>
            </c:strRef>
          </c:tx>
          <c:spPr>
            <a:solidFill>
              <a:srgbClr val="00A99A"/>
            </a:solidFill>
            <a:ln>
              <a:noFill/>
            </a:ln>
          </c:spPr>
          <c:invertIfNegative val="0"/>
          <c:dPt>
            <c:idx val="0"/>
            <c:invertIfNegative val="0"/>
            <c:bubble3D val="0"/>
            <c:spPr>
              <a:pattFill prst="dkUpDiag">
                <a:fgClr>
                  <a:srgbClr val="00A99A"/>
                </a:fgClr>
                <a:bgClr>
                  <a:sysClr val="window" lastClr="FFFFFF"/>
                </a:bgClr>
              </a:pattFill>
              <a:ln>
                <a:noFill/>
              </a:ln>
            </c:spPr>
            <c:extLst>
              <c:ext xmlns:c16="http://schemas.microsoft.com/office/drawing/2014/chart" uri="{C3380CC4-5D6E-409C-BE32-E72D297353CC}">
                <c16:uniqueId val="{00000001-12A8-4D2A-9C53-10099372FD4F}"/>
              </c:ext>
            </c:extLst>
          </c:dPt>
          <c:dPt>
            <c:idx val="1"/>
            <c:invertIfNegative val="0"/>
            <c:bubble3D val="0"/>
            <c:extLst>
              <c:ext xmlns:c16="http://schemas.microsoft.com/office/drawing/2014/chart" uri="{C3380CC4-5D6E-409C-BE32-E72D297353CC}">
                <c16:uniqueId val="{00000002-12A8-4D2A-9C53-10099372FD4F}"/>
              </c:ext>
            </c:extLst>
          </c:dPt>
          <c:dPt>
            <c:idx val="2"/>
            <c:invertIfNegative val="0"/>
            <c:bubble3D val="0"/>
            <c:extLst>
              <c:ext xmlns:c16="http://schemas.microsoft.com/office/drawing/2014/chart" uri="{C3380CC4-5D6E-409C-BE32-E72D297353CC}">
                <c16:uniqueId val="{00000003-12A8-4D2A-9C53-10099372FD4F}"/>
              </c:ext>
            </c:extLst>
          </c:dPt>
          <c:dPt>
            <c:idx val="3"/>
            <c:invertIfNegative val="0"/>
            <c:bubble3D val="0"/>
            <c:extLst>
              <c:ext xmlns:c16="http://schemas.microsoft.com/office/drawing/2014/chart" uri="{C3380CC4-5D6E-409C-BE32-E72D297353CC}">
                <c16:uniqueId val="{00000004-12A8-4D2A-9C53-10099372FD4F}"/>
              </c:ext>
            </c:extLst>
          </c:dPt>
          <c:dPt>
            <c:idx val="4"/>
            <c:invertIfNegative val="0"/>
            <c:bubble3D val="0"/>
            <c:extLst>
              <c:ext xmlns:c16="http://schemas.microsoft.com/office/drawing/2014/chart" uri="{C3380CC4-5D6E-409C-BE32-E72D297353CC}">
                <c16:uniqueId val="{00000005-12A8-4D2A-9C53-10099372FD4F}"/>
              </c:ext>
            </c:extLst>
          </c:dPt>
          <c:dPt>
            <c:idx val="5"/>
            <c:invertIfNegative val="0"/>
            <c:bubble3D val="0"/>
            <c:extLst>
              <c:ext xmlns:c16="http://schemas.microsoft.com/office/drawing/2014/chart" uri="{C3380CC4-5D6E-409C-BE32-E72D297353CC}">
                <c16:uniqueId val="{00000006-12A8-4D2A-9C53-10099372FD4F}"/>
              </c:ext>
            </c:extLst>
          </c:dPt>
          <c:dPt>
            <c:idx val="6"/>
            <c:invertIfNegative val="0"/>
            <c:bubble3D val="0"/>
            <c:extLst>
              <c:ext xmlns:c16="http://schemas.microsoft.com/office/drawing/2014/chart" uri="{C3380CC4-5D6E-409C-BE32-E72D297353CC}">
                <c16:uniqueId val="{00000007-12A8-4D2A-9C53-10099372FD4F}"/>
              </c:ext>
            </c:extLst>
          </c:dPt>
          <c:dPt>
            <c:idx val="7"/>
            <c:invertIfNegative val="0"/>
            <c:bubble3D val="0"/>
            <c:extLst>
              <c:ext xmlns:c16="http://schemas.microsoft.com/office/drawing/2014/chart" uri="{C3380CC4-5D6E-409C-BE32-E72D297353CC}">
                <c16:uniqueId val="{00000008-12A8-4D2A-9C53-10099372FD4F}"/>
              </c:ext>
            </c:extLst>
          </c:dPt>
          <c:dPt>
            <c:idx val="8"/>
            <c:invertIfNegative val="0"/>
            <c:bubble3D val="0"/>
            <c:extLst>
              <c:ext xmlns:c16="http://schemas.microsoft.com/office/drawing/2014/chart" uri="{C3380CC4-5D6E-409C-BE32-E72D297353CC}">
                <c16:uniqueId val="{00000009-12A8-4D2A-9C53-10099372FD4F}"/>
              </c:ext>
            </c:extLst>
          </c:dPt>
          <c:dPt>
            <c:idx val="9"/>
            <c:invertIfNegative val="0"/>
            <c:bubble3D val="0"/>
            <c:extLst>
              <c:ext xmlns:c16="http://schemas.microsoft.com/office/drawing/2014/chart" uri="{C3380CC4-5D6E-409C-BE32-E72D297353CC}">
                <c16:uniqueId val="{0000000A-12A8-4D2A-9C53-10099372FD4F}"/>
              </c:ext>
            </c:extLst>
          </c:dPt>
          <c:dPt>
            <c:idx val="10"/>
            <c:invertIfNegative val="0"/>
            <c:bubble3D val="0"/>
            <c:extLst>
              <c:ext xmlns:c16="http://schemas.microsoft.com/office/drawing/2014/chart" uri="{C3380CC4-5D6E-409C-BE32-E72D297353CC}">
                <c16:uniqueId val="{0000000B-12A8-4D2A-9C53-10099372FD4F}"/>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prev_nat vs sub-nat'!$A$4:$B$23</c:f>
              <c:multiLvlStrCache>
                <c:ptCount val="20"/>
                <c:lvl>
                  <c:pt idx="0">
                    <c:v>National </c:v>
                  </c:pt>
                  <c:pt idx="1">
                    <c:v>Yangon </c:v>
                  </c:pt>
                  <c:pt idx="2">
                    <c:v>Magway</c:v>
                  </c:pt>
                  <c:pt idx="3">
                    <c:v>Pathein</c:v>
                  </c:pt>
                  <c:pt idx="4">
                    <c:v>Taunggyi</c:v>
                  </c:pt>
                  <c:pt idx="5">
                    <c:v>Pakkoku</c:v>
                  </c:pt>
                  <c:pt idx="6">
                    <c:v>Mandalay </c:v>
                  </c:pt>
                  <c:pt idx="7">
                    <c:v>National </c:v>
                  </c:pt>
                  <c:pt idx="8">
                    <c:v>Yangon </c:v>
                  </c:pt>
                  <c:pt idx="9">
                    <c:v>Mandalay </c:v>
                  </c:pt>
                  <c:pt idx="10">
                    <c:v>Magway</c:v>
                  </c:pt>
                  <c:pt idx="11">
                    <c:v>Monywa</c:v>
                  </c:pt>
                  <c:pt idx="12">
                    <c:v>Pathein</c:v>
                  </c:pt>
                  <c:pt idx="13">
                    <c:v>National </c:v>
                  </c:pt>
                  <c:pt idx="14">
                    <c:v>Bamaw </c:v>
                  </c:pt>
                  <c:pt idx="15">
                    <c:v>Myitkyina </c:v>
                  </c:pt>
                  <c:pt idx="16">
                    <c:v>Muse </c:v>
                  </c:pt>
                  <c:pt idx="17">
                    <c:v>Pyinoolwin </c:v>
                  </c:pt>
                  <c:pt idx="18">
                    <c:v>Yangon </c:v>
                  </c:pt>
                  <c:pt idx="19">
                    <c:v>Lashio </c:v>
                  </c:pt>
                </c:lvl>
                <c:lvl>
                  <c:pt idx="0">
                    <c:v>FSW (2019)</c:v>
                  </c:pt>
                  <c:pt idx="7">
                    <c:v>MSM (2019)</c:v>
                  </c:pt>
                  <c:pt idx="13">
                    <c:v>PWID (2018)</c:v>
                  </c:pt>
                </c:lvl>
              </c:multiLvlStrCache>
            </c:multiLvlStrRef>
          </c:cat>
          <c:val>
            <c:numRef>
              <c:f>'HIV prev_nat vs sub-nat'!$C$4:$C$23</c:f>
              <c:numCache>
                <c:formatCode>General</c:formatCode>
                <c:ptCount val="20"/>
                <c:pt idx="0">
                  <c:v>8.3000000000000007</c:v>
                </c:pt>
                <c:pt idx="1">
                  <c:v>17.8</c:v>
                </c:pt>
                <c:pt idx="2">
                  <c:v>11.1</c:v>
                </c:pt>
                <c:pt idx="3">
                  <c:v>7.1</c:v>
                </c:pt>
                <c:pt idx="4">
                  <c:v>6.7</c:v>
                </c:pt>
                <c:pt idx="5">
                  <c:v>6.5</c:v>
                </c:pt>
                <c:pt idx="6">
                  <c:v>6.1</c:v>
                </c:pt>
              </c:numCache>
            </c:numRef>
          </c:val>
          <c:extLst>
            <c:ext xmlns:c16="http://schemas.microsoft.com/office/drawing/2014/chart" uri="{C3380CC4-5D6E-409C-BE32-E72D297353CC}">
              <c16:uniqueId val="{0000000C-12A8-4D2A-9C53-10099372FD4F}"/>
            </c:ext>
          </c:extLst>
        </c:ser>
        <c:ser>
          <c:idx val="1"/>
          <c:order val="1"/>
          <c:tx>
            <c:strRef>
              <c:f>'HIV prev_nat vs sub-nat'!$D$3</c:f>
              <c:strCache>
                <c:ptCount val="1"/>
                <c:pt idx="0">
                  <c:v>MSM</c:v>
                </c:pt>
              </c:strCache>
            </c:strRef>
          </c:tx>
          <c:spPr>
            <a:solidFill>
              <a:srgbClr val="F26B73"/>
            </a:solidFill>
            <a:ln>
              <a:noFill/>
            </a:ln>
          </c:spPr>
          <c:invertIfNegative val="0"/>
          <c:dPt>
            <c:idx val="7"/>
            <c:invertIfNegative val="0"/>
            <c:bubble3D val="0"/>
            <c:spPr>
              <a:pattFill prst="dkUpDiag">
                <a:fgClr>
                  <a:srgbClr val="F26B73"/>
                </a:fgClr>
                <a:bgClr>
                  <a:sysClr val="window" lastClr="FFFFFF"/>
                </a:bgClr>
              </a:pattFill>
              <a:ln>
                <a:noFill/>
              </a:ln>
            </c:spPr>
            <c:extLst>
              <c:ext xmlns:c16="http://schemas.microsoft.com/office/drawing/2014/chart" uri="{C3380CC4-5D6E-409C-BE32-E72D297353CC}">
                <c16:uniqueId val="{0000000E-12A8-4D2A-9C53-10099372FD4F}"/>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prev_nat vs sub-nat'!$A$4:$B$23</c:f>
              <c:multiLvlStrCache>
                <c:ptCount val="20"/>
                <c:lvl>
                  <c:pt idx="0">
                    <c:v>National </c:v>
                  </c:pt>
                  <c:pt idx="1">
                    <c:v>Yangon </c:v>
                  </c:pt>
                  <c:pt idx="2">
                    <c:v>Magway</c:v>
                  </c:pt>
                  <c:pt idx="3">
                    <c:v>Pathein</c:v>
                  </c:pt>
                  <c:pt idx="4">
                    <c:v>Taunggyi</c:v>
                  </c:pt>
                  <c:pt idx="5">
                    <c:v>Pakkoku</c:v>
                  </c:pt>
                  <c:pt idx="6">
                    <c:v>Mandalay </c:v>
                  </c:pt>
                  <c:pt idx="7">
                    <c:v>National </c:v>
                  </c:pt>
                  <c:pt idx="8">
                    <c:v>Yangon </c:v>
                  </c:pt>
                  <c:pt idx="9">
                    <c:v>Mandalay </c:v>
                  </c:pt>
                  <c:pt idx="10">
                    <c:v>Magway</c:v>
                  </c:pt>
                  <c:pt idx="11">
                    <c:v>Monywa</c:v>
                  </c:pt>
                  <c:pt idx="12">
                    <c:v>Pathein</c:v>
                  </c:pt>
                  <c:pt idx="13">
                    <c:v>National </c:v>
                  </c:pt>
                  <c:pt idx="14">
                    <c:v>Bamaw </c:v>
                  </c:pt>
                  <c:pt idx="15">
                    <c:v>Myitkyina </c:v>
                  </c:pt>
                  <c:pt idx="16">
                    <c:v>Muse </c:v>
                  </c:pt>
                  <c:pt idx="17">
                    <c:v>Pyinoolwin </c:v>
                  </c:pt>
                  <c:pt idx="18">
                    <c:v>Yangon </c:v>
                  </c:pt>
                  <c:pt idx="19">
                    <c:v>Lashio </c:v>
                  </c:pt>
                </c:lvl>
                <c:lvl>
                  <c:pt idx="0">
                    <c:v>FSW (2019)</c:v>
                  </c:pt>
                  <c:pt idx="7">
                    <c:v>MSM (2019)</c:v>
                  </c:pt>
                  <c:pt idx="13">
                    <c:v>PWID (2018)</c:v>
                  </c:pt>
                </c:lvl>
              </c:multiLvlStrCache>
            </c:multiLvlStrRef>
          </c:cat>
          <c:val>
            <c:numRef>
              <c:f>'HIV prev_nat vs sub-nat'!$D$4:$D$23</c:f>
              <c:numCache>
                <c:formatCode>General</c:formatCode>
                <c:ptCount val="20"/>
                <c:pt idx="7">
                  <c:v>8.8000000000000007</c:v>
                </c:pt>
                <c:pt idx="8">
                  <c:v>28.4</c:v>
                </c:pt>
                <c:pt idx="9">
                  <c:v>13.7</c:v>
                </c:pt>
                <c:pt idx="10">
                  <c:v>6.8</c:v>
                </c:pt>
                <c:pt idx="11">
                  <c:v>6.7</c:v>
                </c:pt>
                <c:pt idx="12">
                  <c:v>5.4</c:v>
                </c:pt>
              </c:numCache>
            </c:numRef>
          </c:val>
          <c:extLst>
            <c:ext xmlns:c16="http://schemas.microsoft.com/office/drawing/2014/chart" uri="{C3380CC4-5D6E-409C-BE32-E72D297353CC}">
              <c16:uniqueId val="{0000000F-12A8-4D2A-9C53-10099372FD4F}"/>
            </c:ext>
          </c:extLst>
        </c:ser>
        <c:ser>
          <c:idx val="2"/>
          <c:order val="2"/>
          <c:tx>
            <c:strRef>
              <c:f>'HIV prev_nat vs sub-nat'!$E$3</c:f>
              <c:strCache>
                <c:ptCount val="1"/>
                <c:pt idx="0">
                  <c:v>PWID</c:v>
                </c:pt>
              </c:strCache>
            </c:strRef>
          </c:tx>
          <c:spPr>
            <a:solidFill>
              <a:srgbClr val="63CDF6"/>
            </a:solidFill>
            <a:ln>
              <a:noFill/>
            </a:ln>
          </c:spPr>
          <c:invertIfNegative val="0"/>
          <c:dPt>
            <c:idx val="10"/>
            <c:invertIfNegative val="0"/>
            <c:bubble3D val="0"/>
            <c:extLst>
              <c:ext xmlns:c16="http://schemas.microsoft.com/office/drawing/2014/chart" uri="{C3380CC4-5D6E-409C-BE32-E72D297353CC}">
                <c16:uniqueId val="{00000010-12A8-4D2A-9C53-10099372FD4F}"/>
              </c:ext>
            </c:extLst>
          </c:dPt>
          <c:dPt>
            <c:idx val="13"/>
            <c:invertIfNegative val="0"/>
            <c:bubble3D val="0"/>
            <c:spPr>
              <a:pattFill prst="dkUpDiag">
                <a:fgClr>
                  <a:srgbClr val="63CDF6"/>
                </a:fgClr>
                <a:bgClr>
                  <a:sysClr val="window" lastClr="FFFFFF"/>
                </a:bgClr>
              </a:pattFill>
              <a:ln>
                <a:noFill/>
              </a:ln>
            </c:spPr>
            <c:extLst>
              <c:ext xmlns:c16="http://schemas.microsoft.com/office/drawing/2014/chart" uri="{C3380CC4-5D6E-409C-BE32-E72D297353CC}">
                <c16:uniqueId val="{00000012-12A8-4D2A-9C53-10099372FD4F}"/>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prev_nat vs sub-nat'!$A$4:$B$23</c:f>
              <c:multiLvlStrCache>
                <c:ptCount val="20"/>
                <c:lvl>
                  <c:pt idx="0">
                    <c:v>National </c:v>
                  </c:pt>
                  <c:pt idx="1">
                    <c:v>Yangon </c:v>
                  </c:pt>
                  <c:pt idx="2">
                    <c:v>Magway</c:v>
                  </c:pt>
                  <c:pt idx="3">
                    <c:v>Pathein</c:v>
                  </c:pt>
                  <c:pt idx="4">
                    <c:v>Taunggyi</c:v>
                  </c:pt>
                  <c:pt idx="5">
                    <c:v>Pakkoku</c:v>
                  </c:pt>
                  <c:pt idx="6">
                    <c:v>Mandalay </c:v>
                  </c:pt>
                  <c:pt idx="7">
                    <c:v>National </c:v>
                  </c:pt>
                  <c:pt idx="8">
                    <c:v>Yangon </c:v>
                  </c:pt>
                  <c:pt idx="9">
                    <c:v>Mandalay </c:v>
                  </c:pt>
                  <c:pt idx="10">
                    <c:v>Magway</c:v>
                  </c:pt>
                  <c:pt idx="11">
                    <c:v>Monywa</c:v>
                  </c:pt>
                  <c:pt idx="12">
                    <c:v>Pathein</c:v>
                  </c:pt>
                  <c:pt idx="13">
                    <c:v>National </c:v>
                  </c:pt>
                  <c:pt idx="14">
                    <c:v>Bamaw </c:v>
                  </c:pt>
                  <c:pt idx="15">
                    <c:v>Myitkyina </c:v>
                  </c:pt>
                  <c:pt idx="16">
                    <c:v>Muse </c:v>
                  </c:pt>
                  <c:pt idx="17">
                    <c:v>Pyinoolwin </c:v>
                  </c:pt>
                  <c:pt idx="18">
                    <c:v>Yangon </c:v>
                  </c:pt>
                  <c:pt idx="19">
                    <c:v>Lashio </c:v>
                  </c:pt>
                </c:lvl>
                <c:lvl>
                  <c:pt idx="0">
                    <c:v>FSW (2019)</c:v>
                  </c:pt>
                  <c:pt idx="7">
                    <c:v>MSM (2019)</c:v>
                  </c:pt>
                  <c:pt idx="13">
                    <c:v>PWID (2018)</c:v>
                  </c:pt>
                </c:lvl>
              </c:multiLvlStrCache>
            </c:multiLvlStrRef>
          </c:cat>
          <c:val>
            <c:numRef>
              <c:f>'HIV prev_nat vs sub-nat'!$E$4:$E$23</c:f>
              <c:numCache>
                <c:formatCode>General</c:formatCode>
                <c:ptCount val="20"/>
                <c:pt idx="13">
                  <c:v>19</c:v>
                </c:pt>
                <c:pt idx="14">
                  <c:v>66.900000000000006</c:v>
                </c:pt>
                <c:pt idx="15">
                  <c:v>45</c:v>
                </c:pt>
                <c:pt idx="16">
                  <c:v>25.2</c:v>
                </c:pt>
                <c:pt idx="17">
                  <c:v>24.4</c:v>
                </c:pt>
                <c:pt idx="18">
                  <c:v>15</c:v>
                </c:pt>
                <c:pt idx="19">
                  <c:v>15</c:v>
                </c:pt>
              </c:numCache>
            </c:numRef>
          </c:val>
          <c:extLst>
            <c:ext xmlns:c16="http://schemas.microsoft.com/office/drawing/2014/chart" uri="{C3380CC4-5D6E-409C-BE32-E72D297353CC}">
              <c16:uniqueId val="{00000013-12A8-4D2A-9C53-10099372FD4F}"/>
            </c:ext>
          </c:extLst>
        </c:ser>
        <c:dLbls>
          <c:showLegendKey val="0"/>
          <c:showVal val="0"/>
          <c:showCatName val="0"/>
          <c:showSerName val="0"/>
          <c:showPercent val="0"/>
          <c:showBubbleSize val="0"/>
        </c:dLbls>
        <c:gapWidth val="80"/>
        <c:overlap val="100"/>
        <c:axId val="136670592"/>
        <c:axId val="136705152"/>
      </c:barChart>
      <c:scatterChart>
        <c:scatterStyle val="lineMarker"/>
        <c:varyColors val="0"/>
        <c:ser>
          <c:idx val="3"/>
          <c:order val="3"/>
          <c:tx>
            <c:strRef>
              <c:f>'HIV prev_nat vs sub-nat'!$P$1</c:f>
              <c:strCache>
                <c:ptCount val="1"/>
                <c:pt idx="0">
                  <c:v>tar</c:v>
                </c:pt>
              </c:strCache>
            </c:strRef>
          </c:tx>
          <c:spPr>
            <a:ln w="15875">
              <a:solidFill>
                <a:srgbClr val="E31837"/>
              </a:solidFill>
              <a:prstDash val="dash"/>
            </a:ln>
          </c:spPr>
          <c:marker>
            <c:symbol val="none"/>
          </c:marker>
          <c:xVal>
            <c:numRef>
              <c:f>'HIV prev_nat vs sub-nat'!$O$2:$O$3</c:f>
              <c:numCache>
                <c:formatCode>General</c:formatCode>
                <c:ptCount val="2"/>
                <c:pt idx="0">
                  <c:v>0</c:v>
                </c:pt>
                <c:pt idx="1">
                  <c:v>1</c:v>
                </c:pt>
              </c:numCache>
            </c:numRef>
          </c:xVal>
          <c:yVal>
            <c:numRef>
              <c:f>'HIV prev_nat vs sub-nat'!$P$2:$P$3</c:f>
              <c:numCache>
                <c:formatCode>General</c:formatCode>
                <c:ptCount val="2"/>
                <c:pt idx="0">
                  <c:v>5</c:v>
                </c:pt>
                <c:pt idx="1">
                  <c:v>5</c:v>
                </c:pt>
              </c:numCache>
            </c:numRef>
          </c:yVal>
          <c:smooth val="0"/>
          <c:extLst>
            <c:ext xmlns:c16="http://schemas.microsoft.com/office/drawing/2014/chart" uri="{C3380CC4-5D6E-409C-BE32-E72D297353CC}">
              <c16:uniqueId val="{00000014-12A8-4D2A-9C53-10099372FD4F}"/>
            </c:ext>
          </c:extLst>
        </c:ser>
        <c:dLbls>
          <c:showLegendKey val="0"/>
          <c:showVal val="0"/>
          <c:showCatName val="0"/>
          <c:showSerName val="0"/>
          <c:showPercent val="0"/>
          <c:showBubbleSize val="0"/>
        </c:dLbls>
        <c:axId val="136737536"/>
        <c:axId val="136707072"/>
      </c:scatterChart>
      <c:catAx>
        <c:axId val="136670592"/>
        <c:scaling>
          <c:orientation val="minMax"/>
        </c:scaling>
        <c:delete val="0"/>
        <c:axPos val="b"/>
        <c:numFmt formatCode="General" sourceLinked="1"/>
        <c:majorTickMark val="out"/>
        <c:minorTickMark val="none"/>
        <c:tickLblPos val="nextTo"/>
        <c:crossAx val="136705152"/>
        <c:crosses val="autoZero"/>
        <c:auto val="1"/>
        <c:lblAlgn val="ctr"/>
        <c:lblOffset val="100"/>
        <c:noMultiLvlLbl val="0"/>
      </c:catAx>
      <c:valAx>
        <c:axId val="136705152"/>
        <c:scaling>
          <c:orientation val="minMax"/>
        </c:scaling>
        <c:delete val="0"/>
        <c:axPos val="l"/>
        <c:title>
          <c:tx>
            <c:rich>
              <a:bodyPr rot="0" vert="horz"/>
              <a:lstStyle/>
              <a:p>
                <a:pPr>
                  <a:defRPr/>
                </a:pPr>
                <a:r>
                  <a:rPr lang="en-US"/>
                  <a:t>%</a:t>
                </a:r>
              </a:p>
            </c:rich>
          </c:tx>
          <c:layout>
            <c:manualLayout>
              <c:xMode val="edge"/>
              <c:yMode val="edge"/>
              <c:x val="9.5563139931740607E-3"/>
              <c:y val="8.0939125429164427E-3"/>
            </c:manualLayout>
          </c:layout>
          <c:overlay val="0"/>
        </c:title>
        <c:numFmt formatCode="General" sourceLinked="1"/>
        <c:majorTickMark val="out"/>
        <c:minorTickMark val="none"/>
        <c:tickLblPos val="nextTo"/>
        <c:crossAx val="136670592"/>
        <c:crosses val="autoZero"/>
        <c:crossBetween val="between"/>
      </c:valAx>
      <c:valAx>
        <c:axId val="136707072"/>
        <c:scaling>
          <c:orientation val="minMax"/>
          <c:max val="40"/>
          <c:min val="0"/>
        </c:scaling>
        <c:delete val="1"/>
        <c:axPos val="r"/>
        <c:numFmt formatCode="General" sourceLinked="1"/>
        <c:majorTickMark val="out"/>
        <c:minorTickMark val="none"/>
        <c:tickLblPos val="nextTo"/>
        <c:crossAx val="136737536"/>
        <c:crosses val="max"/>
        <c:crossBetween val="midCat"/>
        <c:majorUnit val="5"/>
      </c:valAx>
      <c:valAx>
        <c:axId val="136737536"/>
        <c:scaling>
          <c:orientation val="minMax"/>
          <c:max val="1"/>
          <c:min val="0"/>
        </c:scaling>
        <c:delete val="1"/>
        <c:axPos val="t"/>
        <c:numFmt formatCode="General" sourceLinked="1"/>
        <c:majorTickMark val="out"/>
        <c:minorTickMark val="none"/>
        <c:tickLblPos val="nextTo"/>
        <c:crossAx val="136707072"/>
        <c:crosses val="max"/>
        <c:crossBetween val="midCat"/>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145171508733824E-2"/>
          <c:y val="6.9837994388632474E-2"/>
          <c:w val="0.9000502307901167"/>
          <c:h val="0.7204208525658431"/>
        </c:manualLayout>
      </c:layout>
      <c:lineChart>
        <c:grouping val="standard"/>
        <c:varyColors val="0"/>
        <c:ser>
          <c:idx val="0"/>
          <c:order val="0"/>
          <c:tx>
            <c:strRef>
              <c:f>'HIV prev_YKP'!$A$4</c:f>
              <c:strCache>
                <c:ptCount val="1"/>
                <c:pt idx="0">
                  <c:v>FSW</c:v>
                </c:pt>
              </c:strCache>
            </c:strRef>
          </c:tx>
          <c:spPr>
            <a:ln w="38100">
              <a:solidFill>
                <a:srgbClr val="00A99A"/>
              </a:solidFill>
            </a:ln>
          </c:spPr>
          <c:marker>
            <c:symbol val="none"/>
          </c:marker>
          <c:cat>
            <c:strRef>
              <c:f>'HIV prev_YKP'!$B$3:$T$3</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f>'HIV prev_YKP'!$B$4:$T$4</c:f>
              <c:numCache>
                <c:formatCode>General</c:formatCode>
                <c:ptCount val="19"/>
                <c:pt idx="0">
                  <c:v>41.5</c:v>
                </c:pt>
                <c:pt idx="1">
                  <c:v>42</c:v>
                </c:pt>
                <c:pt idx="2">
                  <c:v>29</c:v>
                </c:pt>
                <c:pt idx="3">
                  <c:v>41</c:v>
                </c:pt>
                <c:pt idx="4">
                  <c:v>30</c:v>
                </c:pt>
                <c:pt idx="5">
                  <c:v>42</c:v>
                </c:pt>
                <c:pt idx="6">
                  <c:v>37</c:v>
                </c:pt>
                <c:pt idx="7">
                  <c:v>13.5</c:v>
                </c:pt>
                <c:pt idx="8">
                  <c:v>13.7</c:v>
                </c:pt>
                <c:pt idx="9">
                  <c:v>7.3</c:v>
                </c:pt>
                <c:pt idx="10">
                  <c:v>6.7</c:v>
                </c:pt>
                <c:pt idx="11">
                  <c:v>10.1</c:v>
                </c:pt>
                <c:pt idx="12">
                  <c:v>5.9</c:v>
                </c:pt>
                <c:pt idx="13">
                  <c:v>7.1</c:v>
                </c:pt>
                <c:pt idx="14">
                  <c:v>6.2</c:v>
                </c:pt>
                <c:pt idx="16">
                  <c:v>4.5</c:v>
                </c:pt>
                <c:pt idx="18">
                  <c:v>3.7</c:v>
                </c:pt>
              </c:numCache>
            </c:numRef>
          </c:val>
          <c:smooth val="0"/>
          <c:extLst>
            <c:ext xmlns:c16="http://schemas.microsoft.com/office/drawing/2014/chart" uri="{C3380CC4-5D6E-409C-BE32-E72D297353CC}">
              <c16:uniqueId val="{00000000-3B08-4B05-8935-0B65176BC418}"/>
            </c:ext>
          </c:extLst>
        </c:ser>
        <c:ser>
          <c:idx val="1"/>
          <c:order val="1"/>
          <c:tx>
            <c:strRef>
              <c:f>'HIV prev_YKP'!$A$5</c:f>
              <c:strCache>
                <c:ptCount val="1"/>
                <c:pt idx="0">
                  <c:v>PWID</c:v>
                </c:pt>
              </c:strCache>
            </c:strRef>
          </c:tx>
          <c:spPr>
            <a:ln w="38100">
              <a:solidFill>
                <a:srgbClr val="63CDF6"/>
              </a:solidFill>
            </a:ln>
          </c:spPr>
          <c:marker>
            <c:symbol val="none"/>
          </c:marker>
          <c:cat>
            <c:strRef>
              <c:f>'HIV prev_YKP'!$B$3:$T$3</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f>'HIV prev_YKP'!$B$5:$T$5</c:f>
              <c:numCache>
                <c:formatCode>General</c:formatCode>
                <c:ptCount val="19"/>
                <c:pt idx="0">
                  <c:v>66</c:v>
                </c:pt>
                <c:pt idx="1">
                  <c:v>45</c:v>
                </c:pt>
                <c:pt idx="2">
                  <c:v>25.7</c:v>
                </c:pt>
                <c:pt idx="3">
                  <c:v>47.8</c:v>
                </c:pt>
                <c:pt idx="4">
                  <c:v>42.5</c:v>
                </c:pt>
                <c:pt idx="5">
                  <c:v>48</c:v>
                </c:pt>
                <c:pt idx="6">
                  <c:v>43</c:v>
                </c:pt>
                <c:pt idx="7">
                  <c:v>28</c:v>
                </c:pt>
                <c:pt idx="8">
                  <c:v>28</c:v>
                </c:pt>
                <c:pt idx="9">
                  <c:v>25.5</c:v>
                </c:pt>
                <c:pt idx="10">
                  <c:v>18.399999999999999</c:v>
                </c:pt>
                <c:pt idx="11">
                  <c:v>15.9</c:v>
                </c:pt>
                <c:pt idx="12">
                  <c:v>13.3</c:v>
                </c:pt>
                <c:pt idx="13">
                  <c:v>11.7</c:v>
                </c:pt>
                <c:pt idx="14">
                  <c:v>16.8</c:v>
                </c:pt>
                <c:pt idx="16">
                  <c:v>19.100000000000001</c:v>
                </c:pt>
                <c:pt idx="18">
                  <c:v>17.100000000000001</c:v>
                </c:pt>
              </c:numCache>
            </c:numRef>
          </c:val>
          <c:smooth val="0"/>
          <c:extLst>
            <c:ext xmlns:c16="http://schemas.microsoft.com/office/drawing/2014/chart" uri="{C3380CC4-5D6E-409C-BE32-E72D297353CC}">
              <c16:uniqueId val="{00000001-3B08-4B05-8935-0B65176BC418}"/>
            </c:ext>
          </c:extLst>
        </c:ser>
        <c:ser>
          <c:idx val="2"/>
          <c:order val="2"/>
          <c:tx>
            <c:strRef>
              <c:f>'HIV prev_YKP'!$A$6</c:f>
              <c:strCache>
                <c:ptCount val="1"/>
                <c:pt idx="0">
                  <c:v>MSM</c:v>
                </c:pt>
              </c:strCache>
            </c:strRef>
          </c:tx>
          <c:spPr>
            <a:ln w="38100">
              <a:solidFill>
                <a:srgbClr val="F26B73"/>
              </a:solidFill>
            </a:ln>
          </c:spPr>
          <c:marker>
            <c:symbol val="none"/>
          </c:marker>
          <c:cat>
            <c:strRef>
              <c:f>'HIV prev_YKP'!$B$3:$T$3</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f>'HIV prev_YKP'!$B$6:$T$6</c:f>
              <c:numCache>
                <c:formatCode>General</c:formatCode>
                <c:ptCount val="19"/>
                <c:pt idx="7">
                  <c:v>15.8</c:v>
                </c:pt>
                <c:pt idx="8">
                  <c:v>12.6</c:v>
                </c:pt>
                <c:pt idx="9">
                  <c:v>16.899999999999999</c:v>
                </c:pt>
                <c:pt idx="10">
                  <c:v>7.1</c:v>
                </c:pt>
                <c:pt idx="11">
                  <c:v>6.1</c:v>
                </c:pt>
                <c:pt idx="12">
                  <c:v>4.5</c:v>
                </c:pt>
                <c:pt idx="13">
                  <c:v>8.8000000000000007</c:v>
                </c:pt>
                <c:pt idx="14">
                  <c:v>3.8</c:v>
                </c:pt>
                <c:pt idx="16">
                  <c:v>4.5999999999999996</c:v>
                </c:pt>
                <c:pt idx="18">
                  <c:v>4.2</c:v>
                </c:pt>
              </c:numCache>
            </c:numRef>
          </c:val>
          <c:smooth val="0"/>
          <c:extLst>
            <c:ext xmlns:c16="http://schemas.microsoft.com/office/drawing/2014/chart" uri="{C3380CC4-5D6E-409C-BE32-E72D297353CC}">
              <c16:uniqueId val="{00000002-3B08-4B05-8935-0B65176BC418}"/>
            </c:ext>
          </c:extLst>
        </c:ser>
        <c:dLbls>
          <c:showLegendKey val="0"/>
          <c:showVal val="0"/>
          <c:showCatName val="0"/>
          <c:showSerName val="0"/>
          <c:showPercent val="0"/>
          <c:showBubbleSize val="0"/>
        </c:dLbls>
        <c:smooth val="0"/>
        <c:axId val="137262592"/>
        <c:axId val="137264128"/>
      </c:lineChart>
      <c:catAx>
        <c:axId val="137262592"/>
        <c:scaling>
          <c:orientation val="minMax"/>
        </c:scaling>
        <c:delete val="0"/>
        <c:axPos val="b"/>
        <c:numFmt formatCode="General" sourceLinked="0"/>
        <c:majorTickMark val="none"/>
        <c:minorTickMark val="none"/>
        <c:tickLblPos val="nextTo"/>
        <c:crossAx val="137264128"/>
        <c:crosses val="autoZero"/>
        <c:auto val="1"/>
        <c:lblAlgn val="ctr"/>
        <c:lblOffset val="100"/>
        <c:noMultiLvlLbl val="0"/>
      </c:catAx>
      <c:valAx>
        <c:axId val="137264128"/>
        <c:scaling>
          <c:orientation val="minMax"/>
        </c:scaling>
        <c:delete val="0"/>
        <c:axPos val="l"/>
        <c:majorGridlines>
          <c:spPr>
            <a:ln>
              <a:solidFill>
                <a:schemeClr val="bg1">
                  <a:lumMod val="85000"/>
                </a:schemeClr>
              </a:solidFill>
              <a:prstDash val="sysDot"/>
            </a:ln>
          </c:spPr>
        </c:majorGridlines>
        <c:title>
          <c:tx>
            <c:rich>
              <a:bodyPr rot="0" vert="horz"/>
              <a:lstStyle/>
              <a:p>
                <a:pPr>
                  <a:defRPr/>
                </a:pPr>
                <a:r>
                  <a:rPr lang="en-US"/>
                  <a:t>%</a:t>
                </a:r>
              </a:p>
            </c:rich>
          </c:tx>
          <c:layout>
            <c:manualLayout>
              <c:xMode val="edge"/>
              <c:yMode val="edge"/>
              <c:x val="8.6206896551724137E-3"/>
              <c:y val="3.4789799981898822E-2"/>
            </c:manualLayout>
          </c:layout>
          <c:overlay val="0"/>
        </c:title>
        <c:numFmt formatCode="General" sourceLinked="1"/>
        <c:majorTickMark val="none"/>
        <c:minorTickMark val="none"/>
        <c:tickLblPos val="nextTo"/>
        <c:crossAx val="137262592"/>
        <c:crosses val="autoZero"/>
        <c:crossBetween val="between"/>
        <c:majorUnit val="10"/>
      </c:valAx>
      <c:dTable>
        <c:showHorzBorder val="1"/>
        <c:showVertBorder val="1"/>
        <c:showOutline val="1"/>
        <c:showKeys val="0"/>
        <c:txPr>
          <a:bodyPr/>
          <a:lstStyle/>
          <a:p>
            <a:pPr rtl="0">
              <a:defRPr sz="1200"/>
            </a:pPr>
            <a:endParaRPr lang="en-US"/>
          </a:p>
        </c:txPr>
      </c:dTable>
    </c:plotArea>
    <c:legend>
      <c:legendPos val="t"/>
      <c:overlay val="0"/>
    </c:legend>
    <c:plotVisOnly val="1"/>
    <c:dispBlanksAs val="span"/>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'HIV Prev _young kp'!$B$2</c:f>
              <c:strCache>
                <c:ptCount val="1"/>
                <c:pt idx="0">
                  <c:v>&lt; 25 yr</c:v>
                </c:pt>
              </c:strCache>
            </c:strRef>
          </c:tx>
          <c:spPr>
            <a:solidFill>
              <a:srgbClr val="63CDF6"/>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_young kp'!$A$3:$A$5</c:f>
              <c:strCache>
                <c:ptCount val="3"/>
                <c:pt idx="0">
                  <c:v>FSW</c:v>
                </c:pt>
                <c:pt idx="1">
                  <c:v>MSM</c:v>
                </c:pt>
                <c:pt idx="2">
                  <c:v>PWID</c:v>
                </c:pt>
              </c:strCache>
            </c:strRef>
          </c:cat>
          <c:val>
            <c:numRef>
              <c:f>'HIV Prev _young kp'!$B$3:$B$5</c:f>
              <c:numCache>
                <c:formatCode>General</c:formatCode>
                <c:ptCount val="3"/>
                <c:pt idx="0">
                  <c:v>3.7</c:v>
                </c:pt>
                <c:pt idx="1">
                  <c:v>4.2</c:v>
                </c:pt>
                <c:pt idx="2">
                  <c:v>17.100000000000001</c:v>
                </c:pt>
              </c:numCache>
            </c:numRef>
          </c:val>
          <c:extLst>
            <c:ext xmlns:c16="http://schemas.microsoft.com/office/drawing/2014/chart" uri="{C3380CC4-5D6E-409C-BE32-E72D297353CC}">
              <c16:uniqueId val="{00000000-BC32-4D96-9C53-F70E76FD4B3E}"/>
            </c:ext>
          </c:extLst>
        </c:ser>
        <c:ser>
          <c:idx val="1"/>
          <c:order val="1"/>
          <c:tx>
            <c:strRef>
              <c:f>'HIV Prev _young kp'!$C$2</c:f>
              <c:strCache>
                <c:ptCount val="1"/>
                <c:pt idx="0">
                  <c:v>25+ yr</c:v>
                </c:pt>
              </c:strCache>
            </c:strRef>
          </c:tx>
          <c:spPr>
            <a:solidFill>
              <a:srgbClr val="00A99A"/>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_young kp'!$A$3:$A$5</c:f>
              <c:strCache>
                <c:ptCount val="3"/>
                <c:pt idx="0">
                  <c:v>FSW</c:v>
                </c:pt>
                <c:pt idx="1">
                  <c:v>MSM</c:v>
                </c:pt>
                <c:pt idx="2">
                  <c:v>PWID</c:v>
                </c:pt>
              </c:strCache>
            </c:strRef>
          </c:cat>
          <c:val>
            <c:numRef>
              <c:f>'HIV Prev _young kp'!$C$3:$C$5</c:f>
              <c:numCache>
                <c:formatCode>General</c:formatCode>
                <c:ptCount val="3"/>
                <c:pt idx="0">
                  <c:v>6.8</c:v>
                </c:pt>
                <c:pt idx="1">
                  <c:v>9</c:v>
                </c:pt>
                <c:pt idx="2">
                  <c:v>19.7</c:v>
                </c:pt>
              </c:numCache>
            </c:numRef>
          </c:val>
          <c:extLst>
            <c:ext xmlns:c16="http://schemas.microsoft.com/office/drawing/2014/chart" uri="{C3380CC4-5D6E-409C-BE32-E72D297353CC}">
              <c16:uniqueId val="{00000001-BC32-4D96-9C53-F70E76FD4B3E}"/>
            </c:ext>
          </c:extLst>
        </c:ser>
        <c:ser>
          <c:idx val="2"/>
          <c:order val="2"/>
          <c:tx>
            <c:strRef>
              <c:f>'HIV Prev _young kp'!$D$2</c:f>
              <c:strCache>
                <c:ptCount val="1"/>
                <c:pt idx="0">
                  <c:v>Total</c:v>
                </c:pt>
              </c:strCache>
            </c:strRef>
          </c:tx>
          <c:spPr>
            <a:pattFill prst="dkUpDiag">
              <a:fgClr>
                <a:srgbClr val="F26B73"/>
              </a:fgClr>
              <a:bgClr>
                <a:sysClr val="window" lastClr="FFFFFF"/>
              </a:bgClr>
            </a:patt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_young kp'!$A$3:$A$5</c:f>
              <c:strCache>
                <c:ptCount val="3"/>
                <c:pt idx="0">
                  <c:v>FSW</c:v>
                </c:pt>
                <c:pt idx="1">
                  <c:v>MSM</c:v>
                </c:pt>
                <c:pt idx="2">
                  <c:v>PWID</c:v>
                </c:pt>
              </c:strCache>
            </c:strRef>
          </c:cat>
          <c:val>
            <c:numRef>
              <c:f>'HIV Prev _young kp'!$D$3:$D$5</c:f>
              <c:numCache>
                <c:formatCode>General</c:formatCode>
                <c:ptCount val="3"/>
                <c:pt idx="0">
                  <c:v>5.6</c:v>
                </c:pt>
                <c:pt idx="1">
                  <c:v>6.4</c:v>
                </c:pt>
                <c:pt idx="2">
                  <c:v>19</c:v>
                </c:pt>
              </c:numCache>
            </c:numRef>
          </c:val>
          <c:extLst>
            <c:ext xmlns:c16="http://schemas.microsoft.com/office/drawing/2014/chart" uri="{C3380CC4-5D6E-409C-BE32-E72D297353CC}">
              <c16:uniqueId val="{00000002-BC32-4D96-9C53-F70E76FD4B3E}"/>
            </c:ext>
          </c:extLst>
        </c:ser>
        <c:dLbls>
          <c:showLegendKey val="0"/>
          <c:showVal val="0"/>
          <c:showCatName val="0"/>
          <c:showSerName val="0"/>
          <c:showPercent val="0"/>
          <c:showBubbleSize val="0"/>
        </c:dLbls>
        <c:gapWidth val="150"/>
        <c:axId val="137398144"/>
        <c:axId val="137399680"/>
      </c:barChart>
      <c:scatterChart>
        <c:scatterStyle val="lineMarker"/>
        <c:varyColors val="0"/>
        <c:ser>
          <c:idx val="3"/>
          <c:order val="3"/>
          <c:tx>
            <c:strRef>
              <c:f>'HIV Prev _young kp'!$R$1</c:f>
              <c:strCache>
                <c:ptCount val="1"/>
                <c:pt idx="0">
                  <c:v>tar</c:v>
                </c:pt>
              </c:strCache>
            </c:strRef>
          </c:tx>
          <c:spPr>
            <a:ln w="15875">
              <a:solidFill>
                <a:srgbClr val="E31837"/>
              </a:solidFill>
              <a:prstDash val="dash"/>
            </a:ln>
          </c:spPr>
          <c:marker>
            <c:symbol val="none"/>
          </c:marker>
          <c:xVal>
            <c:numRef>
              <c:f>'HIV Prev _young kp'!$Q$2:$Q$3</c:f>
              <c:numCache>
                <c:formatCode>General</c:formatCode>
                <c:ptCount val="2"/>
                <c:pt idx="0">
                  <c:v>0</c:v>
                </c:pt>
                <c:pt idx="1">
                  <c:v>1</c:v>
                </c:pt>
              </c:numCache>
            </c:numRef>
          </c:xVal>
          <c:yVal>
            <c:numRef>
              <c:f>'HIV Prev _young kp'!$R$2:$R$3</c:f>
              <c:numCache>
                <c:formatCode>General</c:formatCode>
                <c:ptCount val="2"/>
                <c:pt idx="0">
                  <c:v>5</c:v>
                </c:pt>
                <c:pt idx="1">
                  <c:v>5</c:v>
                </c:pt>
              </c:numCache>
            </c:numRef>
          </c:yVal>
          <c:smooth val="0"/>
          <c:extLst>
            <c:ext xmlns:c16="http://schemas.microsoft.com/office/drawing/2014/chart" uri="{C3380CC4-5D6E-409C-BE32-E72D297353CC}">
              <c16:uniqueId val="{00000003-BC32-4D96-9C53-F70E76FD4B3E}"/>
            </c:ext>
          </c:extLst>
        </c:ser>
        <c:dLbls>
          <c:showLegendKey val="0"/>
          <c:showVal val="0"/>
          <c:showCatName val="0"/>
          <c:showSerName val="0"/>
          <c:showPercent val="0"/>
          <c:showBubbleSize val="0"/>
        </c:dLbls>
        <c:axId val="137415680"/>
        <c:axId val="137414144"/>
      </c:scatterChart>
      <c:catAx>
        <c:axId val="137398144"/>
        <c:scaling>
          <c:orientation val="minMax"/>
        </c:scaling>
        <c:delete val="0"/>
        <c:axPos val="b"/>
        <c:numFmt formatCode="General" sourceLinked="0"/>
        <c:majorTickMark val="out"/>
        <c:minorTickMark val="none"/>
        <c:tickLblPos val="nextTo"/>
        <c:crossAx val="137399680"/>
        <c:crosses val="autoZero"/>
        <c:auto val="1"/>
        <c:lblAlgn val="ctr"/>
        <c:lblOffset val="100"/>
        <c:noMultiLvlLbl val="0"/>
      </c:catAx>
      <c:valAx>
        <c:axId val="137399680"/>
        <c:scaling>
          <c:orientation val="minMax"/>
          <c:max val="25"/>
        </c:scaling>
        <c:delete val="0"/>
        <c:axPos val="l"/>
        <c:title>
          <c:tx>
            <c:rich>
              <a:bodyPr rot="-5400000" vert="horz"/>
              <a:lstStyle/>
              <a:p>
                <a:pPr>
                  <a:defRPr/>
                </a:pPr>
                <a:r>
                  <a:rPr lang="en-US"/>
                  <a:t>HIV prevalence (%)</a:t>
                </a:r>
              </a:p>
            </c:rich>
          </c:tx>
          <c:layout>
            <c:manualLayout>
              <c:xMode val="edge"/>
              <c:yMode val="edge"/>
              <c:x val="0"/>
              <c:y val="0.12017755617538405"/>
            </c:manualLayout>
          </c:layout>
          <c:overlay val="0"/>
        </c:title>
        <c:numFmt formatCode="General" sourceLinked="1"/>
        <c:majorTickMark val="out"/>
        <c:minorTickMark val="none"/>
        <c:tickLblPos val="nextTo"/>
        <c:crossAx val="137398144"/>
        <c:crosses val="autoZero"/>
        <c:crossBetween val="between"/>
        <c:majorUnit val="5"/>
      </c:valAx>
      <c:valAx>
        <c:axId val="137414144"/>
        <c:scaling>
          <c:orientation val="minMax"/>
          <c:max val="20"/>
          <c:min val="0"/>
        </c:scaling>
        <c:delete val="1"/>
        <c:axPos val="r"/>
        <c:numFmt formatCode="General" sourceLinked="1"/>
        <c:majorTickMark val="out"/>
        <c:minorTickMark val="none"/>
        <c:tickLblPos val="nextTo"/>
        <c:crossAx val="137415680"/>
        <c:crosses val="max"/>
        <c:crossBetween val="midCat"/>
        <c:majorUnit val="5"/>
      </c:valAx>
      <c:valAx>
        <c:axId val="137415680"/>
        <c:scaling>
          <c:orientation val="minMax"/>
          <c:max val="1"/>
          <c:min val="0"/>
        </c:scaling>
        <c:delete val="1"/>
        <c:axPos val="t"/>
        <c:numFmt formatCode="General" sourceLinked="1"/>
        <c:majorTickMark val="out"/>
        <c:minorTickMark val="none"/>
        <c:tickLblPos val="nextTo"/>
        <c:crossAx val="137414144"/>
        <c:crosses val="max"/>
        <c:crossBetween val="midCat"/>
      </c:valAx>
    </c:plotArea>
    <c:legend>
      <c:legendPos val="t"/>
      <c:legendEntry>
        <c:idx val="3"/>
        <c:delete val="1"/>
      </c:legendEntry>
      <c:layout>
        <c:manualLayout>
          <c:xMode val="edge"/>
          <c:yMode val="edge"/>
          <c:x val="0.35820345533731363"/>
          <c:y val="7.3971838765660464E-2"/>
          <c:w val="0.28359297395517868"/>
          <c:h val="6.6215959424213697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Sheet2!$A$1</c:f>
          <c:strCache>
            <c:ptCount val="1"/>
            <c:pt idx="0">
              <c:v>IBBS 2017-18</c:v>
            </c:pt>
          </c:strCache>
        </c:strRef>
      </c:tx>
      <c:overlay val="0"/>
      <c:txPr>
        <a:bodyPr/>
        <a:lstStyle/>
        <a:p>
          <a:pPr>
            <a:defRPr/>
          </a:pPr>
          <a:endParaRPr lang="en-US"/>
        </a:p>
      </c:txPr>
    </c:title>
    <c:autoTitleDeleted val="0"/>
    <c:plotArea>
      <c:layout>
        <c:manualLayout>
          <c:layoutTarget val="inner"/>
          <c:xMode val="edge"/>
          <c:yMode val="edge"/>
          <c:x val="0.11899594020483317"/>
          <c:y val="0.20396600359299721"/>
          <c:w val="0.84928449861315325"/>
          <c:h val="0.4956487467190609"/>
        </c:manualLayout>
      </c:layout>
      <c:barChart>
        <c:barDir val="col"/>
        <c:grouping val="clustered"/>
        <c:varyColors val="0"/>
        <c:ser>
          <c:idx val="0"/>
          <c:order val="0"/>
          <c:tx>
            <c:strRef>
              <c:f>Sheet2!$B$2</c:f>
              <c:strCache>
                <c:ptCount val="1"/>
                <c:pt idx="0">
                  <c:v>Total</c:v>
                </c:pt>
              </c:strCache>
            </c:strRef>
          </c:tx>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Sheet2!$A$3:$A$15</c:f>
              <c:strCache>
                <c:ptCount val="13"/>
                <c:pt idx="0">
                  <c:v>Mandalay</c:v>
                </c:pt>
                <c:pt idx="1">
                  <c:v>Kale</c:v>
                </c:pt>
                <c:pt idx="2">
                  <c:v>Yangon</c:v>
                </c:pt>
                <c:pt idx="3">
                  <c:v>Tamu</c:v>
                </c:pt>
                <c:pt idx="4">
                  <c:v>Kutkai</c:v>
                </c:pt>
                <c:pt idx="5">
                  <c:v>Indaw</c:v>
                </c:pt>
                <c:pt idx="6">
                  <c:v>Lashio</c:v>
                </c:pt>
                <c:pt idx="7">
                  <c:v>Muse</c:v>
                </c:pt>
                <c:pt idx="8">
                  <c:v>Myitkyina</c:v>
                </c:pt>
                <c:pt idx="9">
                  <c:v>Mohnyin</c:v>
                </c:pt>
                <c:pt idx="10">
                  <c:v>Hpakan</c:v>
                </c:pt>
                <c:pt idx="11">
                  <c:v>Waingmaw</c:v>
                </c:pt>
                <c:pt idx="12">
                  <c:v>Bhamo</c:v>
                </c:pt>
              </c:strCache>
            </c:strRef>
          </c:cat>
          <c:val>
            <c:numRef>
              <c:f>Sheet2!$B$3:$B$15</c:f>
              <c:numCache>
                <c:formatCode>General</c:formatCode>
                <c:ptCount val="13"/>
                <c:pt idx="0">
                  <c:v>8</c:v>
                </c:pt>
                <c:pt idx="1">
                  <c:v>14</c:v>
                </c:pt>
                <c:pt idx="2">
                  <c:v>22</c:v>
                </c:pt>
                <c:pt idx="3">
                  <c:v>23</c:v>
                </c:pt>
                <c:pt idx="4">
                  <c:v>26</c:v>
                </c:pt>
                <c:pt idx="5">
                  <c:v>32</c:v>
                </c:pt>
                <c:pt idx="6">
                  <c:v>35</c:v>
                </c:pt>
                <c:pt idx="7">
                  <c:v>36</c:v>
                </c:pt>
                <c:pt idx="8">
                  <c:v>39</c:v>
                </c:pt>
                <c:pt idx="9">
                  <c:v>45</c:v>
                </c:pt>
                <c:pt idx="10">
                  <c:v>50</c:v>
                </c:pt>
                <c:pt idx="11">
                  <c:v>56</c:v>
                </c:pt>
                <c:pt idx="12">
                  <c:v>61</c:v>
                </c:pt>
              </c:numCache>
            </c:numRef>
          </c:val>
          <c:extLst>
            <c:ext xmlns:c16="http://schemas.microsoft.com/office/drawing/2014/chart" uri="{C3380CC4-5D6E-409C-BE32-E72D297353CC}">
              <c16:uniqueId val="{00000000-1986-4EE5-B1ED-B4C6C8697E3B}"/>
            </c:ext>
          </c:extLst>
        </c:ser>
        <c:ser>
          <c:idx val="1"/>
          <c:order val="1"/>
          <c:tx>
            <c:strRef>
              <c:f>Sheet2!$C$2</c:f>
              <c:strCache>
                <c:ptCount val="1"/>
                <c:pt idx="0">
                  <c:v>&lt;25 yr</c:v>
                </c:pt>
              </c:strCache>
            </c:strRef>
          </c:tx>
          <c:spPr>
            <a:solidFill>
              <a:srgbClr val="78BCC1"/>
            </a:solidFill>
            <a:ln>
              <a:noFill/>
            </a:ln>
          </c:spPr>
          <c:invertIfNegative val="0"/>
          <c:cat>
            <c:strRef>
              <c:f>Sheet2!$A$3:$A$15</c:f>
              <c:strCache>
                <c:ptCount val="13"/>
                <c:pt idx="0">
                  <c:v>Mandalay</c:v>
                </c:pt>
                <c:pt idx="1">
                  <c:v>Kale</c:v>
                </c:pt>
                <c:pt idx="2">
                  <c:v>Yangon</c:v>
                </c:pt>
                <c:pt idx="3">
                  <c:v>Tamu</c:v>
                </c:pt>
                <c:pt idx="4">
                  <c:v>Kutkai</c:v>
                </c:pt>
                <c:pt idx="5">
                  <c:v>Indaw</c:v>
                </c:pt>
                <c:pt idx="6">
                  <c:v>Lashio</c:v>
                </c:pt>
                <c:pt idx="7">
                  <c:v>Muse</c:v>
                </c:pt>
                <c:pt idx="8">
                  <c:v>Myitkyina</c:v>
                </c:pt>
                <c:pt idx="9">
                  <c:v>Mohnyin</c:v>
                </c:pt>
                <c:pt idx="10">
                  <c:v>Hpakan</c:v>
                </c:pt>
                <c:pt idx="11">
                  <c:v>Waingmaw</c:v>
                </c:pt>
                <c:pt idx="12">
                  <c:v>Bhamo</c:v>
                </c:pt>
              </c:strCache>
            </c:strRef>
          </c:cat>
          <c:val>
            <c:numRef>
              <c:f>Sheet2!$C$3:$C$15</c:f>
              <c:numCache>
                <c:formatCode>General</c:formatCode>
                <c:ptCount val="13"/>
                <c:pt idx="0">
                  <c:v>4</c:v>
                </c:pt>
                <c:pt idx="1">
                  <c:v>7.3</c:v>
                </c:pt>
                <c:pt idx="2">
                  <c:v>11.6</c:v>
                </c:pt>
                <c:pt idx="3">
                  <c:v>36</c:v>
                </c:pt>
                <c:pt idx="4">
                  <c:v>25.7</c:v>
                </c:pt>
                <c:pt idx="5">
                  <c:v>41.8</c:v>
                </c:pt>
                <c:pt idx="6">
                  <c:v>32.299999999999997</c:v>
                </c:pt>
                <c:pt idx="7">
                  <c:v>47.6</c:v>
                </c:pt>
                <c:pt idx="8">
                  <c:v>22.3</c:v>
                </c:pt>
                <c:pt idx="9">
                  <c:v>41.2</c:v>
                </c:pt>
                <c:pt idx="10">
                  <c:v>49.7</c:v>
                </c:pt>
                <c:pt idx="11">
                  <c:v>46.8</c:v>
                </c:pt>
                <c:pt idx="12">
                  <c:v>57</c:v>
                </c:pt>
              </c:numCache>
            </c:numRef>
          </c:val>
          <c:extLst>
            <c:ext xmlns:c16="http://schemas.microsoft.com/office/drawing/2014/chart" uri="{C3380CC4-5D6E-409C-BE32-E72D297353CC}">
              <c16:uniqueId val="{00000001-1986-4EE5-B1ED-B4C6C8697E3B}"/>
            </c:ext>
          </c:extLst>
        </c:ser>
        <c:dLbls>
          <c:showLegendKey val="0"/>
          <c:showVal val="0"/>
          <c:showCatName val="0"/>
          <c:showSerName val="0"/>
          <c:showPercent val="0"/>
          <c:showBubbleSize val="0"/>
        </c:dLbls>
        <c:gapWidth val="150"/>
        <c:axId val="138722688"/>
        <c:axId val="138724480"/>
      </c:barChart>
      <c:catAx>
        <c:axId val="138722688"/>
        <c:scaling>
          <c:orientation val="minMax"/>
        </c:scaling>
        <c:delete val="0"/>
        <c:axPos val="b"/>
        <c:numFmt formatCode="General" sourceLinked="0"/>
        <c:majorTickMark val="out"/>
        <c:minorTickMark val="none"/>
        <c:tickLblPos val="nextTo"/>
        <c:crossAx val="138724480"/>
        <c:crosses val="autoZero"/>
        <c:auto val="1"/>
        <c:lblAlgn val="ctr"/>
        <c:lblOffset val="100"/>
        <c:noMultiLvlLbl val="0"/>
      </c:catAx>
      <c:valAx>
        <c:axId val="138724480"/>
        <c:scaling>
          <c:orientation val="minMax"/>
          <c:max val="100"/>
        </c:scaling>
        <c:delete val="0"/>
        <c:axPos val="l"/>
        <c:title>
          <c:tx>
            <c:rich>
              <a:bodyPr rot="0" vert="horz"/>
              <a:lstStyle/>
              <a:p>
                <a:pPr>
                  <a:defRPr/>
                </a:pPr>
                <a:r>
                  <a:rPr lang="en-US"/>
                  <a:t>%</a:t>
                </a:r>
              </a:p>
            </c:rich>
          </c:tx>
          <c:layout>
            <c:manualLayout>
              <c:xMode val="edge"/>
              <c:yMode val="edge"/>
              <c:x val="2.3683727034120732E-2"/>
              <c:y val="0.1160763888888889"/>
            </c:manualLayout>
          </c:layout>
          <c:overlay val="0"/>
        </c:title>
        <c:numFmt formatCode="General" sourceLinked="1"/>
        <c:majorTickMark val="out"/>
        <c:minorTickMark val="none"/>
        <c:tickLblPos val="nextTo"/>
        <c:crossAx val="138722688"/>
        <c:crosses val="autoZero"/>
        <c:crossBetween val="between"/>
        <c:majorUnit val="20"/>
      </c:valAx>
    </c:plotArea>
    <c:legend>
      <c:legendPos val="t"/>
      <c:overlay val="0"/>
    </c:legend>
    <c:plotVisOnly val="1"/>
    <c:dispBlanksAs val="gap"/>
    <c:showDLblsOverMax val="0"/>
  </c:chart>
  <c:spPr>
    <a:ln>
      <a:solidFill>
        <a:srgbClr val="F78E1E"/>
      </a:solid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'HIV prev_pwid_IBBS HSS'!$A$19</c:f>
          <c:strCache>
            <c:ptCount val="1"/>
            <c:pt idx="0">
              <c:v>HSS 2018</c:v>
            </c:pt>
          </c:strCache>
        </c:strRef>
      </c:tx>
      <c:overlay val="0"/>
      <c:txPr>
        <a:bodyPr/>
        <a:lstStyle/>
        <a:p>
          <a:pPr>
            <a:defRPr/>
          </a:pPr>
          <a:endParaRPr lang="en-US"/>
        </a:p>
      </c:txPr>
    </c:title>
    <c:autoTitleDeleted val="0"/>
    <c:plotArea>
      <c:layout>
        <c:manualLayout>
          <c:layoutTarget val="inner"/>
          <c:xMode val="edge"/>
          <c:yMode val="edge"/>
          <c:x val="0.123380991849703"/>
          <c:y val="0.21255558877888336"/>
          <c:w val="0.84136252705253933"/>
          <c:h val="0.49283254125776366"/>
        </c:manualLayout>
      </c:layout>
      <c:barChart>
        <c:barDir val="col"/>
        <c:grouping val="clustered"/>
        <c:varyColors val="0"/>
        <c:ser>
          <c:idx val="0"/>
          <c:order val="0"/>
          <c:tx>
            <c:strRef>
              <c:f>'HIV prev_pwid_IBBS HSS'!$B$20</c:f>
              <c:strCache>
                <c:ptCount val="1"/>
                <c:pt idx="0">
                  <c:v>Total</c:v>
                </c:pt>
              </c:strCache>
            </c:strRef>
          </c:tx>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prev_pwid_IBBS HSS'!$A$21:$A$31</c:f>
              <c:strCache>
                <c:ptCount val="11"/>
                <c:pt idx="0">
                  <c:v>Taunggyi </c:v>
                </c:pt>
                <c:pt idx="1">
                  <c:v>Tachileik </c:v>
                </c:pt>
                <c:pt idx="2">
                  <c:v>Mandalay </c:v>
                </c:pt>
                <c:pt idx="3">
                  <c:v>Monywa </c:v>
                </c:pt>
                <c:pt idx="4">
                  <c:v>Kalay </c:v>
                </c:pt>
                <c:pt idx="5">
                  <c:v>Yangon </c:v>
                </c:pt>
                <c:pt idx="6">
                  <c:v>Lashio </c:v>
                </c:pt>
                <c:pt idx="7">
                  <c:v>Pyinoolwin </c:v>
                </c:pt>
                <c:pt idx="8">
                  <c:v>Muse </c:v>
                </c:pt>
                <c:pt idx="9">
                  <c:v>Myitkyina </c:v>
                </c:pt>
                <c:pt idx="10">
                  <c:v>Bamaw </c:v>
                </c:pt>
              </c:strCache>
            </c:strRef>
          </c:cat>
          <c:val>
            <c:numRef>
              <c:f>'HIV prev_pwid_IBBS HSS'!$B$21:$B$31</c:f>
              <c:numCache>
                <c:formatCode>General</c:formatCode>
                <c:ptCount val="11"/>
                <c:pt idx="0">
                  <c:v>0</c:v>
                </c:pt>
                <c:pt idx="1">
                  <c:v>0.6</c:v>
                </c:pt>
                <c:pt idx="2">
                  <c:v>3.1</c:v>
                </c:pt>
                <c:pt idx="3">
                  <c:v>5.6</c:v>
                </c:pt>
                <c:pt idx="4">
                  <c:v>11.3</c:v>
                </c:pt>
                <c:pt idx="5">
                  <c:v>15</c:v>
                </c:pt>
                <c:pt idx="6">
                  <c:v>15</c:v>
                </c:pt>
                <c:pt idx="7">
                  <c:v>24.4</c:v>
                </c:pt>
                <c:pt idx="8">
                  <c:v>25.2</c:v>
                </c:pt>
                <c:pt idx="9">
                  <c:v>45</c:v>
                </c:pt>
                <c:pt idx="10">
                  <c:v>66.900000000000006</c:v>
                </c:pt>
              </c:numCache>
            </c:numRef>
          </c:val>
          <c:extLst>
            <c:ext xmlns:c16="http://schemas.microsoft.com/office/drawing/2014/chart" uri="{C3380CC4-5D6E-409C-BE32-E72D297353CC}">
              <c16:uniqueId val="{00000000-E5FD-444E-A62A-70D248D82803}"/>
            </c:ext>
          </c:extLst>
        </c:ser>
        <c:dLbls>
          <c:showLegendKey val="0"/>
          <c:showVal val="0"/>
          <c:showCatName val="0"/>
          <c:showSerName val="0"/>
          <c:showPercent val="0"/>
          <c:showBubbleSize val="0"/>
        </c:dLbls>
        <c:gapWidth val="150"/>
        <c:axId val="139602176"/>
        <c:axId val="139616256"/>
      </c:barChart>
      <c:catAx>
        <c:axId val="139602176"/>
        <c:scaling>
          <c:orientation val="minMax"/>
        </c:scaling>
        <c:delete val="0"/>
        <c:axPos val="b"/>
        <c:numFmt formatCode="General" sourceLinked="0"/>
        <c:majorTickMark val="out"/>
        <c:minorTickMark val="none"/>
        <c:tickLblPos val="nextTo"/>
        <c:crossAx val="139616256"/>
        <c:crosses val="autoZero"/>
        <c:auto val="1"/>
        <c:lblAlgn val="ctr"/>
        <c:lblOffset val="100"/>
        <c:noMultiLvlLbl val="0"/>
      </c:catAx>
      <c:valAx>
        <c:axId val="139616256"/>
        <c:scaling>
          <c:orientation val="minMax"/>
          <c:max val="100"/>
        </c:scaling>
        <c:delete val="0"/>
        <c:axPos val="l"/>
        <c:title>
          <c:tx>
            <c:rich>
              <a:bodyPr rot="0" vert="horz"/>
              <a:lstStyle/>
              <a:p>
                <a:pPr>
                  <a:defRPr/>
                </a:pPr>
                <a:r>
                  <a:rPr lang="en-US"/>
                  <a:t>%</a:t>
                </a:r>
              </a:p>
            </c:rich>
          </c:tx>
          <c:layout>
            <c:manualLayout>
              <c:xMode val="edge"/>
              <c:yMode val="edge"/>
              <c:x val="8.9837914997467419E-2"/>
              <c:y val="0.16693632844072409"/>
            </c:manualLayout>
          </c:layout>
          <c:overlay val="0"/>
        </c:title>
        <c:numFmt formatCode="General" sourceLinked="1"/>
        <c:majorTickMark val="out"/>
        <c:minorTickMark val="none"/>
        <c:tickLblPos val="nextTo"/>
        <c:crossAx val="139602176"/>
        <c:crosses val="autoZero"/>
        <c:crossBetween val="between"/>
        <c:majorUnit val="20"/>
      </c:valAx>
    </c:plotArea>
    <c:legend>
      <c:legendPos val="t"/>
      <c:overlay val="0"/>
    </c:legend>
    <c:plotVisOnly val="1"/>
    <c:dispBlanksAs val="gap"/>
    <c:showDLblsOverMax val="0"/>
  </c:chart>
  <c:spPr>
    <a:ln>
      <a:solidFill>
        <a:srgbClr val="F78E1E"/>
      </a:solid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'HIV prev_ Prisoners'!$B$2</c:f>
              <c:strCache>
                <c:ptCount val="1"/>
                <c:pt idx="0">
                  <c:v>%</c:v>
                </c:pt>
              </c:strCache>
            </c:strRef>
          </c:tx>
          <c:spPr>
            <a:solidFill>
              <a:srgbClr val="78BCC1"/>
            </a:solidFill>
            <a:ln>
              <a:noFill/>
            </a:ln>
          </c:spPr>
          <c:invertIfNegative val="0"/>
          <c:cat>
            <c:strRef>
              <c:f>'HIV prev_ Prisoners'!$A$3:$A$17</c:f>
              <c:strCache>
                <c:ptCount val="15"/>
                <c:pt idx="0">
                  <c:v>Kachin </c:v>
                </c:pt>
                <c:pt idx="1">
                  <c:v>Shan South </c:v>
                </c:pt>
                <c:pt idx="2">
                  <c:v>Rakhine </c:v>
                </c:pt>
                <c:pt idx="3">
                  <c:v>Mon </c:v>
                </c:pt>
                <c:pt idx="4">
                  <c:v>Yangon </c:v>
                </c:pt>
                <c:pt idx="5">
                  <c:v>Sagaing </c:v>
                </c:pt>
                <c:pt idx="6">
                  <c:v>Mandalay </c:v>
                </c:pt>
                <c:pt idx="7">
                  <c:v>Kayin </c:v>
                </c:pt>
                <c:pt idx="8">
                  <c:v>Shan North </c:v>
                </c:pt>
                <c:pt idx="9">
                  <c:v>Bago </c:v>
                </c:pt>
                <c:pt idx="10">
                  <c:v>Ayawaddy </c:v>
                </c:pt>
                <c:pt idx="11">
                  <c:v>Magway </c:v>
                </c:pt>
                <c:pt idx="12">
                  <c:v>Shan East </c:v>
                </c:pt>
                <c:pt idx="13">
                  <c:v>Tanintharyi </c:v>
                </c:pt>
                <c:pt idx="14">
                  <c:v>Kayah </c:v>
                </c:pt>
              </c:strCache>
            </c:strRef>
          </c:cat>
          <c:val>
            <c:numRef>
              <c:f>'HIV prev_ Prisoners'!$B$3:$B$17</c:f>
              <c:numCache>
                <c:formatCode>General</c:formatCode>
                <c:ptCount val="15"/>
                <c:pt idx="0">
                  <c:v>30.2</c:v>
                </c:pt>
                <c:pt idx="1">
                  <c:v>17.899999999999999</c:v>
                </c:pt>
                <c:pt idx="2">
                  <c:v>16.7</c:v>
                </c:pt>
                <c:pt idx="3">
                  <c:v>10.9</c:v>
                </c:pt>
                <c:pt idx="4">
                  <c:v>9</c:v>
                </c:pt>
                <c:pt idx="5">
                  <c:v>7.6</c:v>
                </c:pt>
                <c:pt idx="6">
                  <c:v>6.4</c:v>
                </c:pt>
                <c:pt idx="7">
                  <c:v>5.6</c:v>
                </c:pt>
                <c:pt idx="8">
                  <c:v>5.3</c:v>
                </c:pt>
                <c:pt idx="9">
                  <c:v>4.5999999999999996</c:v>
                </c:pt>
                <c:pt idx="10">
                  <c:v>2.9</c:v>
                </c:pt>
                <c:pt idx="11">
                  <c:v>2.8</c:v>
                </c:pt>
                <c:pt idx="12">
                  <c:v>1.8</c:v>
                </c:pt>
                <c:pt idx="13">
                  <c:v>1.2</c:v>
                </c:pt>
                <c:pt idx="14">
                  <c:v>0</c:v>
                </c:pt>
              </c:numCache>
            </c:numRef>
          </c:val>
          <c:extLst>
            <c:ext xmlns:c16="http://schemas.microsoft.com/office/drawing/2014/chart" uri="{C3380CC4-5D6E-409C-BE32-E72D297353CC}">
              <c16:uniqueId val="{00000000-A76B-4258-9108-C6C468CA3D56}"/>
            </c:ext>
          </c:extLst>
        </c:ser>
        <c:dLbls>
          <c:showLegendKey val="0"/>
          <c:showVal val="0"/>
          <c:showCatName val="0"/>
          <c:showSerName val="0"/>
          <c:showPercent val="0"/>
          <c:showBubbleSize val="0"/>
        </c:dLbls>
        <c:gapWidth val="70"/>
        <c:axId val="140523008"/>
        <c:axId val="140524544"/>
      </c:barChart>
      <c:scatterChart>
        <c:scatterStyle val="smoothMarker"/>
        <c:varyColors val="0"/>
        <c:ser>
          <c:idx val="1"/>
          <c:order val="1"/>
          <c:tx>
            <c:strRef>
              <c:f>'HIV prev_ Prisoners'!$B$19</c:f>
              <c:strCache>
                <c:ptCount val="1"/>
                <c:pt idx="0">
                  <c:v>t</c:v>
                </c:pt>
              </c:strCache>
            </c:strRef>
          </c:tx>
          <c:spPr>
            <a:ln w="25400">
              <a:solidFill>
                <a:srgbClr val="E31837"/>
              </a:solidFill>
              <a:prstDash val="dash"/>
            </a:ln>
          </c:spPr>
          <c:marker>
            <c:symbol val="none"/>
          </c:marker>
          <c:xVal>
            <c:numRef>
              <c:f>'HIV prev_ Prisoners'!$A$20:$A$21</c:f>
              <c:numCache>
                <c:formatCode>General</c:formatCode>
                <c:ptCount val="2"/>
                <c:pt idx="0">
                  <c:v>0</c:v>
                </c:pt>
                <c:pt idx="1">
                  <c:v>1</c:v>
                </c:pt>
              </c:numCache>
            </c:numRef>
          </c:xVal>
          <c:yVal>
            <c:numRef>
              <c:f>'HIV prev_ Prisoners'!$B$20:$B$21</c:f>
              <c:numCache>
                <c:formatCode>General</c:formatCode>
                <c:ptCount val="2"/>
                <c:pt idx="0">
                  <c:v>5</c:v>
                </c:pt>
                <c:pt idx="1">
                  <c:v>5</c:v>
                </c:pt>
              </c:numCache>
            </c:numRef>
          </c:yVal>
          <c:smooth val="1"/>
          <c:extLst>
            <c:ext xmlns:c16="http://schemas.microsoft.com/office/drawing/2014/chart" uri="{C3380CC4-5D6E-409C-BE32-E72D297353CC}">
              <c16:uniqueId val="{00000001-A76B-4258-9108-C6C468CA3D56}"/>
            </c:ext>
          </c:extLst>
        </c:ser>
        <c:dLbls>
          <c:showLegendKey val="0"/>
          <c:showVal val="0"/>
          <c:showCatName val="0"/>
          <c:showSerName val="0"/>
          <c:showPercent val="0"/>
          <c:showBubbleSize val="0"/>
        </c:dLbls>
        <c:axId val="140544640"/>
        <c:axId val="140543104"/>
      </c:scatterChart>
      <c:catAx>
        <c:axId val="140523008"/>
        <c:scaling>
          <c:orientation val="minMax"/>
        </c:scaling>
        <c:delete val="0"/>
        <c:axPos val="b"/>
        <c:numFmt formatCode="General" sourceLinked="0"/>
        <c:majorTickMark val="out"/>
        <c:minorTickMark val="none"/>
        <c:tickLblPos val="nextTo"/>
        <c:crossAx val="140524544"/>
        <c:crosses val="autoZero"/>
        <c:auto val="1"/>
        <c:lblAlgn val="ctr"/>
        <c:lblOffset val="100"/>
        <c:noMultiLvlLbl val="0"/>
      </c:catAx>
      <c:valAx>
        <c:axId val="140524544"/>
        <c:scaling>
          <c:orientation val="minMax"/>
          <c:max val="35"/>
          <c:min val="0"/>
        </c:scaling>
        <c:delete val="0"/>
        <c:axPos val="l"/>
        <c:title>
          <c:tx>
            <c:rich>
              <a:bodyPr rot="0" vert="horz"/>
              <a:lstStyle/>
              <a:p>
                <a:pPr>
                  <a:defRPr/>
                </a:pPr>
                <a:r>
                  <a:rPr lang="en-US"/>
                  <a:t>%</a:t>
                </a:r>
              </a:p>
            </c:rich>
          </c:tx>
          <c:layout>
            <c:manualLayout>
              <c:xMode val="edge"/>
              <c:yMode val="edge"/>
              <c:x val="6.1517199730564743E-4"/>
              <c:y val="1.975393700787401E-2"/>
            </c:manualLayout>
          </c:layout>
          <c:overlay val="0"/>
        </c:title>
        <c:numFmt formatCode="General" sourceLinked="1"/>
        <c:majorTickMark val="out"/>
        <c:minorTickMark val="none"/>
        <c:tickLblPos val="nextTo"/>
        <c:crossAx val="140523008"/>
        <c:crosses val="autoZero"/>
        <c:crossBetween val="between"/>
        <c:majorUnit val="5"/>
      </c:valAx>
      <c:valAx>
        <c:axId val="140543104"/>
        <c:scaling>
          <c:orientation val="minMax"/>
          <c:max val="35"/>
          <c:min val="0"/>
        </c:scaling>
        <c:delete val="1"/>
        <c:axPos val="r"/>
        <c:numFmt formatCode="General" sourceLinked="1"/>
        <c:majorTickMark val="out"/>
        <c:minorTickMark val="none"/>
        <c:tickLblPos val="nextTo"/>
        <c:crossAx val="140544640"/>
        <c:crosses val="max"/>
        <c:crossBetween val="midCat"/>
        <c:majorUnit val="5"/>
      </c:valAx>
      <c:valAx>
        <c:axId val="140544640"/>
        <c:scaling>
          <c:orientation val="minMax"/>
          <c:max val="1"/>
          <c:min val="0"/>
        </c:scaling>
        <c:delete val="1"/>
        <c:axPos val="t"/>
        <c:numFmt formatCode="General" sourceLinked="1"/>
        <c:majorTickMark val="out"/>
        <c:minorTickMark val="none"/>
        <c:tickLblPos val="nextTo"/>
        <c:crossAx val="140543104"/>
        <c:crosses val="max"/>
        <c:crossBetween val="midCat"/>
        <c:majorUnit val="0.2"/>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331448925043655"/>
          <c:y val="5.434756905173372E-2"/>
          <c:w val="0.84035071467459754"/>
          <c:h val="0.71219684058535282"/>
        </c:manualLayout>
      </c:layout>
      <c:barChart>
        <c:barDir val="col"/>
        <c:grouping val="clustered"/>
        <c:varyColors val="0"/>
        <c:ser>
          <c:idx val="0"/>
          <c:order val="0"/>
          <c:tx>
            <c:strRef>
              <c:f>'Cndm use _PWID'!$B$3</c:f>
              <c:strCache>
                <c:ptCount val="1"/>
                <c:pt idx="0">
                  <c:v>condom use at last sex</c:v>
                </c:pt>
              </c:strCache>
            </c:strRef>
          </c:tx>
          <c:spPr>
            <a:solidFill>
              <a:srgbClr val="78BCC1"/>
            </a:solidFill>
            <a:ln>
              <a:noFill/>
            </a:ln>
          </c:spPr>
          <c:invertIfNegative val="0"/>
          <c:dPt>
            <c:idx val="13"/>
            <c:invertIfNegative val="0"/>
            <c:bubble3D val="0"/>
            <c:spPr>
              <a:pattFill prst="wdUpDiag">
                <a:fgClr>
                  <a:srgbClr val="78BCC1"/>
                </a:fgClr>
                <a:bgClr>
                  <a:sysClr val="window" lastClr="FFFFFF"/>
                </a:bgClr>
              </a:pattFill>
              <a:ln>
                <a:noFill/>
              </a:ln>
            </c:spPr>
            <c:extLst>
              <c:ext xmlns:c16="http://schemas.microsoft.com/office/drawing/2014/chart" uri="{C3380CC4-5D6E-409C-BE32-E72D297353CC}">
                <c16:uniqueId val="{00000001-9C53-45E5-84D8-F0A7285A954C}"/>
              </c:ext>
            </c:extLst>
          </c:dPt>
          <c:dLbls>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C53-45E5-84D8-F0A7285A954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'Cndm use _PWID'!$A$4:$A$17</c:f>
              <c:strCache>
                <c:ptCount val="14"/>
                <c:pt idx="0">
                  <c:v>Bhamo </c:v>
                </c:pt>
                <c:pt idx="1">
                  <c:v>Hpakan </c:v>
                </c:pt>
                <c:pt idx="2">
                  <c:v>Indaw </c:v>
                </c:pt>
                <c:pt idx="3">
                  <c:v>Kale </c:v>
                </c:pt>
                <c:pt idx="4">
                  <c:v>Kutkai </c:v>
                </c:pt>
                <c:pt idx="5">
                  <c:v>Lashio </c:v>
                </c:pt>
                <c:pt idx="6">
                  <c:v>Mandalay</c:v>
                </c:pt>
                <c:pt idx="7">
                  <c:v>Mohnyin </c:v>
                </c:pt>
                <c:pt idx="8">
                  <c:v>Muse </c:v>
                </c:pt>
                <c:pt idx="9">
                  <c:v>Myitkyina </c:v>
                </c:pt>
                <c:pt idx="10">
                  <c:v>Tamu </c:v>
                </c:pt>
                <c:pt idx="11">
                  <c:v>Waingmaw </c:v>
                </c:pt>
                <c:pt idx="12">
                  <c:v>Yangon</c:v>
                </c:pt>
                <c:pt idx="13">
                  <c:v>Myanmar</c:v>
                </c:pt>
              </c:strCache>
            </c:strRef>
          </c:cat>
          <c:val>
            <c:numRef>
              <c:f>'Cndm use _PWID'!$B$4:$B$17</c:f>
              <c:numCache>
                <c:formatCode>0</c:formatCode>
                <c:ptCount val="14"/>
                <c:pt idx="0">
                  <c:v>36.5</c:v>
                </c:pt>
                <c:pt idx="1">
                  <c:v>44.6</c:v>
                </c:pt>
                <c:pt idx="2">
                  <c:v>29.7</c:v>
                </c:pt>
                <c:pt idx="3">
                  <c:v>21.2</c:v>
                </c:pt>
                <c:pt idx="4">
                  <c:v>18</c:v>
                </c:pt>
                <c:pt idx="5">
                  <c:v>36.5</c:v>
                </c:pt>
                <c:pt idx="6">
                  <c:v>44.5</c:v>
                </c:pt>
                <c:pt idx="7">
                  <c:v>46.2</c:v>
                </c:pt>
                <c:pt idx="8">
                  <c:v>24.6</c:v>
                </c:pt>
                <c:pt idx="9">
                  <c:v>36.6</c:v>
                </c:pt>
                <c:pt idx="10">
                  <c:v>21.8</c:v>
                </c:pt>
                <c:pt idx="11">
                  <c:v>26.3</c:v>
                </c:pt>
                <c:pt idx="12">
                  <c:v>44.4</c:v>
                </c:pt>
                <c:pt idx="13">
                  <c:v>36.6</c:v>
                </c:pt>
              </c:numCache>
            </c:numRef>
          </c:val>
          <c:extLst>
            <c:ext xmlns:c16="http://schemas.microsoft.com/office/drawing/2014/chart" uri="{C3380CC4-5D6E-409C-BE32-E72D297353CC}">
              <c16:uniqueId val="{00000002-9C53-45E5-84D8-F0A7285A954C}"/>
            </c:ext>
          </c:extLst>
        </c:ser>
        <c:ser>
          <c:idx val="1"/>
          <c:order val="1"/>
          <c:tx>
            <c:strRef>
              <c:f>'Cndm use _PWID'!$C$3</c:f>
              <c:strCache>
                <c:ptCount val="1"/>
                <c:pt idx="0">
                  <c:v>with a regular partner</c:v>
                </c:pt>
              </c:strCache>
            </c:strRef>
          </c:tx>
          <c:spPr>
            <a:solidFill>
              <a:srgbClr val="63CDF6"/>
            </a:solidFill>
            <a:ln>
              <a:noFill/>
            </a:ln>
          </c:spPr>
          <c:invertIfNegative val="0"/>
          <c:dPt>
            <c:idx val="13"/>
            <c:invertIfNegative val="0"/>
            <c:bubble3D val="0"/>
            <c:spPr>
              <a:pattFill prst="dkUpDiag">
                <a:fgClr>
                  <a:srgbClr val="63CDF6"/>
                </a:fgClr>
                <a:bgClr>
                  <a:sysClr val="window" lastClr="FFFFFF"/>
                </a:bgClr>
              </a:pattFill>
              <a:ln>
                <a:noFill/>
              </a:ln>
            </c:spPr>
            <c:extLst>
              <c:ext xmlns:c16="http://schemas.microsoft.com/office/drawing/2014/chart" uri="{C3380CC4-5D6E-409C-BE32-E72D297353CC}">
                <c16:uniqueId val="{00000004-9C53-45E5-84D8-F0A7285A954C}"/>
              </c:ext>
            </c:extLst>
          </c:dPt>
          <c:dLbls>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C53-45E5-84D8-F0A7285A954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'Cndm use _PWID'!$A$4:$A$17</c:f>
              <c:strCache>
                <c:ptCount val="14"/>
                <c:pt idx="0">
                  <c:v>Bhamo </c:v>
                </c:pt>
                <c:pt idx="1">
                  <c:v>Hpakan </c:v>
                </c:pt>
                <c:pt idx="2">
                  <c:v>Indaw </c:v>
                </c:pt>
                <c:pt idx="3">
                  <c:v>Kale </c:v>
                </c:pt>
                <c:pt idx="4">
                  <c:v>Kutkai </c:v>
                </c:pt>
                <c:pt idx="5">
                  <c:v>Lashio </c:v>
                </c:pt>
                <c:pt idx="6">
                  <c:v>Mandalay</c:v>
                </c:pt>
                <c:pt idx="7">
                  <c:v>Mohnyin </c:v>
                </c:pt>
                <c:pt idx="8">
                  <c:v>Muse </c:v>
                </c:pt>
                <c:pt idx="9">
                  <c:v>Myitkyina </c:v>
                </c:pt>
                <c:pt idx="10">
                  <c:v>Tamu </c:v>
                </c:pt>
                <c:pt idx="11">
                  <c:v>Waingmaw </c:v>
                </c:pt>
                <c:pt idx="12">
                  <c:v>Yangon</c:v>
                </c:pt>
                <c:pt idx="13">
                  <c:v>Myanmar</c:v>
                </c:pt>
              </c:strCache>
            </c:strRef>
          </c:cat>
          <c:val>
            <c:numRef>
              <c:f>'Cndm use _PWID'!$C$4:$C$17</c:f>
              <c:numCache>
                <c:formatCode>0</c:formatCode>
                <c:ptCount val="14"/>
                <c:pt idx="0">
                  <c:v>33.1</c:v>
                </c:pt>
                <c:pt idx="1">
                  <c:v>23.2</c:v>
                </c:pt>
                <c:pt idx="2">
                  <c:v>14.6</c:v>
                </c:pt>
                <c:pt idx="3">
                  <c:v>14</c:v>
                </c:pt>
                <c:pt idx="4">
                  <c:v>14.4</c:v>
                </c:pt>
                <c:pt idx="5">
                  <c:v>23.5</c:v>
                </c:pt>
                <c:pt idx="6">
                  <c:v>15.2</c:v>
                </c:pt>
                <c:pt idx="7">
                  <c:v>25.7</c:v>
                </c:pt>
                <c:pt idx="8">
                  <c:v>31.5</c:v>
                </c:pt>
                <c:pt idx="9">
                  <c:v>20.3</c:v>
                </c:pt>
                <c:pt idx="10">
                  <c:v>10.7</c:v>
                </c:pt>
                <c:pt idx="11">
                  <c:v>15.3</c:v>
                </c:pt>
                <c:pt idx="12">
                  <c:v>27.6</c:v>
                </c:pt>
                <c:pt idx="13">
                  <c:v>19.899999999999999</c:v>
                </c:pt>
              </c:numCache>
            </c:numRef>
          </c:val>
          <c:extLst>
            <c:ext xmlns:c16="http://schemas.microsoft.com/office/drawing/2014/chart" uri="{C3380CC4-5D6E-409C-BE32-E72D297353CC}">
              <c16:uniqueId val="{00000005-9C53-45E5-84D8-F0A7285A954C}"/>
            </c:ext>
          </c:extLst>
        </c:ser>
        <c:dLbls>
          <c:showLegendKey val="0"/>
          <c:showVal val="0"/>
          <c:showCatName val="0"/>
          <c:showSerName val="0"/>
          <c:showPercent val="0"/>
          <c:showBubbleSize val="0"/>
        </c:dLbls>
        <c:gapWidth val="160"/>
        <c:axId val="158966528"/>
        <c:axId val="158968064"/>
      </c:barChart>
      <c:scatterChart>
        <c:scatterStyle val="smoothMarker"/>
        <c:varyColors val="0"/>
        <c:ser>
          <c:idx val="2"/>
          <c:order val="2"/>
          <c:tx>
            <c:strRef>
              <c:f>'Cndm use _PWID'!$C$19</c:f>
              <c:strCache>
                <c:ptCount val="1"/>
                <c:pt idx="0">
                  <c:v>Target</c:v>
                </c:pt>
              </c:strCache>
            </c:strRef>
          </c:tx>
          <c:spPr>
            <a:ln w="22225">
              <a:solidFill>
                <a:srgbClr val="E31837"/>
              </a:solidFill>
              <a:prstDash val="dash"/>
            </a:ln>
          </c:spPr>
          <c:marker>
            <c:symbol val="none"/>
          </c:marker>
          <c:xVal>
            <c:numRef>
              <c:f>'Cndm use _PWID'!$B$20:$B$21</c:f>
              <c:numCache>
                <c:formatCode>0</c:formatCode>
                <c:ptCount val="2"/>
                <c:pt idx="0">
                  <c:v>0</c:v>
                </c:pt>
                <c:pt idx="1">
                  <c:v>1</c:v>
                </c:pt>
              </c:numCache>
            </c:numRef>
          </c:xVal>
          <c:yVal>
            <c:numRef>
              <c:f>'Cndm use _PWID'!$C$20:$C$21</c:f>
              <c:numCache>
                <c:formatCode>0</c:formatCode>
                <c:ptCount val="2"/>
                <c:pt idx="0">
                  <c:v>90</c:v>
                </c:pt>
                <c:pt idx="1">
                  <c:v>90</c:v>
                </c:pt>
              </c:numCache>
            </c:numRef>
          </c:yVal>
          <c:smooth val="1"/>
          <c:extLst>
            <c:ext xmlns:c16="http://schemas.microsoft.com/office/drawing/2014/chart" uri="{C3380CC4-5D6E-409C-BE32-E72D297353CC}">
              <c16:uniqueId val="{00000006-9C53-45E5-84D8-F0A7285A954C}"/>
            </c:ext>
          </c:extLst>
        </c:ser>
        <c:dLbls>
          <c:showLegendKey val="0"/>
          <c:showVal val="0"/>
          <c:showCatName val="0"/>
          <c:showSerName val="0"/>
          <c:showPercent val="0"/>
          <c:showBubbleSize val="0"/>
        </c:dLbls>
        <c:axId val="158971776"/>
        <c:axId val="158970240"/>
      </c:scatterChart>
      <c:catAx>
        <c:axId val="158966528"/>
        <c:scaling>
          <c:orientation val="minMax"/>
        </c:scaling>
        <c:delete val="0"/>
        <c:axPos val="b"/>
        <c:numFmt formatCode="General" sourceLinked="0"/>
        <c:majorTickMark val="out"/>
        <c:minorTickMark val="none"/>
        <c:tickLblPos val="nextTo"/>
        <c:crossAx val="158968064"/>
        <c:crosses val="autoZero"/>
        <c:auto val="1"/>
        <c:lblAlgn val="ctr"/>
        <c:lblOffset val="100"/>
        <c:noMultiLvlLbl val="0"/>
      </c:catAx>
      <c:valAx>
        <c:axId val="158968064"/>
        <c:scaling>
          <c:orientation val="minMax"/>
          <c:max val="100"/>
        </c:scaling>
        <c:delete val="0"/>
        <c:axPos val="l"/>
        <c:title>
          <c:tx>
            <c:rich>
              <a:bodyPr rot="0" vert="horz"/>
              <a:lstStyle/>
              <a:p>
                <a:pPr>
                  <a:defRPr/>
                </a:pPr>
                <a:r>
                  <a:rPr lang="en-US"/>
                  <a:t>%</a:t>
                </a:r>
              </a:p>
            </c:rich>
          </c:tx>
          <c:layout>
            <c:manualLayout>
              <c:xMode val="edge"/>
              <c:yMode val="edge"/>
              <c:x val="2.678109745627591E-2"/>
              <c:y val="1.8981329428751942E-2"/>
            </c:manualLayout>
          </c:layout>
          <c:overlay val="0"/>
        </c:title>
        <c:numFmt formatCode="0" sourceLinked="1"/>
        <c:majorTickMark val="out"/>
        <c:minorTickMark val="none"/>
        <c:tickLblPos val="nextTo"/>
        <c:crossAx val="158966528"/>
        <c:crosses val="autoZero"/>
        <c:crossBetween val="between"/>
        <c:majorUnit val="10"/>
      </c:valAx>
      <c:valAx>
        <c:axId val="158970240"/>
        <c:scaling>
          <c:orientation val="minMax"/>
          <c:max val="100"/>
          <c:min val="0"/>
        </c:scaling>
        <c:delete val="1"/>
        <c:axPos val="r"/>
        <c:numFmt formatCode="0" sourceLinked="1"/>
        <c:majorTickMark val="out"/>
        <c:minorTickMark val="none"/>
        <c:tickLblPos val="nextTo"/>
        <c:crossAx val="158971776"/>
        <c:crosses val="max"/>
        <c:crossBetween val="midCat"/>
        <c:majorUnit val="10"/>
      </c:valAx>
      <c:valAx>
        <c:axId val="158971776"/>
        <c:scaling>
          <c:orientation val="minMax"/>
          <c:max val="1"/>
          <c:min val="0"/>
        </c:scaling>
        <c:delete val="1"/>
        <c:axPos val="t"/>
        <c:numFmt formatCode="0" sourceLinked="1"/>
        <c:majorTickMark val="out"/>
        <c:minorTickMark val="none"/>
        <c:tickLblPos val="nextTo"/>
        <c:crossAx val="158970240"/>
        <c:crosses val="max"/>
        <c:crossBetween val="midCat"/>
        <c:majorUnit val="0.2"/>
      </c:valAx>
    </c:plotArea>
    <c:legend>
      <c:legendPos val="t"/>
      <c:legendEntry>
        <c:idx val="2"/>
        <c:delete val="1"/>
      </c:legendEntry>
      <c:layout>
        <c:manualLayout>
          <c:xMode val="edge"/>
          <c:yMode val="edge"/>
          <c:x val="0.24082260161405061"/>
          <c:y val="3.8752811095571875E-2"/>
          <c:w val="0.6539148498397499"/>
          <c:h val="5.8458835502705017E-2"/>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4809267807041358E-2"/>
          <c:y val="3.0115232827523389E-2"/>
          <c:w val="0.8949608471354874"/>
          <c:h val="0.58766187939119985"/>
        </c:manualLayout>
      </c:layout>
      <c:barChart>
        <c:barDir val="col"/>
        <c:grouping val="clustered"/>
        <c:varyColors val="0"/>
        <c:ser>
          <c:idx val="0"/>
          <c:order val="0"/>
          <c:tx>
            <c:strRef>
              <c:f>'commercial sex_PWID'!$B$2</c:f>
              <c:strCache>
                <c:ptCount val="1"/>
                <c:pt idx="0">
                  <c:v>&lt;25 yr</c:v>
                </c:pt>
              </c:strCache>
            </c:strRef>
          </c:tx>
          <c:spPr>
            <a:solidFill>
              <a:srgbClr val="78BCC1"/>
            </a:solidFill>
            <a:ln>
              <a:noFill/>
            </a:ln>
          </c:spPr>
          <c:invertIfNegative val="0"/>
          <c:dPt>
            <c:idx val="13"/>
            <c:invertIfNegative val="0"/>
            <c:bubble3D val="0"/>
            <c:spPr>
              <a:pattFill prst="dkUpDiag">
                <a:fgClr>
                  <a:srgbClr val="78BCC1"/>
                </a:fgClr>
                <a:bgClr>
                  <a:schemeClr val="bg1"/>
                </a:bgClr>
              </a:pattFill>
              <a:ln>
                <a:noFill/>
              </a:ln>
            </c:spPr>
            <c:extLst>
              <c:ext xmlns:c16="http://schemas.microsoft.com/office/drawing/2014/chart" uri="{C3380CC4-5D6E-409C-BE32-E72D297353CC}">
                <c16:uniqueId val="{00000001-DD42-442E-9E2F-D21BF050ECDA}"/>
              </c:ext>
            </c:extLst>
          </c:dPt>
          <c:cat>
            <c:strRef>
              <c:f>'commercial sex_PWID'!$A$3:$A$16</c:f>
              <c:strCache>
                <c:ptCount val="14"/>
                <c:pt idx="0">
                  <c:v>Bhamo </c:v>
                </c:pt>
                <c:pt idx="1">
                  <c:v>Hpakan </c:v>
                </c:pt>
                <c:pt idx="2">
                  <c:v>Indaw </c:v>
                </c:pt>
                <c:pt idx="3">
                  <c:v>Kale </c:v>
                </c:pt>
                <c:pt idx="4">
                  <c:v>Kutkai </c:v>
                </c:pt>
                <c:pt idx="5">
                  <c:v>Lashio </c:v>
                </c:pt>
                <c:pt idx="6">
                  <c:v>Mandalay</c:v>
                </c:pt>
                <c:pt idx="7">
                  <c:v>Mohnyin </c:v>
                </c:pt>
                <c:pt idx="8">
                  <c:v>Muse </c:v>
                </c:pt>
                <c:pt idx="9">
                  <c:v>Myitkyina </c:v>
                </c:pt>
                <c:pt idx="10">
                  <c:v>Tamu </c:v>
                </c:pt>
                <c:pt idx="11">
                  <c:v>Waingmaw </c:v>
                </c:pt>
                <c:pt idx="12">
                  <c:v>Yangon</c:v>
                </c:pt>
                <c:pt idx="13">
                  <c:v>Myanmar</c:v>
                </c:pt>
              </c:strCache>
            </c:strRef>
          </c:cat>
          <c:val>
            <c:numRef>
              <c:f>'commercial sex_PWID'!$B$3:$B$16</c:f>
              <c:numCache>
                <c:formatCode>General</c:formatCode>
                <c:ptCount val="14"/>
                <c:pt idx="0">
                  <c:v>7.2</c:v>
                </c:pt>
                <c:pt idx="1">
                  <c:v>5.8</c:v>
                </c:pt>
                <c:pt idx="2">
                  <c:v>4.5</c:v>
                </c:pt>
                <c:pt idx="3">
                  <c:v>7.5</c:v>
                </c:pt>
                <c:pt idx="4">
                  <c:v>1.8</c:v>
                </c:pt>
                <c:pt idx="5">
                  <c:v>5.3</c:v>
                </c:pt>
                <c:pt idx="6">
                  <c:v>9.3000000000000007</c:v>
                </c:pt>
                <c:pt idx="7">
                  <c:v>7.1</c:v>
                </c:pt>
                <c:pt idx="8">
                  <c:v>0.6</c:v>
                </c:pt>
                <c:pt idx="9">
                  <c:v>14.8</c:v>
                </c:pt>
                <c:pt idx="10">
                  <c:v>12.2</c:v>
                </c:pt>
                <c:pt idx="11">
                  <c:v>9.6999999999999993</c:v>
                </c:pt>
                <c:pt idx="12">
                  <c:v>6.4</c:v>
                </c:pt>
                <c:pt idx="13">
                  <c:v>7.7</c:v>
                </c:pt>
              </c:numCache>
            </c:numRef>
          </c:val>
          <c:extLst>
            <c:ext xmlns:c16="http://schemas.microsoft.com/office/drawing/2014/chart" uri="{C3380CC4-5D6E-409C-BE32-E72D297353CC}">
              <c16:uniqueId val="{00000002-DD42-442E-9E2F-D21BF050ECDA}"/>
            </c:ext>
          </c:extLst>
        </c:ser>
        <c:ser>
          <c:idx val="1"/>
          <c:order val="1"/>
          <c:tx>
            <c:strRef>
              <c:f>'commercial sex_PWID'!$C$2</c:f>
              <c:strCache>
                <c:ptCount val="1"/>
                <c:pt idx="0">
                  <c:v>25+ yr</c:v>
                </c:pt>
              </c:strCache>
            </c:strRef>
          </c:tx>
          <c:spPr>
            <a:solidFill>
              <a:srgbClr val="63CDF6"/>
            </a:solidFill>
            <a:ln>
              <a:noFill/>
            </a:ln>
          </c:spPr>
          <c:invertIfNegative val="0"/>
          <c:dPt>
            <c:idx val="13"/>
            <c:invertIfNegative val="0"/>
            <c:bubble3D val="0"/>
            <c:spPr>
              <a:pattFill prst="dkUpDiag">
                <a:fgClr>
                  <a:srgbClr val="63CDF6"/>
                </a:fgClr>
                <a:bgClr>
                  <a:schemeClr val="bg1"/>
                </a:bgClr>
              </a:pattFill>
              <a:ln>
                <a:noFill/>
              </a:ln>
            </c:spPr>
            <c:extLst>
              <c:ext xmlns:c16="http://schemas.microsoft.com/office/drawing/2014/chart" uri="{C3380CC4-5D6E-409C-BE32-E72D297353CC}">
                <c16:uniqueId val="{00000004-DD42-442E-9E2F-D21BF050ECDA}"/>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'commercial sex_PWID'!$A$3:$A$16</c:f>
              <c:strCache>
                <c:ptCount val="14"/>
                <c:pt idx="0">
                  <c:v>Bhamo </c:v>
                </c:pt>
                <c:pt idx="1">
                  <c:v>Hpakan </c:v>
                </c:pt>
                <c:pt idx="2">
                  <c:v>Indaw </c:v>
                </c:pt>
                <c:pt idx="3">
                  <c:v>Kale </c:v>
                </c:pt>
                <c:pt idx="4">
                  <c:v>Kutkai </c:v>
                </c:pt>
                <c:pt idx="5">
                  <c:v>Lashio </c:v>
                </c:pt>
                <c:pt idx="6">
                  <c:v>Mandalay</c:v>
                </c:pt>
                <c:pt idx="7">
                  <c:v>Mohnyin </c:v>
                </c:pt>
                <c:pt idx="8">
                  <c:v>Muse </c:v>
                </c:pt>
                <c:pt idx="9">
                  <c:v>Myitkyina </c:v>
                </c:pt>
                <c:pt idx="10">
                  <c:v>Tamu </c:v>
                </c:pt>
                <c:pt idx="11">
                  <c:v>Waingmaw </c:v>
                </c:pt>
                <c:pt idx="12">
                  <c:v>Yangon</c:v>
                </c:pt>
                <c:pt idx="13">
                  <c:v>Myanmar</c:v>
                </c:pt>
              </c:strCache>
            </c:strRef>
          </c:cat>
          <c:val>
            <c:numRef>
              <c:f>'commercial sex_PWID'!$C$3:$C$16</c:f>
              <c:numCache>
                <c:formatCode>0</c:formatCode>
                <c:ptCount val="14"/>
                <c:pt idx="0">
                  <c:v>8.1999999999999993</c:v>
                </c:pt>
                <c:pt idx="1">
                  <c:v>7.4</c:v>
                </c:pt>
                <c:pt idx="2">
                  <c:v>1.8</c:v>
                </c:pt>
                <c:pt idx="3">
                  <c:v>2.1</c:v>
                </c:pt>
                <c:pt idx="4">
                  <c:v>3.1</c:v>
                </c:pt>
                <c:pt idx="5">
                  <c:v>5.9</c:v>
                </c:pt>
                <c:pt idx="6">
                  <c:v>11.1</c:v>
                </c:pt>
                <c:pt idx="7">
                  <c:v>10</c:v>
                </c:pt>
                <c:pt idx="8">
                  <c:v>2.1</c:v>
                </c:pt>
                <c:pt idx="9">
                  <c:v>11.9</c:v>
                </c:pt>
                <c:pt idx="10">
                  <c:v>3.6</c:v>
                </c:pt>
                <c:pt idx="11">
                  <c:v>12.9</c:v>
                </c:pt>
                <c:pt idx="12">
                  <c:v>6.1</c:v>
                </c:pt>
                <c:pt idx="13">
                  <c:v>7</c:v>
                </c:pt>
              </c:numCache>
            </c:numRef>
          </c:val>
          <c:extLst>
            <c:ext xmlns:c16="http://schemas.microsoft.com/office/drawing/2014/chart" uri="{C3380CC4-5D6E-409C-BE32-E72D297353CC}">
              <c16:uniqueId val="{00000005-DD42-442E-9E2F-D21BF050ECDA}"/>
            </c:ext>
          </c:extLst>
        </c:ser>
        <c:dLbls>
          <c:showLegendKey val="0"/>
          <c:showVal val="0"/>
          <c:showCatName val="0"/>
          <c:showSerName val="0"/>
          <c:showPercent val="0"/>
          <c:showBubbleSize val="0"/>
        </c:dLbls>
        <c:gapWidth val="150"/>
        <c:axId val="159060352"/>
        <c:axId val="159061888"/>
      </c:barChart>
      <c:catAx>
        <c:axId val="159060352"/>
        <c:scaling>
          <c:orientation val="minMax"/>
        </c:scaling>
        <c:delete val="0"/>
        <c:axPos val="b"/>
        <c:numFmt formatCode="General" sourceLinked="0"/>
        <c:majorTickMark val="out"/>
        <c:minorTickMark val="none"/>
        <c:tickLblPos val="nextTo"/>
        <c:crossAx val="159061888"/>
        <c:crosses val="autoZero"/>
        <c:auto val="1"/>
        <c:lblAlgn val="ctr"/>
        <c:lblOffset val="100"/>
        <c:noMultiLvlLbl val="0"/>
      </c:catAx>
      <c:valAx>
        <c:axId val="159061888"/>
        <c:scaling>
          <c:orientation val="minMax"/>
          <c:max val="50"/>
          <c:min val="0"/>
        </c:scaling>
        <c:delete val="0"/>
        <c:axPos val="l"/>
        <c:title>
          <c:tx>
            <c:rich>
              <a:bodyPr rot="0" vert="horz"/>
              <a:lstStyle/>
              <a:p>
                <a:pPr>
                  <a:defRPr/>
                </a:pPr>
                <a:r>
                  <a:rPr lang="en-US"/>
                  <a:t>%</a:t>
                </a:r>
              </a:p>
            </c:rich>
          </c:tx>
          <c:layout>
            <c:manualLayout>
              <c:xMode val="edge"/>
              <c:yMode val="edge"/>
              <c:x val="0"/>
              <c:y val="4.5266678729177666E-3"/>
            </c:manualLayout>
          </c:layout>
          <c:overlay val="0"/>
        </c:title>
        <c:numFmt formatCode="General" sourceLinked="1"/>
        <c:majorTickMark val="out"/>
        <c:minorTickMark val="none"/>
        <c:tickLblPos val="nextTo"/>
        <c:crossAx val="159060352"/>
        <c:crosses val="autoZero"/>
        <c:crossBetween val="between"/>
        <c:majorUnit val="10"/>
      </c:valAx>
    </c:plotArea>
    <c:legend>
      <c:legendPos val="b"/>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331448925043655"/>
          <c:y val="9.9243955125078401E-2"/>
          <c:w val="0.84035071467459754"/>
          <c:h val="0.66730053654797572"/>
        </c:manualLayout>
      </c:layout>
      <c:barChart>
        <c:barDir val="col"/>
        <c:grouping val="clustered"/>
        <c:varyColors val="0"/>
        <c:ser>
          <c:idx val="0"/>
          <c:order val="0"/>
          <c:tx>
            <c:strRef>
              <c:f>'Cndm use _PWID'!$B$24</c:f>
              <c:strCache>
                <c:ptCount val="1"/>
                <c:pt idx="0">
                  <c:v>%</c:v>
                </c:pt>
              </c:strCache>
            </c:strRef>
          </c:tx>
          <c:spPr>
            <a:solidFill>
              <a:srgbClr val="63CDF6"/>
            </a:solidFill>
            <a:ln>
              <a:noFill/>
            </a:ln>
          </c:spPr>
          <c:invertIfNegative val="0"/>
          <c:dPt>
            <c:idx val="13"/>
            <c:invertIfNegative val="0"/>
            <c:bubble3D val="0"/>
            <c:spPr>
              <a:pattFill prst="ltUpDiag">
                <a:fgClr>
                  <a:srgbClr val="63CDF6"/>
                </a:fgClr>
                <a:bgClr>
                  <a:sysClr val="window" lastClr="FFFFFF"/>
                </a:bgClr>
              </a:pattFill>
              <a:ln>
                <a:noFill/>
              </a:ln>
            </c:spPr>
            <c:extLst>
              <c:ext xmlns:c16="http://schemas.microsoft.com/office/drawing/2014/chart" uri="{C3380CC4-5D6E-409C-BE32-E72D297353CC}">
                <c16:uniqueId val="{00000001-D1E7-497A-AA11-50CBF0D563ED}"/>
              </c:ext>
            </c:extLst>
          </c:dPt>
          <c:dLbls>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1E7-497A-AA11-50CBF0D563E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'Cndm use _PWID'!$A$25:$A$38</c:f>
              <c:strCache>
                <c:ptCount val="14"/>
                <c:pt idx="0">
                  <c:v>Kale </c:v>
                </c:pt>
                <c:pt idx="1">
                  <c:v>Kutkai </c:v>
                </c:pt>
                <c:pt idx="2">
                  <c:v>Indaw </c:v>
                </c:pt>
                <c:pt idx="3">
                  <c:v>Lashio </c:v>
                </c:pt>
                <c:pt idx="4">
                  <c:v>Bhamo </c:v>
                </c:pt>
                <c:pt idx="5">
                  <c:v>Mohnyin </c:v>
                </c:pt>
                <c:pt idx="6">
                  <c:v>Myitkyina </c:v>
                </c:pt>
                <c:pt idx="7">
                  <c:v>Hpakan </c:v>
                </c:pt>
                <c:pt idx="8">
                  <c:v>Waingmaw </c:v>
                </c:pt>
                <c:pt idx="9">
                  <c:v>Yangon</c:v>
                </c:pt>
                <c:pt idx="10">
                  <c:v>Tamu </c:v>
                </c:pt>
                <c:pt idx="11">
                  <c:v>Mandalay</c:v>
                </c:pt>
                <c:pt idx="12">
                  <c:v>Muse </c:v>
                </c:pt>
                <c:pt idx="13">
                  <c:v>Myanmar</c:v>
                </c:pt>
              </c:strCache>
            </c:strRef>
          </c:cat>
          <c:val>
            <c:numRef>
              <c:f>'Cndm use _PWID'!$B$25:$B$38</c:f>
              <c:numCache>
                <c:formatCode>0</c:formatCode>
                <c:ptCount val="14"/>
                <c:pt idx="0">
                  <c:v>35</c:v>
                </c:pt>
                <c:pt idx="1">
                  <c:v>45.9</c:v>
                </c:pt>
                <c:pt idx="2">
                  <c:v>67.599999999999994</c:v>
                </c:pt>
                <c:pt idx="3">
                  <c:v>68.8</c:v>
                </c:pt>
                <c:pt idx="4">
                  <c:v>68.900000000000006</c:v>
                </c:pt>
                <c:pt idx="5">
                  <c:v>68.900000000000006</c:v>
                </c:pt>
                <c:pt idx="6">
                  <c:v>72.900000000000006</c:v>
                </c:pt>
                <c:pt idx="7">
                  <c:v>74.599999999999994</c:v>
                </c:pt>
                <c:pt idx="8">
                  <c:v>88.9</c:v>
                </c:pt>
                <c:pt idx="9">
                  <c:v>90.6</c:v>
                </c:pt>
                <c:pt idx="10">
                  <c:v>92.7</c:v>
                </c:pt>
                <c:pt idx="11">
                  <c:v>94.1</c:v>
                </c:pt>
                <c:pt idx="12">
                  <c:v>100</c:v>
                </c:pt>
                <c:pt idx="13">
                  <c:v>76.099999999999994</c:v>
                </c:pt>
              </c:numCache>
            </c:numRef>
          </c:val>
          <c:extLst>
            <c:ext xmlns:c16="http://schemas.microsoft.com/office/drawing/2014/chart" uri="{C3380CC4-5D6E-409C-BE32-E72D297353CC}">
              <c16:uniqueId val="{00000002-D1E7-497A-AA11-50CBF0D563ED}"/>
            </c:ext>
          </c:extLst>
        </c:ser>
        <c:dLbls>
          <c:showLegendKey val="0"/>
          <c:showVal val="0"/>
          <c:showCatName val="0"/>
          <c:showSerName val="0"/>
          <c:showPercent val="0"/>
          <c:showBubbleSize val="0"/>
        </c:dLbls>
        <c:gapWidth val="110"/>
        <c:axId val="159507968"/>
        <c:axId val="159509504"/>
      </c:barChart>
      <c:scatterChart>
        <c:scatterStyle val="smoothMarker"/>
        <c:varyColors val="0"/>
        <c:ser>
          <c:idx val="1"/>
          <c:order val="1"/>
          <c:tx>
            <c:strRef>
              <c:f>'Cndm use _PWID'!$C$19</c:f>
              <c:strCache>
                <c:ptCount val="1"/>
                <c:pt idx="0">
                  <c:v>Target</c:v>
                </c:pt>
              </c:strCache>
            </c:strRef>
          </c:tx>
          <c:spPr>
            <a:ln w="22225">
              <a:solidFill>
                <a:srgbClr val="E31837"/>
              </a:solidFill>
              <a:prstDash val="dash"/>
            </a:ln>
          </c:spPr>
          <c:marker>
            <c:symbol val="none"/>
          </c:marker>
          <c:xVal>
            <c:numRef>
              <c:f>'Cndm use _PWID'!$B$20:$B$21</c:f>
              <c:numCache>
                <c:formatCode>0</c:formatCode>
                <c:ptCount val="2"/>
                <c:pt idx="0">
                  <c:v>0</c:v>
                </c:pt>
                <c:pt idx="1">
                  <c:v>1</c:v>
                </c:pt>
              </c:numCache>
            </c:numRef>
          </c:xVal>
          <c:yVal>
            <c:numRef>
              <c:f>'Cndm use _PWID'!$C$20:$C$21</c:f>
              <c:numCache>
                <c:formatCode>0</c:formatCode>
                <c:ptCount val="2"/>
                <c:pt idx="0">
                  <c:v>90</c:v>
                </c:pt>
                <c:pt idx="1">
                  <c:v>90</c:v>
                </c:pt>
              </c:numCache>
            </c:numRef>
          </c:yVal>
          <c:smooth val="1"/>
          <c:extLst>
            <c:ext xmlns:c16="http://schemas.microsoft.com/office/drawing/2014/chart" uri="{C3380CC4-5D6E-409C-BE32-E72D297353CC}">
              <c16:uniqueId val="{00000003-D1E7-497A-AA11-50CBF0D563ED}"/>
            </c:ext>
          </c:extLst>
        </c:ser>
        <c:dLbls>
          <c:showLegendKey val="0"/>
          <c:showVal val="0"/>
          <c:showCatName val="0"/>
          <c:showSerName val="0"/>
          <c:showPercent val="0"/>
          <c:showBubbleSize val="0"/>
        </c:dLbls>
        <c:axId val="159513216"/>
        <c:axId val="159511680"/>
      </c:scatterChart>
      <c:catAx>
        <c:axId val="159507968"/>
        <c:scaling>
          <c:orientation val="minMax"/>
        </c:scaling>
        <c:delete val="0"/>
        <c:axPos val="b"/>
        <c:numFmt formatCode="General" sourceLinked="0"/>
        <c:majorTickMark val="out"/>
        <c:minorTickMark val="none"/>
        <c:tickLblPos val="nextTo"/>
        <c:crossAx val="159509504"/>
        <c:crosses val="autoZero"/>
        <c:auto val="1"/>
        <c:lblAlgn val="ctr"/>
        <c:lblOffset val="100"/>
        <c:noMultiLvlLbl val="0"/>
      </c:catAx>
      <c:valAx>
        <c:axId val="159509504"/>
        <c:scaling>
          <c:orientation val="minMax"/>
          <c:max val="100"/>
        </c:scaling>
        <c:delete val="0"/>
        <c:axPos val="l"/>
        <c:title>
          <c:tx>
            <c:rich>
              <a:bodyPr rot="0" vert="horz"/>
              <a:lstStyle/>
              <a:p>
                <a:pPr>
                  <a:defRPr/>
                </a:pPr>
                <a:r>
                  <a:rPr lang="en-US"/>
                  <a:t>%</a:t>
                </a:r>
              </a:p>
            </c:rich>
          </c:tx>
          <c:layout>
            <c:manualLayout>
              <c:xMode val="edge"/>
              <c:yMode val="edge"/>
              <c:x val="2.0550521637056673E-2"/>
              <c:y val="0.15852397021800849"/>
            </c:manualLayout>
          </c:layout>
          <c:overlay val="0"/>
        </c:title>
        <c:numFmt formatCode="0" sourceLinked="1"/>
        <c:majorTickMark val="out"/>
        <c:minorTickMark val="none"/>
        <c:tickLblPos val="nextTo"/>
        <c:crossAx val="159507968"/>
        <c:crosses val="autoZero"/>
        <c:crossBetween val="between"/>
        <c:majorUnit val="10"/>
      </c:valAx>
      <c:valAx>
        <c:axId val="159511680"/>
        <c:scaling>
          <c:orientation val="minMax"/>
          <c:max val="100"/>
          <c:min val="0"/>
        </c:scaling>
        <c:delete val="1"/>
        <c:axPos val="r"/>
        <c:numFmt formatCode="0" sourceLinked="1"/>
        <c:majorTickMark val="out"/>
        <c:minorTickMark val="none"/>
        <c:tickLblPos val="nextTo"/>
        <c:crossAx val="159513216"/>
        <c:crosses val="max"/>
        <c:crossBetween val="midCat"/>
        <c:majorUnit val="10"/>
      </c:valAx>
      <c:valAx>
        <c:axId val="159513216"/>
        <c:scaling>
          <c:orientation val="minMax"/>
          <c:max val="1"/>
          <c:min val="0"/>
        </c:scaling>
        <c:delete val="1"/>
        <c:axPos val="t"/>
        <c:numFmt formatCode="0" sourceLinked="1"/>
        <c:majorTickMark val="out"/>
        <c:minorTickMark val="none"/>
        <c:tickLblPos val="nextTo"/>
        <c:crossAx val="159511680"/>
        <c:crosses val="max"/>
        <c:crossBetween val="midCat"/>
        <c:majorUnit val="0.2"/>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8219929851329"/>
          <c:y val="4.9980491479642224E-2"/>
          <c:w val="0.71588679093337948"/>
          <c:h val="0.6543578289334534"/>
        </c:manualLayout>
      </c:layout>
      <c:lineChart>
        <c:grouping val="standard"/>
        <c:varyColors val="0"/>
        <c:ser>
          <c:idx val="0"/>
          <c:order val="0"/>
          <c:tx>
            <c:strRef>
              <c:f>'PLHIV 15+'!$D$1</c:f>
              <c:strCache>
                <c:ptCount val="1"/>
                <c:pt idx="0">
                  <c:v> Adults  (15+) living with HIV </c:v>
                </c:pt>
              </c:strCache>
            </c:strRef>
          </c:tx>
          <c:spPr>
            <a:ln w="38100">
              <a:solidFill>
                <a:srgbClr val="63CDF6"/>
              </a:solidFill>
            </a:ln>
          </c:spPr>
          <c:marker>
            <c:symbol val="none"/>
          </c:marker>
          <c:dLbls>
            <c:dLbl>
              <c:idx val="32"/>
              <c:tx>
                <c:rich>
                  <a:bodyPr/>
                  <a:lstStyle/>
                  <a:p>
                    <a:r>
                      <a:rPr lang="en-US" dirty="0"/>
                      <a:t>270 000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691-4BD5-B602-ED905E49E789}"/>
                </c:ext>
              </c:extLst>
            </c:dLbl>
            <c:spPr>
              <a:noFill/>
              <a:ln>
                <a:noFill/>
              </a:ln>
              <a:effectLst/>
            </c:spPr>
            <c:txPr>
              <a:bodyPr wrap="square" lIns="38100" tIns="19050" rIns="38100" bIns="19050" anchor="ctr">
                <a:spAutoFit/>
              </a:bodyPr>
              <a:lstStyle/>
              <a:p>
                <a:pPr>
                  <a:defRPr>
                    <a:solidFill>
                      <a:srgbClr val="00AEEF"/>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'PLHIV 15+'!$C$2:$C$34</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 15+'!$D$2:$D$34</c:f>
              <c:numCache>
                <c:formatCode>_-* #,##0_-;\-* #,##0_-;_-* "-"??_-;_-@_-</c:formatCode>
                <c:ptCount val="33"/>
                <c:pt idx="0">
                  <c:v>16738</c:v>
                </c:pt>
                <c:pt idx="1">
                  <c:v>33899</c:v>
                </c:pt>
                <c:pt idx="2">
                  <c:v>50719</c:v>
                </c:pt>
                <c:pt idx="3">
                  <c:v>63598</c:v>
                </c:pt>
                <c:pt idx="4">
                  <c:v>75010</c:v>
                </c:pt>
                <c:pt idx="5">
                  <c:v>86129</c:v>
                </c:pt>
                <c:pt idx="6">
                  <c:v>98013</c:v>
                </c:pt>
                <c:pt idx="7">
                  <c:v>111180</c:v>
                </c:pt>
                <c:pt idx="8">
                  <c:v>125910</c:v>
                </c:pt>
                <c:pt idx="9">
                  <c:v>142350</c:v>
                </c:pt>
                <c:pt idx="10">
                  <c:v>158921</c:v>
                </c:pt>
                <c:pt idx="11">
                  <c:v>173999</c:v>
                </c:pt>
                <c:pt idx="12">
                  <c:v>187133</c:v>
                </c:pt>
                <c:pt idx="13">
                  <c:v>198277</c:v>
                </c:pt>
                <c:pt idx="14">
                  <c:v>207572</c:v>
                </c:pt>
                <c:pt idx="15">
                  <c:v>214858</c:v>
                </c:pt>
                <c:pt idx="16">
                  <c:v>220741</c:v>
                </c:pt>
                <c:pt idx="17">
                  <c:v>225668</c:v>
                </c:pt>
                <c:pt idx="18">
                  <c:v>229315</c:v>
                </c:pt>
                <c:pt idx="19">
                  <c:v>232328</c:v>
                </c:pt>
                <c:pt idx="20">
                  <c:v>235039</c:v>
                </c:pt>
                <c:pt idx="21">
                  <c:v>237960</c:v>
                </c:pt>
                <c:pt idx="22">
                  <c:v>241271</c:v>
                </c:pt>
                <c:pt idx="23">
                  <c:v>244996</c:v>
                </c:pt>
                <c:pt idx="24">
                  <c:v>248683</c:v>
                </c:pt>
                <c:pt idx="25">
                  <c:v>252192</c:v>
                </c:pt>
                <c:pt idx="26">
                  <c:v>255624</c:v>
                </c:pt>
                <c:pt idx="27">
                  <c:v>258607</c:v>
                </c:pt>
                <c:pt idx="28">
                  <c:v>260948</c:v>
                </c:pt>
                <c:pt idx="29">
                  <c:v>262827</c:v>
                </c:pt>
                <c:pt idx="30">
                  <c:v>264823</c:v>
                </c:pt>
                <c:pt idx="31">
                  <c:v>268080</c:v>
                </c:pt>
                <c:pt idx="32">
                  <c:v>271297</c:v>
                </c:pt>
              </c:numCache>
            </c:numRef>
          </c:val>
          <c:smooth val="0"/>
          <c:extLst>
            <c:ext xmlns:c16="http://schemas.microsoft.com/office/drawing/2014/chart" uri="{C3380CC4-5D6E-409C-BE32-E72D297353CC}">
              <c16:uniqueId val="{00000001-2691-4BD5-B602-ED905E49E789}"/>
            </c:ext>
          </c:extLst>
        </c:ser>
        <c:ser>
          <c:idx val="1"/>
          <c:order val="1"/>
          <c:tx>
            <c:strRef>
              <c:f>'PLHIV 15+'!$E$1</c:f>
              <c:strCache>
                <c:ptCount val="1"/>
                <c:pt idx="0">
                  <c:v> Adults Lower bound </c:v>
                </c:pt>
              </c:strCache>
            </c:strRef>
          </c:tx>
          <c:spPr>
            <a:ln w="22225">
              <a:solidFill>
                <a:srgbClr val="63CDF6"/>
              </a:solidFill>
              <a:prstDash val="sysDot"/>
            </a:ln>
          </c:spPr>
          <c:marker>
            <c:symbol val="none"/>
          </c:marker>
          <c:cat>
            <c:numRef>
              <c:f>'PLHIV 15+'!$C$2:$C$34</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 15+'!$E$2:$E$34</c:f>
              <c:numCache>
                <c:formatCode>_-* #,##0_-;\-* #,##0_-;_-* "-"??_-;_-@_-</c:formatCode>
                <c:ptCount val="33"/>
                <c:pt idx="0">
                  <c:v>14305</c:v>
                </c:pt>
                <c:pt idx="1">
                  <c:v>28499</c:v>
                </c:pt>
                <c:pt idx="2">
                  <c:v>42528</c:v>
                </c:pt>
                <c:pt idx="3">
                  <c:v>53627</c:v>
                </c:pt>
                <c:pt idx="4">
                  <c:v>63748</c:v>
                </c:pt>
                <c:pt idx="5">
                  <c:v>73660</c:v>
                </c:pt>
                <c:pt idx="6">
                  <c:v>84613</c:v>
                </c:pt>
                <c:pt idx="7">
                  <c:v>96580</c:v>
                </c:pt>
                <c:pt idx="8">
                  <c:v>109971</c:v>
                </c:pt>
                <c:pt idx="9">
                  <c:v>124767</c:v>
                </c:pt>
                <c:pt idx="10">
                  <c:v>139915</c:v>
                </c:pt>
                <c:pt idx="11">
                  <c:v>154286</c:v>
                </c:pt>
                <c:pt idx="12">
                  <c:v>167007</c:v>
                </c:pt>
                <c:pt idx="13">
                  <c:v>177312</c:v>
                </c:pt>
                <c:pt idx="14">
                  <c:v>185711</c:v>
                </c:pt>
                <c:pt idx="15">
                  <c:v>191554</c:v>
                </c:pt>
                <c:pt idx="16">
                  <c:v>196824</c:v>
                </c:pt>
                <c:pt idx="17">
                  <c:v>200789</c:v>
                </c:pt>
                <c:pt idx="18">
                  <c:v>204089</c:v>
                </c:pt>
                <c:pt idx="19">
                  <c:v>206697</c:v>
                </c:pt>
                <c:pt idx="20">
                  <c:v>209176</c:v>
                </c:pt>
                <c:pt idx="21">
                  <c:v>211077</c:v>
                </c:pt>
                <c:pt idx="22">
                  <c:v>213825</c:v>
                </c:pt>
                <c:pt idx="23">
                  <c:v>217276</c:v>
                </c:pt>
                <c:pt idx="24">
                  <c:v>219465</c:v>
                </c:pt>
                <c:pt idx="25">
                  <c:v>221719</c:v>
                </c:pt>
                <c:pt idx="26">
                  <c:v>222521</c:v>
                </c:pt>
                <c:pt idx="27">
                  <c:v>223206</c:v>
                </c:pt>
                <c:pt idx="28">
                  <c:v>220968</c:v>
                </c:pt>
                <c:pt idx="29">
                  <c:v>220347</c:v>
                </c:pt>
                <c:pt idx="30">
                  <c:v>218009</c:v>
                </c:pt>
                <c:pt idx="31">
                  <c:v>215683</c:v>
                </c:pt>
                <c:pt idx="32">
                  <c:v>215455</c:v>
                </c:pt>
              </c:numCache>
            </c:numRef>
          </c:val>
          <c:smooth val="0"/>
          <c:extLst>
            <c:ext xmlns:c16="http://schemas.microsoft.com/office/drawing/2014/chart" uri="{C3380CC4-5D6E-409C-BE32-E72D297353CC}">
              <c16:uniqueId val="{00000002-2691-4BD5-B602-ED905E49E789}"/>
            </c:ext>
          </c:extLst>
        </c:ser>
        <c:ser>
          <c:idx val="2"/>
          <c:order val="2"/>
          <c:tx>
            <c:strRef>
              <c:f>'PLHIV 15+'!$F$1</c:f>
              <c:strCache>
                <c:ptCount val="1"/>
                <c:pt idx="0">
                  <c:v> Adults Upper bound </c:v>
                </c:pt>
              </c:strCache>
            </c:strRef>
          </c:tx>
          <c:spPr>
            <a:ln w="22225">
              <a:solidFill>
                <a:srgbClr val="63CDF6"/>
              </a:solidFill>
              <a:prstDash val="sysDot"/>
            </a:ln>
          </c:spPr>
          <c:marker>
            <c:symbol val="none"/>
          </c:marker>
          <c:cat>
            <c:numRef>
              <c:f>'PLHIV 15+'!$C$2:$C$34</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 15+'!$F$2:$F$34</c:f>
              <c:numCache>
                <c:formatCode>_-* #,##0_-;\-* #,##0_-;_-* "-"??_-;_-@_-</c:formatCode>
                <c:ptCount val="33"/>
                <c:pt idx="0">
                  <c:v>19112</c:v>
                </c:pt>
                <c:pt idx="1">
                  <c:v>38906</c:v>
                </c:pt>
                <c:pt idx="2">
                  <c:v>58176</c:v>
                </c:pt>
                <c:pt idx="3">
                  <c:v>72688</c:v>
                </c:pt>
                <c:pt idx="4">
                  <c:v>85373</c:v>
                </c:pt>
                <c:pt idx="5">
                  <c:v>97604</c:v>
                </c:pt>
                <c:pt idx="6">
                  <c:v>111109</c:v>
                </c:pt>
                <c:pt idx="7">
                  <c:v>125465</c:v>
                </c:pt>
                <c:pt idx="8">
                  <c:v>141502</c:v>
                </c:pt>
                <c:pt idx="9">
                  <c:v>159204</c:v>
                </c:pt>
                <c:pt idx="10">
                  <c:v>177028</c:v>
                </c:pt>
                <c:pt idx="11">
                  <c:v>193181</c:v>
                </c:pt>
                <c:pt idx="12">
                  <c:v>208169</c:v>
                </c:pt>
                <c:pt idx="13">
                  <c:v>220722</c:v>
                </c:pt>
                <c:pt idx="14">
                  <c:v>230732</c:v>
                </c:pt>
                <c:pt idx="15">
                  <c:v>238245</c:v>
                </c:pt>
                <c:pt idx="16">
                  <c:v>244730</c:v>
                </c:pt>
                <c:pt idx="17">
                  <c:v>250650</c:v>
                </c:pt>
                <c:pt idx="18">
                  <c:v>254656</c:v>
                </c:pt>
                <c:pt idx="19">
                  <c:v>257956</c:v>
                </c:pt>
                <c:pt idx="20">
                  <c:v>261658</c:v>
                </c:pt>
                <c:pt idx="21">
                  <c:v>264991</c:v>
                </c:pt>
                <c:pt idx="22">
                  <c:v>269164</c:v>
                </c:pt>
                <c:pt idx="23">
                  <c:v>274322</c:v>
                </c:pt>
                <c:pt idx="24">
                  <c:v>278511</c:v>
                </c:pt>
                <c:pt idx="25">
                  <c:v>283358</c:v>
                </c:pt>
                <c:pt idx="26">
                  <c:v>289679</c:v>
                </c:pt>
                <c:pt idx="27">
                  <c:v>295800</c:v>
                </c:pt>
                <c:pt idx="28">
                  <c:v>301129</c:v>
                </c:pt>
                <c:pt idx="29">
                  <c:v>306338</c:v>
                </c:pt>
                <c:pt idx="30">
                  <c:v>310851</c:v>
                </c:pt>
                <c:pt idx="31">
                  <c:v>317717</c:v>
                </c:pt>
                <c:pt idx="32">
                  <c:v>327848</c:v>
                </c:pt>
              </c:numCache>
            </c:numRef>
          </c:val>
          <c:smooth val="0"/>
          <c:extLst>
            <c:ext xmlns:c16="http://schemas.microsoft.com/office/drawing/2014/chart" uri="{C3380CC4-5D6E-409C-BE32-E72D297353CC}">
              <c16:uniqueId val="{00000003-2691-4BD5-B602-ED905E49E789}"/>
            </c:ext>
          </c:extLst>
        </c:ser>
        <c:ser>
          <c:idx val="3"/>
          <c:order val="3"/>
          <c:tx>
            <c:strRef>
              <c:f>'PLHIV 15+'!$G$1</c:f>
              <c:strCache>
                <c:ptCount val="1"/>
                <c:pt idx="0">
                  <c:v> Women  (15+) living with HIV </c:v>
                </c:pt>
              </c:strCache>
            </c:strRef>
          </c:tx>
          <c:spPr>
            <a:ln w="38100">
              <a:solidFill>
                <a:srgbClr val="F26B73"/>
              </a:solidFill>
            </a:ln>
          </c:spPr>
          <c:marker>
            <c:symbol val="none"/>
          </c:marker>
          <c:dLbls>
            <c:dLbl>
              <c:idx val="32"/>
              <c:tx>
                <c:rich>
                  <a:bodyPr/>
                  <a:lstStyle/>
                  <a:p>
                    <a:r>
                      <a:rPr lang="en-US" dirty="0"/>
                      <a:t>112 000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2691-4BD5-B602-ED905E49E789}"/>
                </c:ext>
              </c:extLst>
            </c:dLbl>
            <c:spPr>
              <a:noFill/>
              <a:ln>
                <a:noFill/>
              </a:ln>
              <a:effectLst/>
            </c:spPr>
            <c:txPr>
              <a:bodyPr wrap="square" lIns="38100" tIns="19050" rIns="38100" bIns="19050" anchor="ctr">
                <a:spAutoFit/>
              </a:bodyPr>
              <a:lstStyle/>
              <a:p>
                <a:pPr>
                  <a:defRPr>
                    <a:solidFill>
                      <a:srgbClr val="E31837"/>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'PLHIV 15+'!$C$2:$C$34</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 15+'!$G$2:$G$34</c:f>
              <c:numCache>
                <c:formatCode>_-* #,##0_-;\-* #,##0_-;_-* "-"??_-;_-@_-</c:formatCode>
                <c:ptCount val="33"/>
                <c:pt idx="0">
                  <c:v>1597</c:v>
                </c:pt>
                <c:pt idx="1">
                  <c:v>3013</c:v>
                </c:pt>
                <c:pt idx="2">
                  <c:v>5315</c:v>
                </c:pt>
                <c:pt idx="3">
                  <c:v>8143</c:v>
                </c:pt>
                <c:pt idx="4">
                  <c:v>11440</c:v>
                </c:pt>
                <c:pt idx="5">
                  <c:v>15172</c:v>
                </c:pt>
                <c:pt idx="6">
                  <c:v>19423</c:v>
                </c:pt>
                <c:pt idx="7">
                  <c:v>24280</c:v>
                </c:pt>
                <c:pt idx="8">
                  <c:v>29877</c:v>
                </c:pt>
                <c:pt idx="9">
                  <c:v>36324</c:v>
                </c:pt>
                <c:pt idx="10">
                  <c:v>43393</c:v>
                </c:pt>
                <c:pt idx="11">
                  <c:v>50586</c:v>
                </c:pt>
                <c:pt idx="12">
                  <c:v>57495</c:v>
                </c:pt>
                <c:pt idx="13">
                  <c:v>63863</c:v>
                </c:pt>
                <c:pt idx="14">
                  <c:v>69602</c:v>
                </c:pt>
                <c:pt idx="15">
                  <c:v>74615</c:v>
                </c:pt>
                <c:pt idx="16">
                  <c:v>78988</c:v>
                </c:pt>
                <c:pt idx="17">
                  <c:v>82957</c:v>
                </c:pt>
                <c:pt idx="18">
                  <c:v>86364</c:v>
                </c:pt>
                <c:pt idx="19">
                  <c:v>89454</c:v>
                </c:pt>
                <c:pt idx="20">
                  <c:v>92086</c:v>
                </c:pt>
                <c:pt idx="21">
                  <c:v>94473</c:v>
                </c:pt>
                <c:pt idx="22">
                  <c:v>96791</c:v>
                </c:pt>
                <c:pt idx="23">
                  <c:v>99130</c:v>
                </c:pt>
                <c:pt idx="24">
                  <c:v>101321</c:v>
                </c:pt>
                <c:pt idx="25">
                  <c:v>103320</c:v>
                </c:pt>
                <c:pt idx="26">
                  <c:v>105211</c:v>
                </c:pt>
                <c:pt idx="27">
                  <c:v>106841</c:v>
                </c:pt>
                <c:pt idx="28">
                  <c:v>108086</c:v>
                </c:pt>
                <c:pt idx="29">
                  <c:v>108992</c:v>
                </c:pt>
                <c:pt idx="30">
                  <c:v>109769</c:v>
                </c:pt>
                <c:pt idx="31">
                  <c:v>110748</c:v>
                </c:pt>
                <c:pt idx="32">
                  <c:v>111571</c:v>
                </c:pt>
              </c:numCache>
            </c:numRef>
          </c:val>
          <c:smooth val="0"/>
          <c:extLst>
            <c:ext xmlns:c16="http://schemas.microsoft.com/office/drawing/2014/chart" uri="{C3380CC4-5D6E-409C-BE32-E72D297353CC}">
              <c16:uniqueId val="{00000005-2691-4BD5-B602-ED905E49E789}"/>
            </c:ext>
          </c:extLst>
        </c:ser>
        <c:ser>
          <c:idx val="4"/>
          <c:order val="4"/>
          <c:tx>
            <c:strRef>
              <c:f>'PLHIV 15+'!$H$1</c:f>
              <c:strCache>
                <c:ptCount val="1"/>
                <c:pt idx="0">
                  <c:v> Women Lower bound </c:v>
                </c:pt>
              </c:strCache>
            </c:strRef>
          </c:tx>
          <c:spPr>
            <a:ln w="22225">
              <a:solidFill>
                <a:srgbClr val="F26B73"/>
              </a:solidFill>
              <a:prstDash val="sysDot"/>
            </a:ln>
          </c:spPr>
          <c:marker>
            <c:symbol val="none"/>
          </c:marker>
          <c:cat>
            <c:numRef>
              <c:f>'PLHIV 15+'!$C$2:$C$34</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 15+'!$H$2:$H$34</c:f>
              <c:numCache>
                <c:formatCode>_-* #,##0_-;\-* #,##0_-;_-* "-"??_-;_-@_-</c:formatCode>
                <c:ptCount val="33"/>
                <c:pt idx="0">
                  <c:v>1355</c:v>
                </c:pt>
                <c:pt idx="1">
                  <c:v>2531</c:v>
                </c:pt>
                <c:pt idx="2">
                  <c:v>4432</c:v>
                </c:pt>
                <c:pt idx="3">
                  <c:v>6792</c:v>
                </c:pt>
                <c:pt idx="4">
                  <c:v>9709</c:v>
                </c:pt>
                <c:pt idx="5">
                  <c:v>12970</c:v>
                </c:pt>
                <c:pt idx="6">
                  <c:v>16626</c:v>
                </c:pt>
                <c:pt idx="7">
                  <c:v>20999</c:v>
                </c:pt>
                <c:pt idx="8">
                  <c:v>25965</c:v>
                </c:pt>
                <c:pt idx="9">
                  <c:v>31858</c:v>
                </c:pt>
                <c:pt idx="10">
                  <c:v>38400</c:v>
                </c:pt>
                <c:pt idx="11">
                  <c:v>44846</c:v>
                </c:pt>
                <c:pt idx="12">
                  <c:v>51311</c:v>
                </c:pt>
                <c:pt idx="13">
                  <c:v>57061</c:v>
                </c:pt>
                <c:pt idx="14">
                  <c:v>62061</c:v>
                </c:pt>
                <c:pt idx="15">
                  <c:v>66326</c:v>
                </c:pt>
                <c:pt idx="16">
                  <c:v>70087</c:v>
                </c:pt>
                <c:pt idx="17">
                  <c:v>73619</c:v>
                </c:pt>
                <c:pt idx="18">
                  <c:v>76597</c:v>
                </c:pt>
                <c:pt idx="19">
                  <c:v>79603</c:v>
                </c:pt>
                <c:pt idx="20">
                  <c:v>82011</c:v>
                </c:pt>
                <c:pt idx="21">
                  <c:v>84094</c:v>
                </c:pt>
                <c:pt idx="22">
                  <c:v>85926</c:v>
                </c:pt>
                <c:pt idx="23">
                  <c:v>87705</c:v>
                </c:pt>
                <c:pt idx="24">
                  <c:v>89456</c:v>
                </c:pt>
                <c:pt idx="25">
                  <c:v>90764</c:v>
                </c:pt>
                <c:pt idx="26">
                  <c:v>91510</c:v>
                </c:pt>
                <c:pt idx="27">
                  <c:v>92153</c:v>
                </c:pt>
                <c:pt idx="28">
                  <c:v>91664</c:v>
                </c:pt>
                <c:pt idx="29">
                  <c:v>90974</c:v>
                </c:pt>
                <c:pt idx="30">
                  <c:v>90136</c:v>
                </c:pt>
                <c:pt idx="31">
                  <c:v>89406</c:v>
                </c:pt>
                <c:pt idx="32">
                  <c:v>88187</c:v>
                </c:pt>
              </c:numCache>
            </c:numRef>
          </c:val>
          <c:smooth val="0"/>
          <c:extLst>
            <c:ext xmlns:c16="http://schemas.microsoft.com/office/drawing/2014/chart" uri="{C3380CC4-5D6E-409C-BE32-E72D297353CC}">
              <c16:uniqueId val="{00000006-2691-4BD5-B602-ED905E49E789}"/>
            </c:ext>
          </c:extLst>
        </c:ser>
        <c:ser>
          <c:idx val="5"/>
          <c:order val="5"/>
          <c:tx>
            <c:strRef>
              <c:f>'PLHIV 15+'!$I$1</c:f>
              <c:strCache>
                <c:ptCount val="1"/>
                <c:pt idx="0">
                  <c:v> Women Upper bound </c:v>
                </c:pt>
              </c:strCache>
            </c:strRef>
          </c:tx>
          <c:spPr>
            <a:ln w="22225">
              <a:solidFill>
                <a:srgbClr val="F26B73"/>
              </a:solidFill>
              <a:prstDash val="sysDot"/>
            </a:ln>
          </c:spPr>
          <c:marker>
            <c:symbol val="none"/>
          </c:marker>
          <c:cat>
            <c:numRef>
              <c:f>'PLHIV 15+'!$C$2:$C$34</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 15+'!$I$2:$I$34</c:f>
              <c:numCache>
                <c:formatCode>_-* #,##0_-;\-* #,##0_-;_-* "-"??_-;_-@_-</c:formatCode>
                <c:ptCount val="33"/>
                <c:pt idx="0">
                  <c:v>1839</c:v>
                </c:pt>
                <c:pt idx="1">
                  <c:v>3550</c:v>
                </c:pt>
                <c:pt idx="2">
                  <c:v>6266</c:v>
                </c:pt>
                <c:pt idx="3">
                  <c:v>9360</c:v>
                </c:pt>
                <c:pt idx="4">
                  <c:v>13059</c:v>
                </c:pt>
                <c:pt idx="5">
                  <c:v>17225</c:v>
                </c:pt>
                <c:pt idx="6">
                  <c:v>21853</c:v>
                </c:pt>
                <c:pt idx="7">
                  <c:v>27182</c:v>
                </c:pt>
                <c:pt idx="8">
                  <c:v>33468</c:v>
                </c:pt>
                <c:pt idx="9">
                  <c:v>40538</c:v>
                </c:pt>
                <c:pt idx="10">
                  <c:v>48439</c:v>
                </c:pt>
                <c:pt idx="11">
                  <c:v>56574</c:v>
                </c:pt>
                <c:pt idx="12">
                  <c:v>64421</c:v>
                </c:pt>
                <c:pt idx="13">
                  <c:v>71385</c:v>
                </c:pt>
                <c:pt idx="14">
                  <c:v>77724</c:v>
                </c:pt>
                <c:pt idx="15">
                  <c:v>83210</c:v>
                </c:pt>
                <c:pt idx="16">
                  <c:v>88162</c:v>
                </c:pt>
                <c:pt idx="17">
                  <c:v>92579</c:v>
                </c:pt>
                <c:pt idx="18">
                  <c:v>96028</c:v>
                </c:pt>
                <c:pt idx="19">
                  <c:v>99589</c:v>
                </c:pt>
                <c:pt idx="20">
                  <c:v>102863</c:v>
                </c:pt>
                <c:pt idx="21">
                  <c:v>105558</c:v>
                </c:pt>
                <c:pt idx="22">
                  <c:v>108124</c:v>
                </c:pt>
                <c:pt idx="23">
                  <c:v>111092</c:v>
                </c:pt>
                <c:pt idx="24">
                  <c:v>114235</c:v>
                </c:pt>
                <c:pt idx="25">
                  <c:v>117906</c:v>
                </c:pt>
                <c:pt idx="26">
                  <c:v>121529</c:v>
                </c:pt>
                <c:pt idx="27">
                  <c:v>125464</c:v>
                </c:pt>
                <c:pt idx="28">
                  <c:v>128229</c:v>
                </c:pt>
                <c:pt idx="29">
                  <c:v>130122</c:v>
                </c:pt>
                <c:pt idx="30">
                  <c:v>131579</c:v>
                </c:pt>
                <c:pt idx="31">
                  <c:v>133957</c:v>
                </c:pt>
                <c:pt idx="32">
                  <c:v>135181</c:v>
                </c:pt>
              </c:numCache>
            </c:numRef>
          </c:val>
          <c:smooth val="0"/>
          <c:extLst>
            <c:ext xmlns:c16="http://schemas.microsoft.com/office/drawing/2014/chart" uri="{C3380CC4-5D6E-409C-BE32-E72D297353CC}">
              <c16:uniqueId val="{00000007-2691-4BD5-B602-ED905E49E789}"/>
            </c:ext>
          </c:extLst>
        </c:ser>
        <c:dLbls>
          <c:showLegendKey val="0"/>
          <c:showVal val="0"/>
          <c:showCatName val="0"/>
          <c:showSerName val="0"/>
          <c:showPercent val="0"/>
          <c:showBubbleSize val="0"/>
        </c:dLbls>
        <c:smooth val="0"/>
        <c:axId val="137368704"/>
        <c:axId val="137370240"/>
      </c:lineChart>
      <c:catAx>
        <c:axId val="137368704"/>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137370240"/>
        <c:crosses val="autoZero"/>
        <c:auto val="1"/>
        <c:lblAlgn val="ctr"/>
        <c:lblOffset val="100"/>
        <c:tickLblSkip val="1"/>
        <c:noMultiLvlLbl val="0"/>
      </c:catAx>
      <c:valAx>
        <c:axId val="137370240"/>
        <c:scaling>
          <c:orientation val="minMax"/>
        </c:scaling>
        <c:delete val="0"/>
        <c:axPos val="l"/>
        <c:title>
          <c:tx>
            <c:rich>
              <a:bodyPr rot="-5400000" vert="horz"/>
              <a:lstStyle/>
              <a:p>
                <a:pPr>
                  <a:defRPr/>
                </a:pPr>
                <a:r>
                  <a:rPr lang="en-US" dirty="0"/>
                  <a:t>Number </a:t>
                </a:r>
              </a:p>
            </c:rich>
          </c:tx>
          <c:overlay val="0"/>
        </c:title>
        <c:numFmt formatCode="_-* #,##0_-;\-* #,##0_-;_-* &quot;-&quot;??_-;_-@_-" sourceLinked="1"/>
        <c:majorTickMark val="out"/>
        <c:minorTickMark val="none"/>
        <c:tickLblPos val="nextTo"/>
        <c:crossAx val="137368704"/>
        <c:crosses val="autoZero"/>
        <c:crossBetween val="midCat"/>
      </c:valAx>
    </c:plotArea>
    <c:legend>
      <c:legendPos val="b"/>
      <c:legendEntry>
        <c:idx val="1"/>
        <c:delete val="1"/>
      </c:legendEntry>
      <c:legendEntry>
        <c:idx val="2"/>
        <c:delete val="1"/>
      </c:legendEntry>
      <c:legendEntry>
        <c:idx val="4"/>
        <c:delete val="1"/>
      </c:legendEntry>
      <c:legendEntry>
        <c:idx val="5"/>
        <c:delete val="1"/>
      </c:legendEntry>
      <c:layout>
        <c:manualLayout>
          <c:xMode val="edge"/>
          <c:yMode val="edge"/>
          <c:x val="0.11866214086298731"/>
          <c:y val="0.86267022328730647"/>
          <c:w val="0.77696946842622638"/>
          <c:h val="6.4866008596751498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331448925043655"/>
          <c:y val="0.1164970232379489"/>
          <c:w val="0.84035071467459754"/>
          <c:h val="0.65004750016004098"/>
        </c:manualLayout>
      </c:layout>
      <c:barChart>
        <c:barDir val="col"/>
        <c:grouping val="clustered"/>
        <c:varyColors val="0"/>
        <c:ser>
          <c:idx val="0"/>
          <c:order val="0"/>
          <c:tx>
            <c:strRef>
              <c:f>'Cndm use_KP'!$B$6</c:f>
              <c:strCache>
                <c:ptCount val="1"/>
                <c:pt idx="0">
                  <c:v>Total</c:v>
                </c:pt>
              </c:strCache>
            </c:strRef>
          </c:tx>
          <c:spPr>
            <a:pattFill prst="dkUpDiag">
              <a:fgClr>
                <a:srgbClr val="88C540"/>
              </a:fgClr>
              <a:bgClr>
                <a:sysClr val="window" lastClr="FFFFFF"/>
              </a:bgClr>
            </a:patt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'Cndm use_KP'!$C$4:$E$5</c:f>
              <c:multiLvlStrCache>
                <c:ptCount val="3"/>
                <c:lvl>
                  <c:pt idx="0">
                    <c:v>FSW (2015)</c:v>
                  </c:pt>
                  <c:pt idx="1">
                    <c:v>MSM (2015)</c:v>
                  </c:pt>
                  <c:pt idx="2">
                    <c:v>PWID (2017-2018)</c:v>
                  </c:pt>
                </c:lvl>
                <c:lvl>
                  <c:pt idx="0">
                    <c:v>with most recent client</c:v>
                  </c:pt>
                  <c:pt idx="1">
                    <c:v>at anal sex with a male partner</c:v>
                  </c:pt>
                  <c:pt idx="2">
                    <c:v>at last sex</c:v>
                  </c:pt>
                </c:lvl>
              </c:multiLvlStrCache>
            </c:multiLvlStrRef>
          </c:cat>
          <c:val>
            <c:numRef>
              <c:f>'Cndm use_KP'!$C$6:$E$6</c:f>
              <c:numCache>
                <c:formatCode>General</c:formatCode>
                <c:ptCount val="3"/>
                <c:pt idx="0">
                  <c:v>81.099999999999994</c:v>
                </c:pt>
                <c:pt idx="1">
                  <c:v>77.099999999999994</c:v>
                </c:pt>
                <c:pt idx="2">
                  <c:v>36.6</c:v>
                </c:pt>
              </c:numCache>
            </c:numRef>
          </c:val>
          <c:extLst>
            <c:ext xmlns:c16="http://schemas.microsoft.com/office/drawing/2014/chart" uri="{C3380CC4-5D6E-409C-BE32-E72D297353CC}">
              <c16:uniqueId val="{00000000-8E1F-42D9-B2EE-5B0C0A609A7F}"/>
            </c:ext>
          </c:extLst>
        </c:ser>
        <c:ser>
          <c:idx val="1"/>
          <c:order val="1"/>
          <c:tx>
            <c:strRef>
              <c:f>'Cndm use_KP'!$B$7</c:f>
              <c:strCache>
                <c:ptCount val="1"/>
                <c:pt idx="0">
                  <c:v>&lt;25 yr</c:v>
                </c:pt>
              </c:strCache>
            </c:strRef>
          </c:tx>
          <c:spPr>
            <a:solidFill>
              <a:srgbClr val="F78E1E"/>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'Cndm use_KP'!$C$4:$E$5</c:f>
              <c:multiLvlStrCache>
                <c:ptCount val="3"/>
                <c:lvl>
                  <c:pt idx="0">
                    <c:v>FSW (2015)</c:v>
                  </c:pt>
                  <c:pt idx="1">
                    <c:v>MSM (2015)</c:v>
                  </c:pt>
                  <c:pt idx="2">
                    <c:v>PWID (2017-2018)</c:v>
                  </c:pt>
                </c:lvl>
                <c:lvl>
                  <c:pt idx="0">
                    <c:v>with most recent client</c:v>
                  </c:pt>
                  <c:pt idx="1">
                    <c:v>at anal sex with a male partner</c:v>
                  </c:pt>
                  <c:pt idx="2">
                    <c:v>at last sex</c:v>
                  </c:pt>
                </c:lvl>
              </c:multiLvlStrCache>
            </c:multiLvlStrRef>
          </c:cat>
          <c:val>
            <c:numRef>
              <c:f>'Cndm use_KP'!$C$7:$E$7</c:f>
              <c:numCache>
                <c:formatCode>General</c:formatCode>
                <c:ptCount val="3"/>
                <c:pt idx="0">
                  <c:v>78.8</c:v>
                </c:pt>
                <c:pt idx="1">
                  <c:v>77.400000000000006</c:v>
                </c:pt>
              </c:numCache>
            </c:numRef>
          </c:val>
          <c:extLst>
            <c:ext xmlns:c16="http://schemas.microsoft.com/office/drawing/2014/chart" uri="{C3380CC4-5D6E-409C-BE32-E72D297353CC}">
              <c16:uniqueId val="{00000001-8E1F-42D9-B2EE-5B0C0A609A7F}"/>
            </c:ext>
          </c:extLst>
        </c:ser>
        <c:ser>
          <c:idx val="2"/>
          <c:order val="2"/>
          <c:tx>
            <c:strRef>
              <c:f>'Cndm use_KP'!$B$8</c:f>
              <c:strCache>
                <c:ptCount val="1"/>
                <c:pt idx="0">
                  <c:v>25+ yr</c:v>
                </c:pt>
              </c:strCache>
            </c:strRef>
          </c:tx>
          <c:spPr>
            <a:solidFill>
              <a:srgbClr val="00AEEF"/>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'Cndm use_KP'!$C$4:$E$5</c:f>
              <c:multiLvlStrCache>
                <c:ptCount val="3"/>
                <c:lvl>
                  <c:pt idx="0">
                    <c:v>FSW (2015)</c:v>
                  </c:pt>
                  <c:pt idx="1">
                    <c:v>MSM (2015)</c:v>
                  </c:pt>
                  <c:pt idx="2">
                    <c:v>PWID (2017-2018)</c:v>
                  </c:pt>
                </c:lvl>
                <c:lvl>
                  <c:pt idx="0">
                    <c:v>with most recent client</c:v>
                  </c:pt>
                  <c:pt idx="1">
                    <c:v>at anal sex with a male partner</c:v>
                  </c:pt>
                  <c:pt idx="2">
                    <c:v>at last sex</c:v>
                  </c:pt>
                </c:lvl>
              </c:multiLvlStrCache>
            </c:multiLvlStrRef>
          </c:cat>
          <c:val>
            <c:numRef>
              <c:f>'Cndm use_KP'!$C$8:$E$8</c:f>
              <c:numCache>
                <c:formatCode>General</c:formatCode>
                <c:ptCount val="3"/>
                <c:pt idx="0">
                  <c:v>82.2</c:v>
                </c:pt>
                <c:pt idx="1">
                  <c:v>76</c:v>
                </c:pt>
              </c:numCache>
            </c:numRef>
          </c:val>
          <c:extLst>
            <c:ext xmlns:c16="http://schemas.microsoft.com/office/drawing/2014/chart" uri="{C3380CC4-5D6E-409C-BE32-E72D297353CC}">
              <c16:uniqueId val="{00000002-8E1F-42D9-B2EE-5B0C0A609A7F}"/>
            </c:ext>
          </c:extLst>
        </c:ser>
        <c:dLbls>
          <c:showLegendKey val="0"/>
          <c:showVal val="0"/>
          <c:showCatName val="0"/>
          <c:showSerName val="0"/>
          <c:showPercent val="0"/>
          <c:showBubbleSize val="0"/>
        </c:dLbls>
        <c:gapWidth val="160"/>
        <c:axId val="162753152"/>
        <c:axId val="162767232"/>
      </c:barChart>
      <c:scatterChart>
        <c:scatterStyle val="lineMarker"/>
        <c:varyColors val="0"/>
        <c:ser>
          <c:idx val="3"/>
          <c:order val="3"/>
          <c:tx>
            <c:strRef>
              <c:f>'Cndm use_KP'!$O$1</c:f>
              <c:strCache>
                <c:ptCount val="1"/>
                <c:pt idx="0">
                  <c:v>Target</c:v>
                </c:pt>
              </c:strCache>
            </c:strRef>
          </c:tx>
          <c:spPr>
            <a:ln w="15875">
              <a:solidFill>
                <a:srgbClr val="E31837"/>
              </a:solidFill>
              <a:prstDash val="dash"/>
            </a:ln>
          </c:spPr>
          <c:marker>
            <c:symbol val="none"/>
          </c:marker>
          <c:xVal>
            <c:numRef>
              <c:f>'Cndm use_KP'!$N$2:$N$3</c:f>
              <c:numCache>
                <c:formatCode>General</c:formatCode>
                <c:ptCount val="2"/>
                <c:pt idx="0">
                  <c:v>0</c:v>
                </c:pt>
                <c:pt idx="1">
                  <c:v>1</c:v>
                </c:pt>
              </c:numCache>
            </c:numRef>
          </c:xVal>
          <c:yVal>
            <c:numRef>
              <c:f>'Cndm use_KP'!$O$2:$O$3</c:f>
              <c:numCache>
                <c:formatCode>General</c:formatCode>
                <c:ptCount val="2"/>
                <c:pt idx="0">
                  <c:v>90</c:v>
                </c:pt>
                <c:pt idx="1">
                  <c:v>90</c:v>
                </c:pt>
              </c:numCache>
            </c:numRef>
          </c:yVal>
          <c:smooth val="0"/>
          <c:extLst>
            <c:ext xmlns:c16="http://schemas.microsoft.com/office/drawing/2014/chart" uri="{C3380CC4-5D6E-409C-BE32-E72D297353CC}">
              <c16:uniqueId val="{00000003-8E1F-42D9-B2EE-5B0C0A609A7F}"/>
            </c:ext>
          </c:extLst>
        </c:ser>
        <c:dLbls>
          <c:showLegendKey val="0"/>
          <c:showVal val="0"/>
          <c:showCatName val="0"/>
          <c:showSerName val="0"/>
          <c:showPercent val="0"/>
          <c:showBubbleSize val="0"/>
        </c:dLbls>
        <c:axId val="162775040"/>
        <c:axId val="162769152"/>
      </c:scatterChart>
      <c:catAx>
        <c:axId val="162753152"/>
        <c:scaling>
          <c:orientation val="minMax"/>
        </c:scaling>
        <c:delete val="0"/>
        <c:axPos val="b"/>
        <c:numFmt formatCode="General" sourceLinked="0"/>
        <c:majorTickMark val="out"/>
        <c:minorTickMark val="none"/>
        <c:tickLblPos val="nextTo"/>
        <c:crossAx val="162767232"/>
        <c:crosses val="autoZero"/>
        <c:auto val="1"/>
        <c:lblAlgn val="ctr"/>
        <c:lblOffset val="100"/>
        <c:noMultiLvlLbl val="0"/>
      </c:catAx>
      <c:valAx>
        <c:axId val="162767232"/>
        <c:scaling>
          <c:orientation val="minMax"/>
          <c:max val="100"/>
        </c:scaling>
        <c:delete val="0"/>
        <c:axPos val="l"/>
        <c:title>
          <c:tx>
            <c:rich>
              <a:bodyPr rot="0" vert="horz"/>
              <a:lstStyle/>
              <a:p>
                <a:pPr>
                  <a:defRPr/>
                </a:pPr>
                <a:r>
                  <a:rPr lang="en-US"/>
                  <a:t>%</a:t>
                </a:r>
              </a:p>
            </c:rich>
          </c:tx>
          <c:overlay val="0"/>
        </c:title>
        <c:numFmt formatCode="General" sourceLinked="1"/>
        <c:majorTickMark val="out"/>
        <c:minorTickMark val="none"/>
        <c:tickLblPos val="nextTo"/>
        <c:crossAx val="162753152"/>
        <c:crosses val="autoZero"/>
        <c:crossBetween val="between"/>
        <c:majorUnit val="10"/>
      </c:valAx>
      <c:valAx>
        <c:axId val="162769152"/>
        <c:scaling>
          <c:orientation val="minMax"/>
          <c:max val="100"/>
          <c:min val="0"/>
        </c:scaling>
        <c:delete val="1"/>
        <c:axPos val="r"/>
        <c:numFmt formatCode="General" sourceLinked="1"/>
        <c:majorTickMark val="out"/>
        <c:minorTickMark val="none"/>
        <c:tickLblPos val="nextTo"/>
        <c:crossAx val="162775040"/>
        <c:crosses val="max"/>
        <c:crossBetween val="midCat"/>
      </c:valAx>
      <c:valAx>
        <c:axId val="162775040"/>
        <c:scaling>
          <c:orientation val="minMax"/>
          <c:max val="1"/>
          <c:min val="0"/>
        </c:scaling>
        <c:delete val="1"/>
        <c:axPos val="t"/>
        <c:numFmt formatCode="General" sourceLinked="1"/>
        <c:majorTickMark val="out"/>
        <c:minorTickMark val="none"/>
        <c:tickLblPos val="nextTo"/>
        <c:crossAx val="162769152"/>
        <c:crosses val="max"/>
        <c:crossBetween val="midCat"/>
      </c:valAx>
    </c:plotArea>
    <c:legend>
      <c:legendPos val="t"/>
      <c:legendEntry>
        <c:idx val="3"/>
        <c:delete val="1"/>
      </c:legendEntry>
      <c:layout>
        <c:manualLayout>
          <c:xMode val="edge"/>
          <c:yMode val="edge"/>
          <c:x val="0.25429098067287043"/>
          <c:y val="4.0482683566993152E-2"/>
          <c:w val="0.4939553410095095"/>
          <c:h val="4.4897851718378463E-2"/>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Sheet6!$A$18</c:f>
          <c:strCache>
            <c:ptCount val="1"/>
            <c:pt idx="0">
              <c:v>With casual partners</c:v>
            </c:pt>
          </c:strCache>
        </c:strRef>
      </c:tx>
      <c:overlay val="1"/>
    </c:title>
    <c:autoTitleDeleted val="0"/>
    <c:plotArea>
      <c:layout/>
      <c:barChart>
        <c:barDir val="col"/>
        <c:grouping val="clustered"/>
        <c:varyColors val="0"/>
        <c:ser>
          <c:idx val="0"/>
          <c:order val="0"/>
          <c:tx>
            <c:strRef>
              <c:f>Sheet6!$B$19</c:f>
              <c:strCache>
                <c:ptCount val="1"/>
                <c:pt idx="0">
                  <c:v>condom use at last sex</c:v>
                </c:pt>
              </c:strCache>
            </c:strRef>
          </c:tx>
          <c:spPr>
            <a:solidFill>
              <a:srgbClr val="00A99A"/>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Sheet6!$A$20:$A$22</c:f>
              <c:strCache>
                <c:ptCount val="3"/>
                <c:pt idx="0">
                  <c:v>Yangon</c:v>
                </c:pt>
                <c:pt idx="1">
                  <c:v>Mandalay</c:v>
                </c:pt>
                <c:pt idx="2">
                  <c:v>Monywa</c:v>
                </c:pt>
              </c:strCache>
            </c:strRef>
          </c:cat>
          <c:val>
            <c:numRef>
              <c:f>Sheet6!$B$20:$B$22</c:f>
              <c:numCache>
                <c:formatCode>General</c:formatCode>
                <c:ptCount val="3"/>
                <c:pt idx="0">
                  <c:v>64</c:v>
                </c:pt>
                <c:pt idx="1">
                  <c:v>42</c:v>
                </c:pt>
                <c:pt idx="2">
                  <c:v>49</c:v>
                </c:pt>
              </c:numCache>
            </c:numRef>
          </c:val>
          <c:extLst>
            <c:ext xmlns:c16="http://schemas.microsoft.com/office/drawing/2014/chart" uri="{C3380CC4-5D6E-409C-BE32-E72D297353CC}">
              <c16:uniqueId val="{00000000-35BF-46B5-BD90-C9778A3EF926}"/>
            </c:ext>
          </c:extLst>
        </c:ser>
        <c:ser>
          <c:idx val="1"/>
          <c:order val="1"/>
          <c:tx>
            <c:strRef>
              <c:f>Sheet6!$C$19</c:f>
              <c:strCache>
                <c:ptCount val="1"/>
                <c:pt idx="0">
                  <c:v>Consistent condom use in the last month</c:v>
                </c:pt>
              </c:strCache>
            </c:strRef>
          </c:tx>
          <c:spPr>
            <a:solidFill>
              <a:srgbClr val="F26B73"/>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Sheet6!$A$20:$A$22</c:f>
              <c:strCache>
                <c:ptCount val="3"/>
                <c:pt idx="0">
                  <c:v>Yangon</c:v>
                </c:pt>
                <c:pt idx="1">
                  <c:v>Mandalay</c:v>
                </c:pt>
                <c:pt idx="2">
                  <c:v>Monywa</c:v>
                </c:pt>
              </c:strCache>
            </c:strRef>
          </c:cat>
          <c:val>
            <c:numRef>
              <c:f>Sheet6!$C$20:$C$22</c:f>
              <c:numCache>
                <c:formatCode>General</c:formatCode>
                <c:ptCount val="3"/>
                <c:pt idx="0">
                  <c:v>47</c:v>
                </c:pt>
                <c:pt idx="1">
                  <c:v>20</c:v>
                </c:pt>
                <c:pt idx="2">
                  <c:v>14</c:v>
                </c:pt>
              </c:numCache>
            </c:numRef>
          </c:val>
          <c:extLst>
            <c:ext xmlns:c16="http://schemas.microsoft.com/office/drawing/2014/chart" uri="{C3380CC4-5D6E-409C-BE32-E72D297353CC}">
              <c16:uniqueId val="{00000001-35BF-46B5-BD90-C9778A3EF926}"/>
            </c:ext>
          </c:extLst>
        </c:ser>
        <c:dLbls>
          <c:showLegendKey val="0"/>
          <c:showVal val="0"/>
          <c:showCatName val="0"/>
          <c:showSerName val="0"/>
          <c:showPercent val="0"/>
          <c:showBubbleSize val="0"/>
        </c:dLbls>
        <c:gapWidth val="150"/>
        <c:axId val="162827648"/>
        <c:axId val="162854016"/>
      </c:barChart>
      <c:scatterChart>
        <c:scatterStyle val="smoothMarker"/>
        <c:varyColors val="0"/>
        <c:ser>
          <c:idx val="2"/>
          <c:order val="2"/>
          <c:tx>
            <c:strRef>
              <c:f>Sheet6!$L$2</c:f>
              <c:strCache>
                <c:ptCount val="1"/>
                <c:pt idx="0">
                  <c:v>target</c:v>
                </c:pt>
              </c:strCache>
            </c:strRef>
          </c:tx>
          <c:spPr>
            <a:ln w="22225">
              <a:solidFill>
                <a:srgbClr val="E31837"/>
              </a:solidFill>
              <a:prstDash val="dash"/>
            </a:ln>
          </c:spPr>
          <c:marker>
            <c:symbol val="none"/>
          </c:marker>
          <c:xVal>
            <c:numRef>
              <c:f>Sheet6!$K$3:$K$4</c:f>
              <c:numCache>
                <c:formatCode>General</c:formatCode>
                <c:ptCount val="2"/>
                <c:pt idx="0">
                  <c:v>0</c:v>
                </c:pt>
                <c:pt idx="1">
                  <c:v>1</c:v>
                </c:pt>
              </c:numCache>
            </c:numRef>
          </c:xVal>
          <c:yVal>
            <c:numRef>
              <c:f>Sheet6!$L$3:$L$4</c:f>
              <c:numCache>
                <c:formatCode>General</c:formatCode>
                <c:ptCount val="2"/>
                <c:pt idx="0">
                  <c:v>90</c:v>
                </c:pt>
                <c:pt idx="1">
                  <c:v>90</c:v>
                </c:pt>
              </c:numCache>
            </c:numRef>
          </c:yVal>
          <c:smooth val="1"/>
          <c:extLst>
            <c:ext xmlns:c16="http://schemas.microsoft.com/office/drawing/2014/chart" uri="{C3380CC4-5D6E-409C-BE32-E72D297353CC}">
              <c16:uniqueId val="{00000002-35BF-46B5-BD90-C9778A3EF926}"/>
            </c:ext>
          </c:extLst>
        </c:ser>
        <c:dLbls>
          <c:showLegendKey val="0"/>
          <c:showVal val="0"/>
          <c:showCatName val="0"/>
          <c:showSerName val="0"/>
          <c:showPercent val="0"/>
          <c:showBubbleSize val="0"/>
        </c:dLbls>
        <c:axId val="163795328"/>
        <c:axId val="162855552"/>
      </c:scatterChart>
      <c:catAx>
        <c:axId val="162827648"/>
        <c:scaling>
          <c:orientation val="minMax"/>
        </c:scaling>
        <c:delete val="0"/>
        <c:axPos val="b"/>
        <c:numFmt formatCode="General" sourceLinked="0"/>
        <c:majorTickMark val="out"/>
        <c:minorTickMark val="none"/>
        <c:tickLblPos val="nextTo"/>
        <c:crossAx val="162854016"/>
        <c:crosses val="autoZero"/>
        <c:auto val="1"/>
        <c:lblAlgn val="ctr"/>
        <c:lblOffset val="100"/>
        <c:noMultiLvlLbl val="0"/>
      </c:catAx>
      <c:valAx>
        <c:axId val="162854016"/>
        <c:scaling>
          <c:orientation val="minMax"/>
          <c:max val="100"/>
          <c:min val="0"/>
        </c:scaling>
        <c:delete val="0"/>
        <c:axPos val="l"/>
        <c:numFmt formatCode="General" sourceLinked="1"/>
        <c:majorTickMark val="out"/>
        <c:minorTickMark val="none"/>
        <c:tickLblPos val="nextTo"/>
        <c:crossAx val="162827648"/>
        <c:crosses val="autoZero"/>
        <c:crossBetween val="between"/>
        <c:majorUnit val="20"/>
      </c:valAx>
      <c:valAx>
        <c:axId val="162855552"/>
        <c:scaling>
          <c:orientation val="minMax"/>
          <c:max val="100"/>
          <c:min val="0"/>
        </c:scaling>
        <c:delete val="1"/>
        <c:axPos val="r"/>
        <c:numFmt formatCode="General" sourceLinked="1"/>
        <c:majorTickMark val="out"/>
        <c:minorTickMark val="none"/>
        <c:tickLblPos val="nextTo"/>
        <c:crossAx val="163795328"/>
        <c:crosses val="max"/>
        <c:crossBetween val="midCat"/>
        <c:majorUnit val="10"/>
      </c:valAx>
      <c:valAx>
        <c:axId val="163795328"/>
        <c:scaling>
          <c:orientation val="minMax"/>
          <c:max val="1"/>
          <c:min val="0"/>
        </c:scaling>
        <c:delete val="1"/>
        <c:axPos val="t"/>
        <c:numFmt formatCode="General" sourceLinked="1"/>
        <c:majorTickMark val="out"/>
        <c:minorTickMark val="none"/>
        <c:tickLblPos val="nextTo"/>
        <c:crossAx val="162855552"/>
        <c:crosses val="max"/>
        <c:crossBetween val="midCat"/>
        <c:majorUnit val="0.2"/>
      </c:valAx>
    </c:plotArea>
    <c:plotVisOnly val="1"/>
    <c:dispBlanksAs val="gap"/>
    <c:showDLblsOverMax val="0"/>
  </c:chart>
  <c:spPr>
    <a:ln w="19050">
      <a:solidFill>
        <a:srgbClr val="00A99A"/>
      </a:solidFill>
    </a:ln>
  </c:spPr>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Sheet6!$A$27</c:f>
          <c:strCache>
            <c:ptCount val="1"/>
            <c:pt idx="0">
              <c:v>With regular non-commercial partners</c:v>
            </c:pt>
          </c:strCache>
        </c:strRef>
      </c:tx>
      <c:layout>
        <c:manualLayout>
          <c:xMode val="edge"/>
          <c:yMode val="edge"/>
          <c:x val="0.22430259368620586"/>
          <c:y val="0"/>
        </c:manualLayout>
      </c:layout>
      <c:overlay val="1"/>
    </c:title>
    <c:autoTitleDeleted val="0"/>
    <c:plotArea>
      <c:layout/>
      <c:barChart>
        <c:barDir val="col"/>
        <c:grouping val="clustered"/>
        <c:varyColors val="0"/>
        <c:ser>
          <c:idx val="0"/>
          <c:order val="0"/>
          <c:tx>
            <c:strRef>
              <c:f>Sheet6!$B$28</c:f>
              <c:strCache>
                <c:ptCount val="1"/>
                <c:pt idx="0">
                  <c:v>condom use at last sex</c:v>
                </c:pt>
              </c:strCache>
            </c:strRef>
          </c:tx>
          <c:spPr>
            <a:solidFill>
              <a:srgbClr val="00A99A"/>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Sheet6!$A$29:$A$32</c:f>
              <c:strCache>
                <c:ptCount val="4"/>
                <c:pt idx="0">
                  <c:v>Yangon</c:v>
                </c:pt>
                <c:pt idx="1">
                  <c:v>Mandalay</c:v>
                </c:pt>
                <c:pt idx="2">
                  <c:v>Monywa</c:v>
                </c:pt>
                <c:pt idx="3">
                  <c:v>Pathein</c:v>
                </c:pt>
              </c:strCache>
            </c:strRef>
          </c:cat>
          <c:val>
            <c:numRef>
              <c:f>Sheet6!$B$29:$B$32</c:f>
              <c:numCache>
                <c:formatCode>General</c:formatCode>
                <c:ptCount val="4"/>
                <c:pt idx="0">
                  <c:v>76</c:v>
                </c:pt>
                <c:pt idx="1">
                  <c:v>50</c:v>
                </c:pt>
                <c:pt idx="2">
                  <c:v>24</c:v>
                </c:pt>
                <c:pt idx="3">
                  <c:v>33</c:v>
                </c:pt>
              </c:numCache>
            </c:numRef>
          </c:val>
          <c:extLst>
            <c:ext xmlns:c16="http://schemas.microsoft.com/office/drawing/2014/chart" uri="{C3380CC4-5D6E-409C-BE32-E72D297353CC}">
              <c16:uniqueId val="{00000000-89AF-4777-A64D-D03A850391FC}"/>
            </c:ext>
          </c:extLst>
        </c:ser>
        <c:ser>
          <c:idx val="1"/>
          <c:order val="1"/>
          <c:tx>
            <c:strRef>
              <c:f>Sheet6!$C$28</c:f>
              <c:strCache>
                <c:ptCount val="1"/>
                <c:pt idx="0">
                  <c:v>Consistent condom use in the last month</c:v>
                </c:pt>
              </c:strCache>
            </c:strRef>
          </c:tx>
          <c:spPr>
            <a:solidFill>
              <a:srgbClr val="F26B73"/>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Sheet6!$A$29:$A$32</c:f>
              <c:strCache>
                <c:ptCount val="4"/>
                <c:pt idx="0">
                  <c:v>Yangon</c:v>
                </c:pt>
                <c:pt idx="1">
                  <c:v>Mandalay</c:v>
                </c:pt>
                <c:pt idx="2">
                  <c:v>Monywa</c:v>
                </c:pt>
                <c:pt idx="3">
                  <c:v>Pathein</c:v>
                </c:pt>
              </c:strCache>
            </c:strRef>
          </c:cat>
          <c:val>
            <c:numRef>
              <c:f>Sheet6!$C$29:$C$32</c:f>
              <c:numCache>
                <c:formatCode>General</c:formatCode>
                <c:ptCount val="4"/>
                <c:pt idx="0">
                  <c:v>69</c:v>
                </c:pt>
                <c:pt idx="1">
                  <c:v>26</c:v>
                </c:pt>
                <c:pt idx="2">
                  <c:v>15</c:v>
                </c:pt>
                <c:pt idx="3">
                  <c:v>14</c:v>
                </c:pt>
              </c:numCache>
            </c:numRef>
          </c:val>
          <c:extLst>
            <c:ext xmlns:c16="http://schemas.microsoft.com/office/drawing/2014/chart" uri="{C3380CC4-5D6E-409C-BE32-E72D297353CC}">
              <c16:uniqueId val="{00000001-89AF-4777-A64D-D03A850391FC}"/>
            </c:ext>
          </c:extLst>
        </c:ser>
        <c:dLbls>
          <c:showLegendKey val="0"/>
          <c:showVal val="0"/>
          <c:showCatName val="0"/>
          <c:showSerName val="0"/>
          <c:showPercent val="0"/>
          <c:showBubbleSize val="0"/>
        </c:dLbls>
        <c:gapWidth val="150"/>
        <c:axId val="163894016"/>
        <c:axId val="163895552"/>
      </c:barChart>
      <c:scatterChart>
        <c:scatterStyle val="smoothMarker"/>
        <c:varyColors val="0"/>
        <c:ser>
          <c:idx val="2"/>
          <c:order val="2"/>
          <c:tx>
            <c:strRef>
              <c:f>Sheet6!$L$2</c:f>
              <c:strCache>
                <c:ptCount val="1"/>
                <c:pt idx="0">
                  <c:v>target</c:v>
                </c:pt>
              </c:strCache>
            </c:strRef>
          </c:tx>
          <c:spPr>
            <a:ln w="22225">
              <a:solidFill>
                <a:srgbClr val="E31837"/>
              </a:solidFill>
              <a:prstDash val="dash"/>
            </a:ln>
          </c:spPr>
          <c:marker>
            <c:symbol val="none"/>
          </c:marker>
          <c:xVal>
            <c:numRef>
              <c:f>Sheet6!$K$3:$K$4</c:f>
              <c:numCache>
                <c:formatCode>General</c:formatCode>
                <c:ptCount val="2"/>
                <c:pt idx="0">
                  <c:v>0</c:v>
                </c:pt>
                <c:pt idx="1">
                  <c:v>1</c:v>
                </c:pt>
              </c:numCache>
            </c:numRef>
          </c:xVal>
          <c:yVal>
            <c:numRef>
              <c:f>Sheet6!$L$3:$L$4</c:f>
              <c:numCache>
                <c:formatCode>General</c:formatCode>
                <c:ptCount val="2"/>
                <c:pt idx="0">
                  <c:v>90</c:v>
                </c:pt>
                <c:pt idx="1">
                  <c:v>90</c:v>
                </c:pt>
              </c:numCache>
            </c:numRef>
          </c:yVal>
          <c:smooth val="1"/>
          <c:extLst>
            <c:ext xmlns:c16="http://schemas.microsoft.com/office/drawing/2014/chart" uri="{C3380CC4-5D6E-409C-BE32-E72D297353CC}">
              <c16:uniqueId val="{00000002-89AF-4777-A64D-D03A850391FC}"/>
            </c:ext>
          </c:extLst>
        </c:ser>
        <c:dLbls>
          <c:showLegendKey val="0"/>
          <c:showVal val="0"/>
          <c:showCatName val="0"/>
          <c:showSerName val="0"/>
          <c:showPercent val="0"/>
          <c:showBubbleSize val="0"/>
        </c:dLbls>
        <c:axId val="163902976"/>
        <c:axId val="163901440"/>
      </c:scatterChart>
      <c:catAx>
        <c:axId val="163894016"/>
        <c:scaling>
          <c:orientation val="minMax"/>
        </c:scaling>
        <c:delete val="0"/>
        <c:axPos val="b"/>
        <c:numFmt formatCode="General" sourceLinked="0"/>
        <c:majorTickMark val="out"/>
        <c:minorTickMark val="none"/>
        <c:tickLblPos val="nextTo"/>
        <c:crossAx val="163895552"/>
        <c:crosses val="autoZero"/>
        <c:auto val="1"/>
        <c:lblAlgn val="ctr"/>
        <c:lblOffset val="100"/>
        <c:noMultiLvlLbl val="0"/>
      </c:catAx>
      <c:valAx>
        <c:axId val="163895552"/>
        <c:scaling>
          <c:orientation val="minMax"/>
          <c:max val="100"/>
          <c:min val="0"/>
        </c:scaling>
        <c:delete val="0"/>
        <c:axPos val="l"/>
        <c:numFmt formatCode="General" sourceLinked="1"/>
        <c:majorTickMark val="out"/>
        <c:minorTickMark val="none"/>
        <c:tickLblPos val="nextTo"/>
        <c:crossAx val="163894016"/>
        <c:crosses val="autoZero"/>
        <c:crossBetween val="between"/>
        <c:majorUnit val="20"/>
      </c:valAx>
      <c:valAx>
        <c:axId val="163901440"/>
        <c:scaling>
          <c:orientation val="minMax"/>
          <c:max val="100"/>
          <c:min val="0"/>
        </c:scaling>
        <c:delete val="1"/>
        <c:axPos val="r"/>
        <c:numFmt formatCode="General" sourceLinked="1"/>
        <c:majorTickMark val="out"/>
        <c:minorTickMark val="none"/>
        <c:tickLblPos val="nextTo"/>
        <c:crossAx val="163902976"/>
        <c:crosses val="max"/>
        <c:crossBetween val="midCat"/>
        <c:majorUnit val="10"/>
      </c:valAx>
      <c:valAx>
        <c:axId val="163902976"/>
        <c:scaling>
          <c:orientation val="minMax"/>
          <c:max val="1"/>
          <c:min val="0"/>
        </c:scaling>
        <c:delete val="1"/>
        <c:axPos val="t"/>
        <c:numFmt formatCode="General" sourceLinked="1"/>
        <c:majorTickMark val="out"/>
        <c:minorTickMark val="none"/>
        <c:tickLblPos val="nextTo"/>
        <c:crossAx val="163901440"/>
        <c:crosses val="max"/>
        <c:crossBetween val="midCat"/>
        <c:majorUnit val="0.2"/>
      </c:valAx>
    </c:plotArea>
    <c:plotVisOnly val="1"/>
    <c:dispBlanksAs val="gap"/>
    <c:showDLblsOverMax val="0"/>
  </c:chart>
  <c:spPr>
    <a:ln w="19050">
      <a:solidFill>
        <a:srgbClr val="00A99A"/>
      </a:solidFill>
    </a:ln>
  </c:spPr>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Sheet6!$A$9</c:f>
          <c:strCache>
            <c:ptCount val="1"/>
            <c:pt idx="0">
              <c:v>With clients</c:v>
            </c:pt>
          </c:strCache>
        </c:strRef>
      </c:tx>
      <c:overlay val="1"/>
    </c:title>
    <c:autoTitleDeleted val="0"/>
    <c:plotArea>
      <c:layout/>
      <c:barChart>
        <c:barDir val="col"/>
        <c:grouping val="clustered"/>
        <c:varyColors val="0"/>
        <c:ser>
          <c:idx val="0"/>
          <c:order val="0"/>
          <c:tx>
            <c:strRef>
              <c:f>Sheet6!$B$10</c:f>
              <c:strCache>
                <c:ptCount val="1"/>
                <c:pt idx="0">
                  <c:v>condom use at last sex</c:v>
                </c:pt>
              </c:strCache>
            </c:strRef>
          </c:tx>
          <c:spPr>
            <a:solidFill>
              <a:srgbClr val="00A99A"/>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Sheet6!$A$11:$A$15</c:f>
              <c:strCache>
                <c:ptCount val="5"/>
                <c:pt idx="0">
                  <c:v>Yangon</c:v>
                </c:pt>
                <c:pt idx="1">
                  <c:v>Mandalay</c:v>
                </c:pt>
                <c:pt idx="2">
                  <c:v>Monywa</c:v>
                </c:pt>
                <c:pt idx="3">
                  <c:v>Pathein</c:v>
                </c:pt>
                <c:pt idx="4">
                  <c:v>Pyay</c:v>
                </c:pt>
              </c:strCache>
            </c:strRef>
          </c:cat>
          <c:val>
            <c:numRef>
              <c:f>Sheet6!$B$11:$B$15</c:f>
              <c:numCache>
                <c:formatCode>General</c:formatCode>
                <c:ptCount val="5"/>
                <c:pt idx="0">
                  <c:v>95</c:v>
                </c:pt>
                <c:pt idx="1">
                  <c:v>79</c:v>
                </c:pt>
                <c:pt idx="2">
                  <c:v>54</c:v>
                </c:pt>
                <c:pt idx="3">
                  <c:v>89</c:v>
                </c:pt>
                <c:pt idx="4">
                  <c:v>93</c:v>
                </c:pt>
              </c:numCache>
            </c:numRef>
          </c:val>
          <c:extLst>
            <c:ext xmlns:c16="http://schemas.microsoft.com/office/drawing/2014/chart" uri="{C3380CC4-5D6E-409C-BE32-E72D297353CC}">
              <c16:uniqueId val="{00000000-0448-4942-8823-5309543944A5}"/>
            </c:ext>
          </c:extLst>
        </c:ser>
        <c:ser>
          <c:idx val="1"/>
          <c:order val="1"/>
          <c:tx>
            <c:strRef>
              <c:f>Sheet6!$C$10</c:f>
              <c:strCache>
                <c:ptCount val="1"/>
                <c:pt idx="0">
                  <c:v>Consistent condom use in the last month</c:v>
                </c:pt>
              </c:strCache>
            </c:strRef>
          </c:tx>
          <c:spPr>
            <a:solidFill>
              <a:srgbClr val="F26B73"/>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Sheet6!$A$11:$A$15</c:f>
              <c:strCache>
                <c:ptCount val="5"/>
                <c:pt idx="0">
                  <c:v>Yangon</c:v>
                </c:pt>
                <c:pt idx="1">
                  <c:v>Mandalay</c:v>
                </c:pt>
                <c:pt idx="2">
                  <c:v>Monywa</c:v>
                </c:pt>
                <c:pt idx="3">
                  <c:v>Pathein</c:v>
                </c:pt>
                <c:pt idx="4">
                  <c:v>Pyay</c:v>
                </c:pt>
              </c:strCache>
            </c:strRef>
          </c:cat>
          <c:val>
            <c:numRef>
              <c:f>Sheet6!$C$11:$C$15</c:f>
              <c:numCache>
                <c:formatCode>General</c:formatCode>
                <c:ptCount val="5"/>
                <c:pt idx="0">
                  <c:v>81</c:v>
                </c:pt>
                <c:pt idx="1">
                  <c:v>36</c:v>
                </c:pt>
                <c:pt idx="2">
                  <c:v>44</c:v>
                </c:pt>
                <c:pt idx="3">
                  <c:v>45</c:v>
                </c:pt>
                <c:pt idx="4">
                  <c:v>85</c:v>
                </c:pt>
              </c:numCache>
            </c:numRef>
          </c:val>
          <c:extLst>
            <c:ext xmlns:c16="http://schemas.microsoft.com/office/drawing/2014/chart" uri="{C3380CC4-5D6E-409C-BE32-E72D297353CC}">
              <c16:uniqueId val="{00000001-0448-4942-8823-5309543944A5}"/>
            </c:ext>
          </c:extLst>
        </c:ser>
        <c:dLbls>
          <c:showLegendKey val="0"/>
          <c:showVal val="0"/>
          <c:showCatName val="0"/>
          <c:showSerName val="0"/>
          <c:showPercent val="0"/>
          <c:showBubbleSize val="0"/>
        </c:dLbls>
        <c:gapWidth val="150"/>
        <c:axId val="163981184"/>
        <c:axId val="163982720"/>
      </c:barChart>
      <c:scatterChart>
        <c:scatterStyle val="smoothMarker"/>
        <c:varyColors val="0"/>
        <c:ser>
          <c:idx val="2"/>
          <c:order val="2"/>
          <c:tx>
            <c:strRef>
              <c:f>Sheet6!$L$2</c:f>
              <c:strCache>
                <c:ptCount val="1"/>
                <c:pt idx="0">
                  <c:v>target</c:v>
                </c:pt>
              </c:strCache>
            </c:strRef>
          </c:tx>
          <c:spPr>
            <a:ln w="22225">
              <a:solidFill>
                <a:srgbClr val="E31837"/>
              </a:solidFill>
              <a:prstDash val="dash"/>
            </a:ln>
          </c:spPr>
          <c:marker>
            <c:symbol val="none"/>
          </c:marker>
          <c:xVal>
            <c:numRef>
              <c:f>Sheet6!$K$3:$K$4</c:f>
              <c:numCache>
                <c:formatCode>General</c:formatCode>
                <c:ptCount val="2"/>
                <c:pt idx="0">
                  <c:v>0</c:v>
                </c:pt>
                <c:pt idx="1">
                  <c:v>1</c:v>
                </c:pt>
              </c:numCache>
            </c:numRef>
          </c:xVal>
          <c:yVal>
            <c:numRef>
              <c:f>Sheet6!$L$3:$L$4</c:f>
              <c:numCache>
                <c:formatCode>General</c:formatCode>
                <c:ptCount val="2"/>
                <c:pt idx="0">
                  <c:v>90</c:v>
                </c:pt>
                <c:pt idx="1">
                  <c:v>90</c:v>
                </c:pt>
              </c:numCache>
            </c:numRef>
          </c:yVal>
          <c:smooth val="1"/>
          <c:extLst>
            <c:ext xmlns:c16="http://schemas.microsoft.com/office/drawing/2014/chart" uri="{C3380CC4-5D6E-409C-BE32-E72D297353CC}">
              <c16:uniqueId val="{00000002-0448-4942-8823-5309543944A5}"/>
            </c:ext>
          </c:extLst>
        </c:ser>
        <c:dLbls>
          <c:showLegendKey val="0"/>
          <c:showVal val="0"/>
          <c:showCatName val="0"/>
          <c:showSerName val="0"/>
          <c:showPercent val="0"/>
          <c:showBubbleSize val="0"/>
        </c:dLbls>
        <c:axId val="163986048"/>
        <c:axId val="163984512"/>
      </c:scatterChart>
      <c:catAx>
        <c:axId val="163981184"/>
        <c:scaling>
          <c:orientation val="minMax"/>
        </c:scaling>
        <c:delete val="0"/>
        <c:axPos val="b"/>
        <c:numFmt formatCode="General" sourceLinked="0"/>
        <c:majorTickMark val="out"/>
        <c:minorTickMark val="none"/>
        <c:tickLblPos val="nextTo"/>
        <c:crossAx val="163982720"/>
        <c:crosses val="autoZero"/>
        <c:auto val="1"/>
        <c:lblAlgn val="ctr"/>
        <c:lblOffset val="100"/>
        <c:noMultiLvlLbl val="0"/>
      </c:catAx>
      <c:valAx>
        <c:axId val="163982720"/>
        <c:scaling>
          <c:orientation val="minMax"/>
          <c:max val="100"/>
          <c:min val="0"/>
        </c:scaling>
        <c:delete val="0"/>
        <c:axPos val="l"/>
        <c:numFmt formatCode="General" sourceLinked="1"/>
        <c:majorTickMark val="out"/>
        <c:minorTickMark val="none"/>
        <c:tickLblPos val="nextTo"/>
        <c:crossAx val="163981184"/>
        <c:crosses val="autoZero"/>
        <c:crossBetween val="between"/>
        <c:majorUnit val="20"/>
      </c:valAx>
      <c:valAx>
        <c:axId val="163984512"/>
        <c:scaling>
          <c:orientation val="minMax"/>
          <c:max val="100"/>
          <c:min val="0"/>
        </c:scaling>
        <c:delete val="1"/>
        <c:axPos val="r"/>
        <c:numFmt formatCode="General" sourceLinked="1"/>
        <c:majorTickMark val="out"/>
        <c:minorTickMark val="none"/>
        <c:tickLblPos val="nextTo"/>
        <c:crossAx val="163986048"/>
        <c:crosses val="max"/>
        <c:crossBetween val="midCat"/>
        <c:majorUnit val="10"/>
      </c:valAx>
      <c:valAx>
        <c:axId val="163986048"/>
        <c:scaling>
          <c:orientation val="minMax"/>
          <c:max val="1"/>
          <c:min val="0"/>
        </c:scaling>
        <c:delete val="1"/>
        <c:axPos val="t"/>
        <c:numFmt formatCode="General" sourceLinked="1"/>
        <c:majorTickMark val="out"/>
        <c:minorTickMark val="none"/>
        <c:tickLblPos val="nextTo"/>
        <c:crossAx val="163984512"/>
        <c:crosses val="max"/>
        <c:crossBetween val="midCat"/>
        <c:majorUnit val="0.2"/>
      </c:valAx>
    </c:plotArea>
    <c:legend>
      <c:legendPos val="b"/>
      <c:legendEntry>
        <c:idx val="2"/>
        <c:delete val="1"/>
      </c:legendEntry>
      <c:overlay val="0"/>
      <c:txPr>
        <a:bodyPr/>
        <a:lstStyle/>
        <a:p>
          <a:pPr>
            <a:defRPr b="1"/>
          </a:pPr>
          <a:endParaRPr lang="en-US"/>
        </a:p>
      </c:txPr>
    </c:legend>
    <c:plotVisOnly val="1"/>
    <c:dispBlanksAs val="gap"/>
    <c:showDLblsOverMax val="0"/>
  </c:chart>
  <c:spPr>
    <a:ln w="19050">
      <a:solidFill>
        <a:srgbClr val="00A99A"/>
      </a:solidFill>
    </a:ln>
  </c:spPr>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294291338582676"/>
          <c:y val="3.5947712418300651E-2"/>
          <c:w val="0.6283048993875765"/>
          <c:h val="0.78205882352941181"/>
        </c:manualLayout>
      </c:layout>
      <c:barChart>
        <c:barDir val="bar"/>
        <c:grouping val="clustered"/>
        <c:varyColors val="0"/>
        <c:ser>
          <c:idx val="0"/>
          <c:order val="0"/>
          <c:tx>
            <c:strRef>
              <c:f>'#clients_fsw'!$B$2</c:f>
              <c:strCache>
                <c:ptCount val="1"/>
                <c:pt idx="0">
                  <c:v>in the last working day</c:v>
                </c:pt>
              </c:strCache>
            </c:strRef>
          </c:tx>
          <c:spPr>
            <a:solidFill>
              <a:srgbClr val="F26B7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'#clients_fsw'!$A$3:$A$7</c:f>
              <c:strCache>
                <c:ptCount val="5"/>
                <c:pt idx="0">
                  <c:v>Monywa</c:v>
                </c:pt>
                <c:pt idx="1">
                  <c:v>Yangon</c:v>
                </c:pt>
                <c:pt idx="2">
                  <c:v>Mandalay</c:v>
                </c:pt>
                <c:pt idx="3">
                  <c:v>Pyay</c:v>
                </c:pt>
                <c:pt idx="4">
                  <c:v>Pathein</c:v>
                </c:pt>
              </c:strCache>
            </c:strRef>
          </c:cat>
          <c:val>
            <c:numRef>
              <c:f>'#clients_fsw'!$B$3:$B$7</c:f>
              <c:numCache>
                <c:formatCode>General</c:formatCode>
                <c:ptCount val="5"/>
                <c:pt idx="0">
                  <c:v>2</c:v>
                </c:pt>
                <c:pt idx="1">
                  <c:v>2</c:v>
                </c:pt>
                <c:pt idx="2">
                  <c:v>2</c:v>
                </c:pt>
                <c:pt idx="3">
                  <c:v>3</c:v>
                </c:pt>
                <c:pt idx="4">
                  <c:v>4</c:v>
                </c:pt>
              </c:numCache>
            </c:numRef>
          </c:val>
          <c:extLst>
            <c:ext xmlns:c16="http://schemas.microsoft.com/office/drawing/2014/chart" uri="{C3380CC4-5D6E-409C-BE32-E72D297353CC}">
              <c16:uniqueId val="{00000000-BDFD-4774-857C-1D9775683E67}"/>
            </c:ext>
          </c:extLst>
        </c:ser>
        <c:ser>
          <c:idx val="1"/>
          <c:order val="1"/>
          <c:tx>
            <c:strRef>
              <c:f>'#clients_fsw'!$C$2</c:f>
              <c:strCache>
                <c:ptCount val="1"/>
                <c:pt idx="0">
                  <c:v>in the last month</c:v>
                </c:pt>
              </c:strCache>
            </c:strRef>
          </c:tx>
          <c:spPr>
            <a:solidFill>
              <a:srgbClr val="00A99A"/>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'#clients_fsw'!$A$3:$A$7</c:f>
              <c:strCache>
                <c:ptCount val="5"/>
                <c:pt idx="0">
                  <c:v>Monywa</c:v>
                </c:pt>
                <c:pt idx="1">
                  <c:v>Yangon</c:v>
                </c:pt>
                <c:pt idx="2">
                  <c:v>Mandalay</c:v>
                </c:pt>
                <c:pt idx="3">
                  <c:v>Pyay</c:v>
                </c:pt>
                <c:pt idx="4">
                  <c:v>Pathein</c:v>
                </c:pt>
              </c:strCache>
            </c:strRef>
          </c:cat>
          <c:val>
            <c:numRef>
              <c:f>'#clients_fsw'!$C$3:$C$7</c:f>
              <c:numCache>
                <c:formatCode>General</c:formatCode>
                <c:ptCount val="5"/>
                <c:pt idx="0">
                  <c:v>3</c:v>
                </c:pt>
                <c:pt idx="1">
                  <c:v>16</c:v>
                </c:pt>
                <c:pt idx="2">
                  <c:v>24</c:v>
                </c:pt>
                <c:pt idx="3">
                  <c:v>37</c:v>
                </c:pt>
                <c:pt idx="4">
                  <c:v>55</c:v>
                </c:pt>
              </c:numCache>
            </c:numRef>
          </c:val>
          <c:extLst>
            <c:ext xmlns:c16="http://schemas.microsoft.com/office/drawing/2014/chart" uri="{C3380CC4-5D6E-409C-BE32-E72D297353CC}">
              <c16:uniqueId val="{00000001-BDFD-4774-857C-1D9775683E67}"/>
            </c:ext>
          </c:extLst>
        </c:ser>
        <c:dLbls>
          <c:showLegendKey val="0"/>
          <c:showVal val="0"/>
          <c:showCatName val="0"/>
          <c:showSerName val="0"/>
          <c:showPercent val="0"/>
          <c:showBubbleSize val="0"/>
        </c:dLbls>
        <c:gapWidth val="150"/>
        <c:axId val="170732928"/>
        <c:axId val="170738816"/>
      </c:barChart>
      <c:catAx>
        <c:axId val="170732928"/>
        <c:scaling>
          <c:orientation val="minMax"/>
        </c:scaling>
        <c:delete val="0"/>
        <c:axPos val="l"/>
        <c:numFmt formatCode="General" sourceLinked="0"/>
        <c:majorTickMark val="out"/>
        <c:minorTickMark val="none"/>
        <c:tickLblPos val="nextTo"/>
        <c:crossAx val="170738816"/>
        <c:crosses val="autoZero"/>
        <c:auto val="1"/>
        <c:lblAlgn val="ctr"/>
        <c:lblOffset val="100"/>
        <c:noMultiLvlLbl val="0"/>
      </c:catAx>
      <c:valAx>
        <c:axId val="170738816"/>
        <c:scaling>
          <c:orientation val="minMax"/>
        </c:scaling>
        <c:delete val="0"/>
        <c:axPos val="b"/>
        <c:title>
          <c:tx>
            <c:rich>
              <a:bodyPr/>
              <a:lstStyle/>
              <a:p>
                <a:pPr>
                  <a:defRPr/>
                </a:pPr>
                <a:r>
                  <a:rPr lang="en-US"/>
                  <a:t>Average number of clients</a:t>
                </a:r>
              </a:p>
            </c:rich>
          </c:tx>
          <c:overlay val="0"/>
        </c:title>
        <c:numFmt formatCode="General" sourceLinked="1"/>
        <c:majorTickMark val="out"/>
        <c:minorTickMark val="none"/>
        <c:tickLblPos val="nextTo"/>
        <c:crossAx val="170732928"/>
        <c:crosses val="autoZero"/>
        <c:crossBetween val="between"/>
      </c:valAx>
    </c:plotArea>
    <c:legend>
      <c:legendPos val="r"/>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453450671607226"/>
          <c:y val="3.5947712418300651E-2"/>
          <c:w val="0.58175428439092169"/>
          <c:h val="0.78205882352941181"/>
        </c:manualLayout>
      </c:layout>
      <c:barChart>
        <c:barDir val="bar"/>
        <c:grouping val="stacked"/>
        <c:varyColors val="0"/>
        <c:ser>
          <c:idx val="0"/>
          <c:order val="0"/>
          <c:tx>
            <c:strRef>
              <c:f>'Years and sex work'!$B$2</c:f>
              <c:strCache>
                <c:ptCount val="1"/>
                <c:pt idx="0">
                  <c:v>Age at initiation into sex work</c:v>
                </c:pt>
              </c:strCache>
            </c:strRef>
          </c:tx>
          <c:spPr>
            <a:solidFill>
              <a:srgbClr val="00A99A"/>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'Years and sex work'!$A$3:$A$7</c:f>
              <c:strCache>
                <c:ptCount val="5"/>
                <c:pt idx="0">
                  <c:v>Pathein</c:v>
                </c:pt>
                <c:pt idx="1">
                  <c:v>Mandalay</c:v>
                </c:pt>
                <c:pt idx="2">
                  <c:v>Pyay</c:v>
                </c:pt>
                <c:pt idx="3">
                  <c:v>Monywa</c:v>
                </c:pt>
                <c:pt idx="4">
                  <c:v>Yangon</c:v>
                </c:pt>
              </c:strCache>
            </c:strRef>
          </c:cat>
          <c:val>
            <c:numRef>
              <c:f>'Years and sex work'!$B$3:$B$7</c:f>
              <c:numCache>
                <c:formatCode>General</c:formatCode>
                <c:ptCount val="5"/>
                <c:pt idx="0">
                  <c:v>21</c:v>
                </c:pt>
                <c:pt idx="1">
                  <c:v>23</c:v>
                </c:pt>
                <c:pt idx="2">
                  <c:v>23</c:v>
                </c:pt>
                <c:pt idx="3">
                  <c:v>24</c:v>
                </c:pt>
                <c:pt idx="4">
                  <c:v>23</c:v>
                </c:pt>
              </c:numCache>
            </c:numRef>
          </c:val>
          <c:extLst>
            <c:ext xmlns:c16="http://schemas.microsoft.com/office/drawing/2014/chart" uri="{C3380CC4-5D6E-409C-BE32-E72D297353CC}">
              <c16:uniqueId val="{00000000-6CAB-4B35-8EA7-CE921FF99D0E}"/>
            </c:ext>
          </c:extLst>
        </c:ser>
        <c:ser>
          <c:idx val="1"/>
          <c:order val="1"/>
          <c:tx>
            <c:strRef>
              <c:f>'Years and sex work'!$C$2</c:f>
              <c:strCache>
                <c:ptCount val="1"/>
                <c:pt idx="0">
                  <c:v>Duration of sex work</c:v>
                </c:pt>
              </c:strCache>
            </c:strRef>
          </c:tx>
          <c:spPr>
            <a:pattFill prst="dkUpDiag">
              <a:fgClr>
                <a:srgbClr val="00A99A"/>
              </a:fgClr>
              <a:bgClr>
                <a:schemeClr val="bg1"/>
              </a:bgClr>
            </a:patt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'Years and sex work'!$A$3:$A$7</c:f>
              <c:strCache>
                <c:ptCount val="5"/>
                <c:pt idx="0">
                  <c:v>Pathein</c:v>
                </c:pt>
                <c:pt idx="1">
                  <c:v>Mandalay</c:v>
                </c:pt>
                <c:pt idx="2">
                  <c:v>Pyay</c:v>
                </c:pt>
                <c:pt idx="3">
                  <c:v>Monywa</c:v>
                </c:pt>
                <c:pt idx="4">
                  <c:v>Yangon</c:v>
                </c:pt>
              </c:strCache>
            </c:strRef>
          </c:cat>
          <c:val>
            <c:numRef>
              <c:f>'Years and sex work'!$C$3:$C$7</c:f>
              <c:numCache>
                <c:formatCode>General</c:formatCode>
                <c:ptCount val="5"/>
                <c:pt idx="0">
                  <c:v>7.3</c:v>
                </c:pt>
                <c:pt idx="1">
                  <c:v>6</c:v>
                </c:pt>
                <c:pt idx="2">
                  <c:v>7.2</c:v>
                </c:pt>
                <c:pt idx="3">
                  <c:v>6.4</c:v>
                </c:pt>
                <c:pt idx="4">
                  <c:v>7.8</c:v>
                </c:pt>
              </c:numCache>
            </c:numRef>
          </c:val>
          <c:extLst>
            <c:ext xmlns:c16="http://schemas.microsoft.com/office/drawing/2014/chart" uri="{C3380CC4-5D6E-409C-BE32-E72D297353CC}">
              <c16:uniqueId val="{00000001-6CAB-4B35-8EA7-CE921FF99D0E}"/>
            </c:ext>
          </c:extLst>
        </c:ser>
        <c:dLbls>
          <c:showLegendKey val="0"/>
          <c:showVal val="0"/>
          <c:showCatName val="0"/>
          <c:showSerName val="0"/>
          <c:showPercent val="0"/>
          <c:showBubbleSize val="0"/>
        </c:dLbls>
        <c:gapWidth val="150"/>
        <c:overlap val="100"/>
        <c:axId val="170862080"/>
        <c:axId val="170863616"/>
      </c:barChart>
      <c:catAx>
        <c:axId val="170862080"/>
        <c:scaling>
          <c:orientation val="minMax"/>
        </c:scaling>
        <c:delete val="0"/>
        <c:axPos val="l"/>
        <c:numFmt formatCode="General" sourceLinked="0"/>
        <c:majorTickMark val="out"/>
        <c:minorTickMark val="none"/>
        <c:tickLblPos val="nextTo"/>
        <c:crossAx val="170863616"/>
        <c:crosses val="autoZero"/>
        <c:auto val="1"/>
        <c:lblAlgn val="ctr"/>
        <c:lblOffset val="100"/>
        <c:noMultiLvlLbl val="0"/>
      </c:catAx>
      <c:valAx>
        <c:axId val="170863616"/>
        <c:scaling>
          <c:orientation val="minMax"/>
        </c:scaling>
        <c:delete val="0"/>
        <c:axPos val="b"/>
        <c:majorGridlines/>
        <c:title>
          <c:tx>
            <c:rich>
              <a:bodyPr/>
              <a:lstStyle/>
              <a:p>
                <a:pPr>
                  <a:defRPr/>
                </a:pPr>
                <a:r>
                  <a:rPr lang="en-US"/>
                  <a:t>Years (average)</a:t>
                </a:r>
              </a:p>
            </c:rich>
          </c:tx>
          <c:overlay val="0"/>
        </c:title>
        <c:numFmt formatCode="General" sourceLinked="1"/>
        <c:majorTickMark val="out"/>
        <c:minorTickMark val="none"/>
        <c:tickLblPos val="nextTo"/>
        <c:crossAx val="170862080"/>
        <c:crosses val="autoZero"/>
        <c:crossBetween val="between"/>
      </c:valAx>
    </c:plotArea>
    <c:legend>
      <c:legendPos val="r"/>
      <c:layout>
        <c:manualLayout>
          <c:xMode val="edge"/>
          <c:yMode val="edge"/>
          <c:x val="0.60809428233235552"/>
          <c:y val="0.37919201276311049"/>
          <c:w val="0.38210179609901701"/>
          <c:h val="0.241615974473779"/>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687928543815745E-2"/>
          <c:y val="4.644927536231884E-2"/>
          <c:w val="0.90312071456184251"/>
          <c:h val="0.80286231884057968"/>
        </c:manualLayout>
      </c:layout>
      <c:barChart>
        <c:barDir val="col"/>
        <c:grouping val="clustered"/>
        <c:varyColors val="0"/>
        <c:ser>
          <c:idx val="0"/>
          <c:order val="0"/>
          <c:tx>
            <c:strRef>
              <c:f>'FSW_ever tried drugs'!$B$3</c:f>
              <c:strCache>
                <c:ptCount val="1"/>
                <c:pt idx="0">
                  <c:v>Yangon</c:v>
                </c:pt>
              </c:strCache>
            </c:strRef>
          </c:tx>
          <c:spPr>
            <a:solidFill>
              <a:srgbClr val="00A99A"/>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'FSW_ever tried drugs'!$A$9:$A$13</c:f>
              <c:strCache>
                <c:ptCount val="5"/>
                <c:pt idx="0">
                  <c:v>Pathein</c:v>
                </c:pt>
                <c:pt idx="1">
                  <c:v>Mandalay</c:v>
                </c:pt>
                <c:pt idx="2">
                  <c:v>Monywa</c:v>
                </c:pt>
                <c:pt idx="3">
                  <c:v>Pyay</c:v>
                </c:pt>
                <c:pt idx="4">
                  <c:v>Yangon</c:v>
                </c:pt>
              </c:strCache>
            </c:strRef>
          </c:cat>
          <c:val>
            <c:numRef>
              <c:f>'FSW_ever tried drugs'!$B$9:$B$13</c:f>
              <c:numCache>
                <c:formatCode>General</c:formatCode>
                <c:ptCount val="5"/>
                <c:pt idx="0">
                  <c:v>14</c:v>
                </c:pt>
                <c:pt idx="1">
                  <c:v>5</c:v>
                </c:pt>
                <c:pt idx="2">
                  <c:v>3</c:v>
                </c:pt>
                <c:pt idx="3">
                  <c:v>3</c:v>
                </c:pt>
                <c:pt idx="4">
                  <c:v>2</c:v>
                </c:pt>
              </c:numCache>
            </c:numRef>
          </c:val>
          <c:extLst>
            <c:ext xmlns:c16="http://schemas.microsoft.com/office/drawing/2014/chart" uri="{C3380CC4-5D6E-409C-BE32-E72D297353CC}">
              <c16:uniqueId val="{00000000-89EC-43B3-B026-6CFA82DD6378}"/>
            </c:ext>
          </c:extLst>
        </c:ser>
        <c:dLbls>
          <c:showLegendKey val="0"/>
          <c:showVal val="0"/>
          <c:showCatName val="0"/>
          <c:showSerName val="0"/>
          <c:showPercent val="0"/>
          <c:showBubbleSize val="0"/>
        </c:dLbls>
        <c:gapWidth val="150"/>
        <c:overlap val="100"/>
        <c:axId val="170895232"/>
        <c:axId val="170896768"/>
      </c:barChart>
      <c:catAx>
        <c:axId val="170895232"/>
        <c:scaling>
          <c:orientation val="minMax"/>
        </c:scaling>
        <c:delete val="0"/>
        <c:axPos val="b"/>
        <c:numFmt formatCode="General" sourceLinked="1"/>
        <c:majorTickMark val="out"/>
        <c:minorTickMark val="none"/>
        <c:tickLblPos val="nextTo"/>
        <c:crossAx val="170896768"/>
        <c:crosses val="autoZero"/>
        <c:auto val="1"/>
        <c:lblAlgn val="ctr"/>
        <c:lblOffset val="100"/>
        <c:noMultiLvlLbl val="0"/>
      </c:catAx>
      <c:valAx>
        <c:axId val="170896768"/>
        <c:scaling>
          <c:orientation val="minMax"/>
        </c:scaling>
        <c:delete val="0"/>
        <c:axPos val="l"/>
        <c:title>
          <c:tx>
            <c:rich>
              <a:bodyPr rot="0" vert="horz"/>
              <a:lstStyle/>
              <a:p>
                <a:pPr>
                  <a:defRPr/>
                </a:pPr>
                <a:r>
                  <a:rPr lang="en-GB"/>
                  <a:t>%</a:t>
                </a:r>
              </a:p>
            </c:rich>
          </c:tx>
          <c:layout>
            <c:manualLayout>
              <c:xMode val="edge"/>
              <c:yMode val="edge"/>
              <c:x val="2.7777777777777776E-2"/>
              <c:y val="1.1874817731116941E-2"/>
            </c:manualLayout>
          </c:layout>
          <c:overlay val="0"/>
        </c:title>
        <c:numFmt formatCode="General" sourceLinked="1"/>
        <c:majorTickMark val="out"/>
        <c:minorTickMark val="none"/>
        <c:tickLblPos val="nextTo"/>
        <c:crossAx val="170895232"/>
        <c:crosses val="autoZero"/>
        <c:crossBetween val="between"/>
      </c:valAx>
    </c:plotArea>
    <c:plotVisOnly val="1"/>
    <c:dispBlanksAs val="gap"/>
    <c:showDLblsOverMax val="0"/>
  </c:chart>
  <c:spPr>
    <a:ln>
      <a:no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786147306807888E-2"/>
          <c:y val="0.17095511181455256"/>
          <c:w val="0.88591433814136067"/>
          <c:h val="0.58440557889113776"/>
        </c:manualLayout>
      </c:layout>
      <c:barChart>
        <c:barDir val="col"/>
        <c:grouping val="clustered"/>
        <c:varyColors val="0"/>
        <c:ser>
          <c:idx val="0"/>
          <c:order val="0"/>
          <c:tx>
            <c:strRef>
              <c:f>'sterile inject equip (2)'!$B$3</c:f>
              <c:strCache>
                <c:ptCount val="1"/>
                <c:pt idx="0">
                  <c:v>2014</c:v>
                </c:pt>
              </c:strCache>
            </c:strRef>
          </c:tx>
          <c:spPr>
            <a:solidFill>
              <a:srgbClr val="63CDF6"/>
            </a:solidFill>
            <a:ln>
              <a:noFill/>
            </a:ln>
          </c:spPr>
          <c:invertIfNegative val="0"/>
          <c:cat>
            <c:strRef>
              <c:f>'sterile inject equip (2)'!$A$4:$A$17</c:f>
              <c:strCache>
                <c:ptCount val="14"/>
                <c:pt idx="0">
                  <c:v>Bhamo</c:v>
                </c:pt>
                <c:pt idx="1">
                  <c:v>Hpakan</c:v>
                </c:pt>
                <c:pt idx="2">
                  <c:v>Indaw </c:v>
                </c:pt>
                <c:pt idx="3">
                  <c:v>Kale</c:v>
                </c:pt>
                <c:pt idx="4">
                  <c:v>Kutkai</c:v>
                </c:pt>
                <c:pt idx="5">
                  <c:v>Lashio</c:v>
                </c:pt>
                <c:pt idx="6">
                  <c:v>Mandalay</c:v>
                </c:pt>
                <c:pt idx="7">
                  <c:v>Mohnyin</c:v>
                </c:pt>
                <c:pt idx="8">
                  <c:v>Muse</c:v>
                </c:pt>
                <c:pt idx="9">
                  <c:v>Myitkyina</c:v>
                </c:pt>
                <c:pt idx="10">
                  <c:v>Tamu</c:v>
                </c:pt>
                <c:pt idx="11">
                  <c:v>Waingmaw</c:v>
                </c:pt>
                <c:pt idx="12">
                  <c:v>Yangon</c:v>
                </c:pt>
                <c:pt idx="13">
                  <c:v>Myanmar</c:v>
                </c:pt>
              </c:strCache>
            </c:strRef>
          </c:cat>
          <c:val>
            <c:numRef>
              <c:f>'sterile inject equip (2)'!$B$4:$B$17</c:f>
              <c:numCache>
                <c:formatCode>General</c:formatCode>
                <c:ptCount val="14"/>
                <c:pt idx="0">
                  <c:v>83</c:v>
                </c:pt>
                <c:pt idx="3">
                  <c:v>63</c:v>
                </c:pt>
                <c:pt idx="4">
                  <c:v>85</c:v>
                </c:pt>
                <c:pt idx="5">
                  <c:v>84</c:v>
                </c:pt>
                <c:pt idx="6">
                  <c:v>100</c:v>
                </c:pt>
                <c:pt idx="8">
                  <c:v>89</c:v>
                </c:pt>
                <c:pt idx="9">
                  <c:v>77</c:v>
                </c:pt>
                <c:pt idx="10">
                  <c:v>87</c:v>
                </c:pt>
                <c:pt idx="11">
                  <c:v>65</c:v>
                </c:pt>
                <c:pt idx="12">
                  <c:v>90</c:v>
                </c:pt>
                <c:pt idx="13">
                  <c:v>86</c:v>
                </c:pt>
              </c:numCache>
            </c:numRef>
          </c:val>
          <c:extLst>
            <c:ext xmlns:c16="http://schemas.microsoft.com/office/drawing/2014/chart" uri="{C3380CC4-5D6E-409C-BE32-E72D297353CC}">
              <c16:uniqueId val="{00000000-43F9-402D-8FFD-943DBB9F5251}"/>
            </c:ext>
          </c:extLst>
        </c:ser>
        <c:ser>
          <c:idx val="1"/>
          <c:order val="1"/>
          <c:tx>
            <c:strRef>
              <c:f>'sterile inject equip (2)'!$C$3</c:f>
              <c:strCache>
                <c:ptCount val="1"/>
                <c:pt idx="0">
                  <c:v>2017-18</c:v>
                </c:pt>
              </c:strCache>
            </c:strRef>
          </c:tx>
          <c:spPr>
            <a:solidFill>
              <a:srgbClr val="00A99A"/>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'sterile inject equip (2)'!$A$4:$A$17</c:f>
              <c:strCache>
                <c:ptCount val="14"/>
                <c:pt idx="0">
                  <c:v>Bhamo</c:v>
                </c:pt>
                <c:pt idx="1">
                  <c:v>Hpakan</c:v>
                </c:pt>
                <c:pt idx="2">
                  <c:v>Indaw </c:v>
                </c:pt>
                <c:pt idx="3">
                  <c:v>Kale</c:v>
                </c:pt>
                <c:pt idx="4">
                  <c:v>Kutkai</c:v>
                </c:pt>
                <c:pt idx="5">
                  <c:v>Lashio</c:v>
                </c:pt>
                <c:pt idx="6">
                  <c:v>Mandalay</c:v>
                </c:pt>
                <c:pt idx="7">
                  <c:v>Mohnyin</c:v>
                </c:pt>
                <c:pt idx="8">
                  <c:v>Muse</c:v>
                </c:pt>
                <c:pt idx="9">
                  <c:v>Myitkyina</c:v>
                </c:pt>
                <c:pt idx="10">
                  <c:v>Tamu</c:v>
                </c:pt>
                <c:pt idx="11">
                  <c:v>Waingmaw</c:v>
                </c:pt>
                <c:pt idx="12">
                  <c:v>Yangon</c:v>
                </c:pt>
                <c:pt idx="13">
                  <c:v>Myanmar</c:v>
                </c:pt>
              </c:strCache>
            </c:strRef>
          </c:cat>
          <c:val>
            <c:numRef>
              <c:f>'sterile inject equip (2)'!$C$4:$C$17</c:f>
              <c:numCache>
                <c:formatCode>General</c:formatCode>
                <c:ptCount val="14"/>
                <c:pt idx="0">
                  <c:v>85</c:v>
                </c:pt>
                <c:pt idx="1">
                  <c:v>89</c:v>
                </c:pt>
                <c:pt idx="2">
                  <c:v>95</c:v>
                </c:pt>
                <c:pt idx="3">
                  <c:v>69</c:v>
                </c:pt>
                <c:pt idx="4">
                  <c:v>98</c:v>
                </c:pt>
                <c:pt idx="5">
                  <c:v>98</c:v>
                </c:pt>
                <c:pt idx="6">
                  <c:v>100</c:v>
                </c:pt>
                <c:pt idx="7">
                  <c:v>88</c:v>
                </c:pt>
                <c:pt idx="8">
                  <c:v>98</c:v>
                </c:pt>
                <c:pt idx="9">
                  <c:v>93</c:v>
                </c:pt>
                <c:pt idx="10">
                  <c:v>84</c:v>
                </c:pt>
                <c:pt idx="11">
                  <c:v>93</c:v>
                </c:pt>
                <c:pt idx="12">
                  <c:v>63</c:v>
                </c:pt>
                <c:pt idx="13">
                  <c:v>91</c:v>
                </c:pt>
              </c:numCache>
            </c:numRef>
          </c:val>
          <c:extLst>
            <c:ext xmlns:c16="http://schemas.microsoft.com/office/drawing/2014/chart" uri="{C3380CC4-5D6E-409C-BE32-E72D297353CC}">
              <c16:uniqueId val="{00000001-43F9-402D-8FFD-943DBB9F5251}"/>
            </c:ext>
          </c:extLst>
        </c:ser>
        <c:dLbls>
          <c:showLegendKey val="0"/>
          <c:showVal val="0"/>
          <c:showCatName val="0"/>
          <c:showSerName val="0"/>
          <c:showPercent val="0"/>
          <c:showBubbleSize val="0"/>
        </c:dLbls>
        <c:gapWidth val="150"/>
        <c:axId val="175896832"/>
        <c:axId val="175906816"/>
      </c:barChart>
      <c:scatterChart>
        <c:scatterStyle val="lineMarker"/>
        <c:varyColors val="0"/>
        <c:ser>
          <c:idx val="2"/>
          <c:order val="2"/>
          <c:tx>
            <c:strRef>
              <c:f>'sterile inject equip (2)'!$B$19</c:f>
              <c:strCache>
                <c:ptCount val="1"/>
                <c:pt idx="0">
                  <c:v>Target</c:v>
                </c:pt>
              </c:strCache>
            </c:strRef>
          </c:tx>
          <c:spPr>
            <a:ln w="12700">
              <a:solidFill>
                <a:srgbClr val="E31837"/>
              </a:solidFill>
              <a:prstDash val="dash"/>
            </a:ln>
          </c:spPr>
          <c:marker>
            <c:symbol val="none"/>
          </c:marker>
          <c:dPt>
            <c:idx val="1"/>
            <c:bubble3D val="0"/>
            <c:spPr>
              <a:ln w="19050">
                <a:solidFill>
                  <a:srgbClr val="E31837"/>
                </a:solidFill>
                <a:prstDash val="dash"/>
              </a:ln>
            </c:spPr>
            <c:extLst>
              <c:ext xmlns:c16="http://schemas.microsoft.com/office/drawing/2014/chart" uri="{C3380CC4-5D6E-409C-BE32-E72D297353CC}">
                <c16:uniqueId val="{00000003-43F9-402D-8FFD-943DBB9F5251}"/>
              </c:ext>
            </c:extLst>
          </c:dPt>
          <c:xVal>
            <c:numRef>
              <c:f>'sterile inject equip (2)'!$A$20:$A$21</c:f>
              <c:numCache>
                <c:formatCode>General</c:formatCode>
                <c:ptCount val="2"/>
                <c:pt idx="0">
                  <c:v>0</c:v>
                </c:pt>
                <c:pt idx="1">
                  <c:v>1</c:v>
                </c:pt>
              </c:numCache>
            </c:numRef>
          </c:xVal>
          <c:yVal>
            <c:numRef>
              <c:f>'sterile inject equip (2)'!$B$20:$B$21</c:f>
              <c:numCache>
                <c:formatCode>General</c:formatCode>
                <c:ptCount val="2"/>
                <c:pt idx="0">
                  <c:v>90</c:v>
                </c:pt>
                <c:pt idx="1">
                  <c:v>90</c:v>
                </c:pt>
              </c:numCache>
            </c:numRef>
          </c:yVal>
          <c:smooth val="0"/>
          <c:extLst>
            <c:ext xmlns:c16="http://schemas.microsoft.com/office/drawing/2014/chart" uri="{C3380CC4-5D6E-409C-BE32-E72D297353CC}">
              <c16:uniqueId val="{00000004-43F9-402D-8FFD-943DBB9F5251}"/>
            </c:ext>
          </c:extLst>
        </c:ser>
        <c:dLbls>
          <c:showLegendKey val="0"/>
          <c:showVal val="0"/>
          <c:showCatName val="0"/>
          <c:showSerName val="0"/>
          <c:showPercent val="0"/>
          <c:showBubbleSize val="0"/>
        </c:dLbls>
        <c:axId val="175910272"/>
        <c:axId val="175908736"/>
      </c:scatterChart>
      <c:catAx>
        <c:axId val="175896832"/>
        <c:scaling>
          <c:orientation val="minMax"/>
        </c:scaling>
        <c:delete val="0"/>
        <c:axPos val="b"/>
        <c:numFmt formatCode="General" sourceLinked="0"/>
        <c:majorTickMark val="out"/>
        <c:minorTickMark val="none"/>
        <c:tickLblPos val="nextTo"/>
        <c:crossAx val="175906816"/>
        <c:crosses val="autoZero"/>
        <c:auto val="1"/>
        <c:lblAlgn val="ctr"/>
        <c:lblOffset val="100"/>
        <c:noMultiLvlLbl val="0"/>
      </c:catAx>
      <c:valAx>
        <c:axId val="175906816"/>
        <c:scaling>
          <c:orientation val="minMax"/>
          <c:max val="100"/>
          <c:min val="0"/>
        </c:scaling>
        <c:delete val="0"/>
        <c:axPos val="l"/>
        <c:title>
          <c:tx>
            <c:rich>
              <a:bodyPr rot="0" vert="horz"/>
              <a:lstStyle/>
              <a:p>
                <a:pPr>
                  <a:defRPr/>
                </a:pPr>
                <a:r>
                  <a:rPr lang="en-US"/>
                  <a:t>%</a:t>
                </a:r>
              </a:p>
            </c:rich>
          </c:tx>
          <c:layout>
            <c:manualLayout>
              <c:xMode val="edge"/>
              <c:yMode val="edge"/>
              <c:x val="1.899334948615512E-3"/>
              <c:y val="0.10548137577063722"/>
            </c:manualLayout>
          </c:layout>
          <c:overlay val="0"/>
        </c:title>
        <c:numFmt formatCode="General" sourceLinked="1"/>
        <c:majorTickMark val="out"/>
        <c:minorTickMark val="none"/>
        <c:tickLblPos val="nextTo"/>
        <c:crossAx val="175896832"/>
        <c:crosses val="autoZero"/>
        <c:crossBetween val="between"/>
        <c:majorUnit val="10"/>
      </c:valAx>
      <c:valAx>
        <c:axId val="175908736"/>
        <c:scaling>
          <c:orientation val="minMax"/>
          <c:max val="100"/>
          <c:min val="0"/>
        </c:scaling>
        <c:delete val="1"/>
        <c:axPos val="r"/>
        <c:numFmt formatCode="General" sourceLinked="1"/>
        <c:majorTickMark val="out"/>
        <c:minorTickMark val="none"/>
        <c:tickLblPos val="nextTo"/>
        <c:crossAx val="175910272"/>
        <c:crosses val="max"/>
        <c:crossBetween val="midCat"/>
        <c:majorUnit val="10"/>
      </c:valAx>
      <c:valAx>
        <c:axId val="175910272"/>
        <c:scaling>
          <c:orientation val="minMax"/>
          <c:max val="1"/>
          <c:min val="0"/>
        </c:scaling>
        <c:delete val="1"/>
        <c:axPos val="t"/>
        <c:numFmt formatCode="General" sourceLinked="1"/>
        <c:majorTickMark val="out"/>
        <c:minorTickMark val="none"/>
        <c:tickLblPos val="nextTo"/>
        <c:crossAx val="175908736"/>
        <c:crosses val="max"/>
        <c:crossBetween val="midCat"/>
        <c:majorUnit val="0.2"/>
      </c:valAx>
    </c:plotArea>
    <c:legend>
      <c:legendPos val="t"/>
      <c:legendEntry>
        <c:idx val="2"/>
        <c:delete val="1"/>
      </c:legendEntry>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Sheet4!$B$2</c:f>
              <c:strCache>
                <c:ptCount val="1"/>
                <c:pt idx="0">
                  <c:v>with regular partners</c:v>
                </c:pt>
              </c:strCache>
            </c:strRef>
          </c:tx>
          <c:spPr>
            <a:solidFill>
              <a:srgbClr val="78BCC1"/>
            </a:solidFill>
            <a:ln>
              <a:noFill/>
            </a:ln>
          </c:spPr>
          <c:invertIfNegative val="0"/>
          <c:dPt>
            <c:idx val="13"/>
            <c:invertIfNegative val="0"/>
            <c:bubble3D val="0"/>
            <c:spPr>
              <a:pattFill prst="dkUpDiag">
                <a:fgClr>
                  <a:srgbClr val="78BCC1"/>
                </a:fgClr>
                <a:bgClr>
                  <a:schemeClr val="bg1"/>
                </a:bgClr>
              </a:pattFill>
              <a:ln>
                <a:noFill/>
              </a:ln>
            </c:spPr>
            <c:extLst>
              <c:ext xmlns:c16="http://schemas.microsoft.com/office/drawing/2014/chart" uri="{C3380CC4-5D6E-409C-BE32-E72D297353CC}">
                <c16:uniqueId val="{00000001-A8C2-43E6-B1F3-BE3503264239}"/>
              </c:ext>
            </c:extLst>
          </c:dPt>
          <c:cat>
            <c:strRef>
              <c:f>Sheet4!$A$3:$A$16</c:f>
              <c:strCache>
                <c:ptCount val="14"/>
                <c:pt idx="0">
                  <c:v>Bhamo</c:v>
                </c:pt>
                <c:pt idx="1">
                  <c:v>Hpakan</c:v>
                </c:pt>
                <c:pt idx="2">
                  <c:v>Indaw</c:v>
                </c:pt>
                <c:pt idx="3">
                  <c:v>Kale</c:v>
                </c:pt>
                <c:pt idx="4">
                  <c:v>Kutkai</c:v>
                </c:pt>
                <c:pt idx="5">
                  <c:v>Lashio</c:v>
                </c:pt>
                <c:pt idx="6">
                  <c:v>Mandalay</c:v>
                </c:pt>
                <c:pt idx="7">
                  <c:v>Mohnyin</c:v>
                </c:pt>
                <c:pt idx="8">
                  <c:v>Muse</c:v>
                </c:pt>
                <c:pt idx="9">
                  <c:v>Myitkyina</c:v>
                </c:pt>
                <c:pt idx="10">
                  <c:v>Tamu</c:v>
                </c:pt>
                <c:pt idx="11">
                  <c:v>Waingmaw</c:v>
                </c:pt>
                <c:pt idx="12">
                  <c:v>Yangon</c:v>
                </c:pt>
                <c:pt idx="13">
                  <c:v>Myanmar</c:v>
                </c:pt>
              </c:strCache>
            </c:strRef>
          </c:cat>
          <c:val>
            <c:numRef>
              <c:f>Sheet4!$B$3:$B$16</c:f>
              <c:numCache>
                <c:formatCode>General</c:formatCode>
                <c:ptCount val="14"/>
                <c:pt idx="0">
                  <c:v>90.8</c:v>
                </c:pt>
                <c:pt idx="1">
                  <c:v>71.5</c:v>
                </c:pt>
                <c:pt idx="2">
                  <c:v>96.6</c:v>
                </c:pt>
                <c:pt idx="3">
                  <c:v>95.8</c:v>
                </c:pt>
                <c:pt idx="4">
                  <c:v>92.6</c:v>
                </c:pt>
                <c:pt idx="5">
                  <c:v>88.1</c:v>
                </c:pt>
                <c:pt idx="6">
                  <c:v>82.1</c:v>
                </c:pt>
                <c:pt idx="7">
                  <c:v>83.5</c:v>
                </c:pt>
                <c:pt idx="8">
                  <c:v>88.5</c:v>
                </c:pt>
                <c:pt idx="9">
                  <c:v>85.6</c:v>
                </c:pt>
                <c:pt idx="10">
                  <c:v>88.2</c:v>
                </c:pt>
                <c:pt idx="11">
                  <c:v>96.1</c:v>
                </c:pt>
                <c:pt idx="12">
                  <c:v>91.9</c:v>
                </c:pt>
                <c:pt idx="13">
                  <c:v>86.5</c:v>
                </c:pt>
              </c:numCache>
            </c:numRef>
          </c:val>
          <c:extLst>
            <c:ext xmlns:c16="http://schemas.microsoft.com/office/drawing/2014/chart" uri="{C3380CC4-5D6E-409C-BE32-E72D297353CC}">
              <c16:uniqueId val="{00000002-A8C2-43E6-B1F3-BE3503264239}"/>
            </c:ext>
          </c:extLst>
        </c:ser>
        <c:ser>
          <c:idx val="1"/>
          <c:order val="1"/>
          <c:tx>
            <c:strRef>
              <c:f>Sheet4!$C$2</c:f>
              <c:strCache>
                <c:ptCount val="1"/>
                <c:pt idx="0">
                  <c:v>with sex workers</c:v>
                </c:pt>
              </c:strCache>
            </c:strRef>
          </c:tx>
          <c:spPr>
            <a:solidFill>
              <a:srgbClr val="F26B73"/>
            </a:solidFill>
          </c:spPr>
          <c:invertIfNegative val="0"/>
          <c:dPt>
            <c:idx val="13"/>
            <c:invertIfNegative val="0"/>
            <c:bubble3D val="0"/>
            <c:spPr>
              <a:pattFill prst="dkUpDiag">
                <a:fgClr>
                  <a:srgbClr val="F26B73"/>
                </a:fgClr>
                <a:bgClr>
                  <a:schemeClr val="bg1"/>
                </a:bgClr>
              </a:pattFill>
            </c:spPr>
            <c:extLst>
              <c:ext xmlns:c16="http://schemas.microsoft.com/office/drawing/2014/chart" uri="{C3380CC4-5D6E-409C-BE32-E72D297353CC}">
                <c16:uniqueId val="{00000004-A8C2-43E6-B1F3-BE3503264239}"/>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Sheet4!$A$3:$A$16</c:f>
              <c:strCache>
                <c:ptCount val="14"/>
                <c:pt idx="0">
                  <c:v>Bhamo</c:v>
                </c:pt>
                <c:pt idx="1">
                  <c:v>Hpakan</c:v>
                </c:pt>
                <c:pt idx="2">
                  <c:v>Indaw</c:v>
                </c:pt>
                <c:pt idx="3">
                  <c:v>Kale</c:v>
                </c:pt>
                <c:pt idx="4">
                  <c:v>Kutkai</c:v>
                </c:pt>
                <c:pt idx="5">
                  <c:v>Lashio</c:v>
                </c:pt>
                <c:pt idx="6">
                  <c:v>Mandalay</c:v>
                </c:pt>
                <c:pt idx="7">
                  <c:v>Mohnyin</c:v>
                </c:pt>
                <c:pt idx="8">
                  <c:v>Muse</c:v>
                </c:pt>
                <c:pt idx="9">
                  <c:v>Myitkyina</c:v>
                </c:pt>
                <c:pt idx="10">
                  <c:v>Tamu</c:v>
                </c:pt>
                <c:pt idx="11">
                  <c:v>Waingmaw</c:v>
                </c:pt>
                <c:pt idx="12">
                  <c:v>Yangon</c:v>
                </c:pt>
                <c:pt idx="13">
                  <c:v>Myanmar</c:v>
                </c:pt>
              </c:strCache>
            </c:strRef>
          </c:cat>
          <c:val>
            <c:numRef>
              <c:f>Sheet4!$C$3:$C$16</c:f>
              <c:numCache>
                <c:formatCode>0</c:formatCode>
                <c:ptCount val="14"/>
                <c:pt idx="0">
                  <c:v>14.4</c:v>
                </c:pt>
                <c:pt idx="1">
                  <c:v>30.2</c:v>
                </c:pt>
                <c:pt idx="2">
                  <c:v>3.6</c:v>
                </c:pt>
                <c:pt idx="3">
                  <c:v>4.0999999999999996</c:v>
                </c:pt>
                <c:pt idx="4">
                  <c:v>6.9</c:v>
                </c:pt>
                <c:pt idx="5">
                  <c:v>13.9</c:v>
                </c:pt>
                <c:pt idx="6">
                  <c:v>16.399999999999999</c:v>
                </c:pt>
                <c:pt idx="7">
                  <c:v>20</c:v>
                </c:pt>
                <c:pt idx="8">
                  <c:v>7.2</c:v>
                </c:pt>
                <c:pt idx="9">
                  <c:v>19.2</c:v>
                </c:pt>
                <c:pt idx="10">
                  <c:v>7.9</c:v>
                </c:pt>
                <c:pt idx="11">
                  <c:v>20.399999999999999</c:v>
                </c:pt>
                <c:pt idx="12">
                  <c:v>10.5</c:v>
                </c:pt>
                <c:pt idx="13">
                  <c:v>15.3</c:v>
                </c:pt>
              </c:numCache>
            </c:numRef>
          </c:val>
          <c:extLst>
            <c:ext xmlns:c16="http://schemas.microsoft.com/office/drawing/2014/chart" uri="{C3380CC4-5D6E-409C-BE32-E72D297353CC}">
              <c16:uniqueId val="{00000005-A8C2-43E6-B1F3-BE3503264239}"/>
            </c:ext>
          </c:extLst>
        </c:ser>
        <c:dLbls>
          <c:showLegendKey val="0"/>
          <c:showVal val="0"/>
          <c:showCatName val="0"/>
          <c:showSerName val="0"/>
          <c:showPercent val="0"/>
          <c:showBubbleSize val="0"/>
        </c:dLbls>
        <c:gapWidth val="150"/>
        <c:axId val="176081152"/>
        <c:axId val="176087040"/>
      </c:barChart>
      <c:catAx>
        <c:axId val="176081152"/>
        <c:scaling>
          <c:orientation val="minMax"/>
        </c:scaling>
        <c:delete val="0"/>
        <c:axPos val="b"/>
        <c:numFmt formatCode="General" sourceLinked="0"/>
        <c:majorTickMark val="out"/>
        <c:minorTickMark val="none"/>
        <c:tickLblPos val="nextTo"/>
        <c:crossAx val="176087040"/>
        <c:crosses val="autoZero"/>
        <c:auto val="1"/>
        <c:lblAlgn val="ctr"/>
        <c:lblOffset val="100"/>
        <c:noMultiLvlLbl val="0"/>
      </c:catAx>
      <c:valAx>
        <c:axId val="176087040"/>
        <c:scaling>
          <c:orientation val="minMax"/>
          <c:max val="100"/>
          <c:min val="0"/>
        </c:scaling>
        <c:delete val="0"/>
        <c:axPos val="l"/>
        <c:title>
          <c:tx>
            <c:rich>
              <a:bodyPr rot="0" vert="horz"/>
              <a:lstStyle/>
              <a:p>
                <a:pPr>
                  <a:defRPr/>
                </a:pPr>
                <a:r>
                  <a:rPr lang="en-US"/>
                  <a:t>%</a:t>
                </a:r>
              </a:p>
            </c:rich>
          </c:tx>
          <c:layout>
            <c:manualLayout>
              <c:xMode val="edge"/>
              <c:yMode val="edge"/>
              <c:x val="0"/>
              <c:y val="7.5839672583299699E-3"/>
            </c:manualLayout>
          </c:layout>
          <c:overlay val="0"/>
        </c:title>
        <c:numFmt formatCode="General" sourceLinked="1"/>
        <c:majorTickMark val="out"/>
        <c:minorTickMark val="none"/>
        <c:tickLblPos val="nextTo"/>
        <c:crossAx val="176081152"/>
        <c:crosses val="autoZero"/>
        <c:crossBetween val="between"/>
        <c:majorUnit val="20"/>
      </c:valAx>
    </c:plotArea>
    <c:legend>
      <c:legendPos val="b"/>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'Condom use_MSM'!$A$10</c:f>
          <c:strCache>
            <c:ptCount val="1"/>
            <c:pt idx="0">
              <c:v>With a casual male partner</c:v>
            </c:pt>
          </c:strCache>
        </c:strRef>
      </c:tx>
      <c:overlay val="1"/>
    </c:title>
    <c:autoTitleDeleted val="0"/>
    <c:plotArea>
      <c:layout>
        <c:manualLayout>
          <c:layoutTarget val="inner"/>
          <c:xMode val="edge"/>
          <c:yMode val="edge"/>
          <c:x val="8.8117936362055685E-2"/>
          <c:y val="0.22323432343234323"/>
          <c:w val="0.88874851999966886"/>
          <c:h val="0.43975416439281723"/>
        </c:manualLayout>
      </c:layout>
      <c:barChart>
        <c:barDir val="col"/>
        <c:grouping val="clustered"/>
        <c:varyColors val="0"/>
        <c:ser>
          <c:idx val="0"/>
          <c:order val="0"/>
          <c:tx>
            <c:strRef>
              <c:f>'Condom use_MSM'!$B$11</c:f>
              <c:strCache>
                <c:ptCount val="1"/>
                <c:pt idx="0">
                  <c:v>Condom use at last sex</c:v>
                </c:pt>
              </c:strCache>
            </c:strRef>
          </c:tx>
          <c:spPr>
            <a:solidFill>
              <a:srgbClr val="F26B73"/>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use_MSM'!$A$12:$A$16</c:f>
              <c:strCache>
                <c:ptCount val="5"/>
                <c:pt idx="0">
                  <c:v>Yangon</c:v>
                </c:pt>
                <c:pt idx="1">
                  <c:v>Mandalay</c:v>
                </c:pt>
                <c:pt idx="2">
                  <c:v>Monywa</c:v>
                </c:pt>
                <c:pt idx="3">
                  <c:v>Pathein</c:v>
                </c:pt>
                <c:pt idx="4">
                  <c:v>Pyay</c:v>
                </c:pt>
              </c:strCache>
            </c:strRef>
          </c:cat>
          <c:val>
            <c:numRef>
              <c:f>'Condom use_MSM'!$B$12:$B$16</c:f>
              <c:numCache>
                <c:formatCode>General</c:formatCode>
                <c:ptCount val="5"/>
                <c:pt idx="0">
                  <c:v>62</c:v>
                </c:pt>
                <c:pt idx="1">
                  <c:v>95</c:v>
                </c:pt>
                <c:pt idx="2">
                  <c:v>91</c:v>
                </c:pt>
                <c:pt idx="3">
                  <c:v>81</c:v>
                </c:pt>
                <c:pt idx="4">
                  <c:v>78</c:v>
                </c:pt>
              </c:numCache>
            </c:numRef>
          </c:val>
          <c:extLst>
            <c:ext xmlns:c16="http://schemas.microsoft.com/office/drawing/2014/chart" uri="{C3380CC4-5D6E-409C-BE32-E72D297353CC}">
              <c16:uniqueId val="{00000000-B8B8-4377-9FD5-2A4B890D5D24}"/>
            </c:ext>
          </c:extLst>
        </c:ser>
        <c:ser>
          <c:idx val="1"/>
          <c:order val="1"/>
          <c:tx>
            <c:strRef>
              <c:f>'Condom use_MSM'!$C$11</c:f>
              <c:strCache>
                <c:ptCount val="1"/>
                <c:pt idx="0">
                  <c:v>consistent condom use in the last month</c:v>
                </c:pt>
              </c:strCache>
            </c:strRef>
          </c:tx>
          <c:spPr>
            <a:solidFill>
              <a:srgbClr val="78BCC1"/>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use_MSM'!$A$12:$A$16</c:f>
              <c:strCache>
                <c:ptCount val="5"/>
                <c:pt idx="0">
                  <c:v>Yangon</c:v>
                </c:pt>
                <c:pt idx="1">
                  <c:v>Mandalay</c:v>
                </c:pt>
                <c:pt idx="2">
                  <c:v>Monywa</c:v>
                </c:pt>
                <c:pt idx="3">
                  <c:v>Pathein</c:v>
                </c:pt>
                <c:pt idx="4">
                  <c:v>Pyay</c:v>
                </c:pt>
              </c:strCache>
            </c:strRef>
          </c:cat>
          <c:val>
            <c:numRef>
              <c:f>'Condom use_MSM'!$C$12:$C$16</c:f>
              <c:numCache>
                <c:formatCode>General</c:formatCode>
                <c:ptCount val="5"/>
                <c:pt idx="0">
                  <c:v>41</c:v>
                </c:pt>
                <c:pt idx="1">
                  <c:v>90</c:v>
                </c:pt>
                <c:pt idx="2">
                  <c:v>65</c:v>
                </c:pt>
                <c:pt idx="3">
                  <c:v>72</c:v>
                </c:pt>
                <c:pt idx="4">
                  <c:v>51</c:v>
                </c:pt>
              </c:numCache>
            </c:numRef>
          </c:val>
          <c:extLst>
            <c:ext xmlns:c16="http://schemas.microsoft.com/office/drawing/2014/chart" uri="{C3380CC4-5D6E-409C-BE32-E72D297353CC}">
              <c16:uniqueId val="{00000001-B8B8-4377-9FD5-2A4B890D5D24}"/>
            </c:ext>
          </c:extLst>
        </c:ser>
        <c:dLbls>
          <c:showLegendKey val="0"/>
          <c:showVal val="0"/>
          <c:showCatName val="0"/>
          <c:showSerName val="0"/>
          <c:showPercent val="0"/>
          <c:showBubbleSize val="0"/>
        </c:dLbls>
        <c:gapWidth val="150"/>
        <c:axId val="176262528"/>
        <c:axId val="176284800"/>
      </c:barChart>
      <c:scatterChart>
        <c:scatterStyle val="smoothMarker"/>
        <c:varyColors val="0"/>
        <c:ser>
          <c:idx val="2"/>
          <c:order val="2"/>
          <c:tx>
            <c:strRef>
              <c:f>'Condom use_MSM'!$F$2</c:f>
              <c:strCache>
                <c:ptCount val="1"/>
                <c:pt idx="0">
                  <c:v>Target</c:v>
                </c:pt>
              </c:strCache>
            </c:strRef>
          </c:tx>
          <c:spPr>
            <a:ln w="22225">
              <a:solidFill>
                <a:srgbClr val="E31837"/>
              </a:solidFill>
              <a:prstDash val="dash"/>
            </a:ln>
          </c:spPr>
          <c:marker>
            <c:symbol val="none"/>
          </c:marker>
          <c:xVal>
            <c:numRef>
              <c:f>'Condom use_MSM'!$E$3:$E$4</c:f>
              <c:numCache>
                <c:formatCode>General</c:formatCode>
                <c:ptCount val="2"/>
                <c:pt idx="0">
                  <c:v>0</c:v>
                </c:pt>
                <c:pt idx="1">
                  <c:v>1</c:v>
                </c:pt>
              </c:numCache>
            </c:numRef>
          </c:xVal>
          <c:yVal>
            <c:numRef>
              <c:f>'Condom use_MSM'!$F$3:$F$4</c:f>
              <c:numCache>
                <c:formatCode>General</c:formatCode>
                <c:ptCount val="2"/>
                <c:pt idx="0">
                  <c:v>90</c:v>
                </c:pt>
                <c:pt idx="1">
                  <c:v>90</c:v>
                </c:pt>
              </c:numCache>
            </c:numRef>
          </c:yVal>
          <c:smooth val="1"/>
          <c:extLst>
            <c:ext xmlns:c16="http://schemas.microsoft.com/office/drawing/2014/chart" uri="{C3380CC4-5D6E-409C-BE32-E72D297353CC}">
              <c16:uniqueId val="{00000002-B8B8-4377-9FD5-2A4B890D5D24}"/>
            </c:ext>
          </c:extLst>
        </c:ser>
        <c:dLbls>
          <c:showLegendKey val="0"/>
          <c:showVal val="0"/>
          <c:showCatName val="0"/>
          <c:showSerName val="0"/>
          <c:showPercent val="0"/>
          <c:showBubbleSize val="0"/>
        </c:dLbls>
        <c:axId val="176288512"/>
        <c:axId val="176286720"/>
      </c:scatterChart>
      <c:catAx>
        <c:axId val="176262528"/>
        <c:scaling>
          <c:orientation val="minMax"/>
        </c:scaling>
        <c:delete val="0"/>
        <c:axPos val="b"/>
        <c:numFmt formatCode="General" sourceLinked="0"/>
        <c:majorTickMark val="out"/>
        <c:minorTickMark val="none"/>
        <c:tickLblPos val="nextTo"/>
        <c:crossAx val="176284800"/>
        <c:crosses val="autoZero"/>
        <c:auto val="1"/>
        <c:lblAlgn val="ctr"/>
        <c:lblOffset val="100"/>
        <c:noMultiLvlLbl val="0"/>
      </c:catAx>
      <c:valAx>
        <c:axId val="176284800"/>
        <c:scaling>
          <c:orientation val="minMax"/>
          <c:max val="100"/>
          <c:min val="0"/>
        </c:scaling>
        <c:delete val="0"/>
        <c:axPos val="l"/>
        <c:title>
          <c:tx>
            <c:rich>
              <a:bodyPr rot="0" vert="horz"/>
              <a:lstStyle/>
              <a:p>
                <a:pPr>
                  <a:defRPr/>
                </a:pPr>
                <a:r>
                  <a:rPr lang="en-US" dirty="0"/>
                  <a:t>%</a:t>
                </a:r>
              </a:p>
            </c:rich>
          </c:tx>
          <c:layout>
            <c:manualLayout>
              <c:xMode val="edge"/>
              <c:yMode val="edge"/>
              <c:x val="1.3888888888888888E-2"/>
              <c:y val="0.13527011731020069"/>
            </c:manualLayout>
          </c:layout>
          <c:overlay val="0"/>
        </c:title>
        <c:numFmt formatCode="General" sourceLinked="1"/>
        <c:majorTickMark val="out"/>
        <c:minorTickMark val="none"/>
        <c:tickLblPos val="nextTo"/>
        <c:crossAx val="176262528"/>
        <c:crosses val="autoZero"/>
        <c:crossBetween val="between"/>
        <c:majorUnit val="20"/>
      </c:valAx>
      <c:valAx>
        <c:axId val="176286720"/>
        <c:scaling>
          <c:orientation val="minMax"/>
          <c:max val="100"/>
          <c:min val="0"/>
        </c:scaling>
        <c:delete val="1"/>
        <c:axPos val="r"/>
        <c:numFmt formatCode="General" sourceLinked="1"/>
        <c:majorTickMark val="out"/>
        <c:minorTickMark val="none"/>
        <c:tickLblPos val="nextTo"/>
        <c:crossAx val="176288512"/>
        <c:crosses val="max"/>
        <c:crossBetween val="midCat"/>
        <c:majorUnit val="20"/>
      </c:valAx>
      <c:valAx>
        <c:axId val="176288512"/>
        <c:scaling>
          <c:orientation val="minMax"/>
          <c:max val="1"/>
          <c:min val="0"/>
        </c:scaling>
        <c:delete val="1"/>
        <c:axPos val="t"/>
        <c:numFmt formatCode="General" sourceLinked="1"/>
        <c:majorTickMark val="out"/>
        <c:minorTickMark val="none"/>
        <c:tickLblPos val="nextTo"/>
        <c:crossAx val="176286720"/>
        <c:crosses val="max"/>
        <c:crossBetween val="midCat"/>
        <c:majorUnit val="0.2"/>
      </c:valAx>
    </c:plotArea>
    <c:legend>
      <c:legendPos val="b"/>
      <c:legendEntry>
        <c:idx val="2"/>
        <c:delete val="1"/>
      </c:legendEntry>
      <c:layout>
        <c:manualLayout>
          <c:xMode val="edge"/>
          <c:yMode val="edge"/>
          <c:x val="9.6882684617104198E-3"/>
          <c:y val="0.79517909775841122"/>
          <c:w val="0.99031173153828955"/>
          <c:h val="0.17893093460404827"/>
        </c:manualLayout>
      </c:layout>
      <c:overlay val="0"/>
    </c:legend>
    <c:plotVisOnly val="1"/>
    <c:dispBlanksAs val="gap"/>
    <c:showDLblsOverMax val="0"/>
  </c:chart>
  <c:spPr>
    <a:ln>
      <a:solidFill>
        <a:srgbClr val="E31837"/>
      </a:solidFill>
    </a:ln>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991466054286152"/>
          <c:h val="0.75348359828689981"/>
        </c:manualLayout>
      </c:layout>
      <c:barChart>
        <c:barDir val="bar"/>
        <c:grouping val="clustered"/>
        <c:varyColors val="0"/>
        <c:ser>
          <c:idx val="0"/>
          <c:order val="0"/>
          <c:spPr>
            <a:solidFill>
              <a:srgbClr val="FFC000"/>
            </a:solidFill>
          </c:spPr>
          <c:invertIfNegative val="0"/>
          <c:dLbls>
            <c:dLbl>
              <c:idx val="0"/>
              <c:tx>
                <c:rich>
                  <a:bodyPr/>
                  <a:lstStyle/>
                  <a:p>
                    <a:r>
                      <a:rPr lang="en-US"/>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D9D-4081-B31A-904B8E6CFCC1}"/>
                </c:ext>
              </c:extLst>
            </c:dLbl>
            <c:dLbl>
              <c:idx val="1"/>
              <c:tx>
                <c:rich>
                  <a:bodyPr/>
                  <a:lstStyle/>
                  <a:p>
                    <a:r>
                      <a:rPr lang="en-US"/>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D9D-4081-B31A-904B8E6CFCC1}"/>
                </c:ext>
              </c:extLst>
            </c:dLbl>
            <c:spPr>
              <a:noFill/>
              <a:ln>
                <a:noFill/>
              </a:ln>
              <a:effectLst/>
            </c:spPr>
            <c:txPr>
              <a:bodyPr wrap="square" lIns="38100" tIns="19050" rIns="38100" bIns="19050" anchor="ctr">
                <a:spAutoFit/>
              </a:bodyPr>
              <a:lstStyle/>
              <a:p>
                <a:pPr>
                  <a:defRPr>
                    <a:solidFill>
                      <a:srgbClr val="FFC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MMR!$W$32:$W$33</c:f>
              <c:strCache>
                <c:ptCount val="2"/>
                <c:pt idx="0">
                  <c:v>National</c:v>
                </c:pt>
                <c:pt idx="1">
                  <c:v>City</c:v>
                </c:pt>
              </c:strCache>
            </c:strRef>
          </c:cat>
          <c:val>
            <c:numRef>
              <c:f>MMR!$X$32:$X$33</c:f>
              <c:numCache>
                <c:formatCode>General</c:formatCode>
                <c:ptCount val="2"/>
                <c:pt idx="0">
                  <c:v>0</c:v>
                </c:pt>
                <c:pt idx="1">
                  <c:v>0</c:v>
                </c:pt>
              </c:numCache>
            </c:numRef>
          </c:val>
          <c:extLst>
            <c:ext xmlns:c16="http://schemas.microsoft.com/office/drawing/2014/chart" uri="{C3380CC4-5D6E-409C-BE32-E72D297353CC}">
              <c16:uniqueId val="{00000002-9D9D-4081-B31A-904B8E6CFCC1}"/>
            </c:ext>
          </c:extLst>
        </c:ser>
        <c:dLbls>
          <c:showLegendKey val="0"/>
          <c:showVal val="0"/>
          <c:showCatName val="0"/>
          <c:showSerName val="0"/>
          <c:showPercent val="0"/>
          <c:showBubbleSize val="0"/>
        </c:dLbls>
        <c:gapWidth val="25"/>
        <c:axId val="204117504"/>
        <c:axId val="204119040"/>
      </c:barChart>
      <c:catAx>
        <c:axId val="204117504"/>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119040"/>
        <c:crosses val="autoZero"/>
        <c:auto val="1"/>
        <c:lblAlgn val="ctr"/>
        <c:lblOffset val="800"/>
        <c:noMultiLvlLbl val="0"/>
      </c:catAx>
      <c:valAx>
        <c:axId val="204119040"/>
        <c:scaling>
          <c:orientation val="minMax"/>
          <c:max val="55"/>
          <c:min val="0"/>
        </c:scaling>
        <c:delete val="1"/>
        <c:axPos val="t"/>
        <c:numFmt formatCode="General" sourceLinked="1"/>
        <c:majorTickMark val="out"/>
        <c:minorTickMark val="none"/>
        <c:tickLblPos val="nextTo"/>
        <c:crossAx val="204117504"/>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'Condom use_MSM'!$A$48</c:f>
          <c:strCache>
            <c:ptCount val="1"/>
            <c:pt idx="0">
              <c:v>with a regular male partner</c:v>
            </c:pt>
          </c:strCache>
        </c:strRef>
      </c:tx>
      <c:overlay val="1"/>
    </c:title>
    <c:autoTitleDeleted val="0"/>
    <c:plotArea>
      <c:layout>
        <c:manualLayout>
          <c:layoutTarget val="inner"/>
          <c:xMode val="edge"/>
          <c:yMode val="edge"/>
          <c:x val="8.8117936362055685E-2"/>
          <c:y val="0.22323432343234323"/>
          <c:w val="0.88874851999966886"/>
          <c:h val="0.43975416439281723"/>
        </c:manualLayout>
      </c:layout>
      <c:barChart>
        <c:barDir val="col"/>
        <c:grouping val="clustered"/>
        <c:varyColors val="0"/>
        <c:ser>
          <c:idx val="0"/>
          <c:order val="0"/>
          <c:tx>
            <c:strRef>
              <c:f>'Condom use_MSM'!$B$49</c:f>
              <c:strCache>
                <c:ptCount val="1"/>
                <c:pt idx="0">
                  <c:v>Condom use at last sex</c:v>
                </c:pt>
              </c:strCache>
            </c:strRef>
          </c:tx>
          <c:spPr>
            <a:solidFill>
              <a:srgbClr val="F26B73"/>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use_MSM'!$A$50:$A$54</c:f>
              <c:strCache>
                <c:ptCount val="5"/>
                <c:pt idx="0">
                  <c:v>Yangon</c:v>
                </c:pt>
                <c:pt idx="1">
                  <c:v>Mandalay</c:v>
                </c:pt>
                <c:pt idx="2">
                  <c:v>Monywa</c:v>
                </c:pt>
                <c:pt idx="3">
                  <c:v>Pathein</c:v>
                </c:pt>
                <c:pt idx="4">
                  <c:v>Pyay</c:v>
                </c:pt>
              </c:strCache>
            </c:strRef>
          </c:cat>
          <c:val>
            <c:numRef>
              <c:f>'Condom use_MSM'!$B$50:$B$54</c:f>
              <c:numCache>
                <c:formatCode>General</c:formatCode>
                <c:ptCount val="5"/>
                <c:pt idx="0">
                  <c:v>61</c:v>
                </c:pt>
                <c:pt idx="1">
                  <c:v>81</c:v>
                </c:pt>
                <c:pt idx="2">
                  <c:v>72</c:v>
                </c:pt>
                <c:pt idx="3">
                  <c:v>73</c:v>
                </c:pt>
                <c:pt idx="4">
                  <c:v>57</c:v>
                </c:pt>
              </c:numCache>
            </c:numRef>
          </c:val>
          <c:extLst>
            <c:ext xmlns:c16="http://schemas.microsoft.com/office/drawing/2014/chart" uri="{C3380CC4-5D6E-409C-BE32-E72D297353CC}">
              <c16:uniqueId val="{00000000-EF32-42B1-A0C5-76CF0F7404CA}"/>
            </c:ext>
          </c:extLst>
        </c:ser>
        <c:ser>
          <c:idx val="1"/>
          <c:order val="1"/>
          <c:tx>
            <c:strRef>
              <c:f>'Condom use_MSM'!$C$49</c:f>
              <c:strCache>
                <c:ptCount val="1"/>
                <c:pt idx="0">
                  <c:v>consistent condom use in the last month</c:v>
                </c:pt>
              </c:strCache>
            </c:strRef>
          </c:tx>
          <c:spPr>
            <a:solidFill>
              <a:srgbClr val="78BCC1"/>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use_MSM'!$A$50:$A$54</c:f>
              <c:strCache>
                <c:ptCount val="5"/>
                <c:pt idx="0">
                  <c:v>Yangon</c:v>
                </c:pt>
                <c:pt idx="1">
                  <c:v>Mandalay</c:v>
                </c:pt>
                <c:pt idx="2">
                  <c:v>Monywa</c:v>
                </c:pt>
                <c:pt idx="3">
                  <c:v>Pathein</c:v>
                </c:pt>
                <c:pt idx="4">
                  <c:v>Pyay</c:v>
                </c:pt>
              </c:strCache>
            </c:strRef>
          </c:cat>
          <c:val>
            <c:numRef>
              <c:f>'Condom use_MSM'!$C$50:$C$54</c:f>
              <c:numCache>
                <c:formatCode>General</c:formatCode>
                <c:ptCount val="5"/>
                <c:pt idx="0">
                  <c:v>38</c:v>
                </c:pt>
                <c:pt idx="1">
                  <c:v>81</c:v>
                </c:pt>
                <c:pt idx="2">
                  <c:v>58</c:v>
                </c:pt>
                <c:pt idx="3">
                  <c:v>49</c:v>
                </c:pt>
                <c:pt idx="4">
                  <c:v>44</c:v>
                </c:pt>
              </c:numCache>
            </c:numRef>
          </c:val>
          <c:extLst>
            <c:ext xmlns:c16="http://schemas.microsoft.com/office/drawing/2014/chart" uri="{C3380CC4-5D6E-409C-BE32-E72D297353CC}">
              <c16:uniqueId val="{00000001-EF32-42B1-A0C5-76CF0F7404CA}"/>
            </c:ext>
          </c:extLst>
        </c:ser>
        <c:dLbls>
          <c:showLegendKey val="0"/>
          <c:showVal val="0"/>
          <c:showCatName val="0"/>
          <c:showSerName val="0"/>
          <c:showPercent val="0"/>
          <c:showBubbleSize val="0"/>
        </c:dLbls>
        <c:gapWidth val="150"/>
        <c:axId val="176859008"/>
        <c:axId val="176860544"/>
      </c:barChart>
      <c:scatterChart>
        <c:scatterStyle val="smoothMarker"/>
        <c:varyColors val="0"/>
        <c:ser>
          <c:idx val="2"/>
          <c:order val="2"/>
          <c:tx>
            <c:strRef>
              <c:f>'Condom use_MSM'!$F$2</c:f>
              <c:strCache>
                <c:ptCount val="1"/>
                <c:pt idx="0">
                  <c:v>Target</c:v>
                </c:pt>
              </c:strCache>
            </c:strRef>
          </c:tx>
          <c:spPr>
            <a:ln w="22225">
              <a:solidFill>
                <a:srgbClr val="E31837"/>
              </a:solidFill>
              <a:prstDash val="dash"/>
            </a:ln>
          </c:spPr>
          <c:marker>
            <c:symbol val="none"/>
          </c:marker>
          <c:xVal>
            <c:numRef>
              <c:f>'Condom use_MSM'!$E$3:$E$4</c:f>
              <c:numCache>
                <c:formatCode>General</c:formatCode>
                <c:ptCount val="2"/>
                <c:pt idx="0">
                  <c:v>0</c:v>
                </c:pt>
                <c:pt idx="1">
                  <c:v>1</c:v>
                </c:pt>
              </c:numCache>
            </c:numRef>
          </c:xVal>
          <c:yVal>
            <c:numRef>
              <c:f>'Condom use_MSM'!$F$3:$F$4</c:f>
              <c:numCache>
                <c:formatCode>General</c:formatCode>
                <c:ptCount val="2"/>
                <c:pt idx="0">
                  <c:v>90</c:v>
                </c:pt>
                <c:pt idx="1">
                  <c:v>90</c:v>
                </c:pt>
              </c:numCache>
            </c:numRef>
          </c:yVal>
          <c:smooth val="1"/>
          <c:extLst>
            <c:ext xmlns:c16="http://schemas.microsoft.com/office/drawing/2014/chart" uri="{C3380CC4-5D6E-409C-BE32-E72D297353CC}">
              <c16:uniqueId val="{00000002-EF32-42B1-A0C5-76CF0F7404CA}"/>
            </c:ext>
          </c:extLst>
        </c:ser>
        <c:dLbls>
          <c:showLegendKey val="0"/>
          <c:showVal val="0"/>
          <c:showCatName val="0"/>
          <c:showSerName val="0"/>
          <c:showPercent val="0"/>
          <c:showBubbleSize val="0"/>
        </c:dLbls>
        <c:axId val="176872448"/>
        <c:axId val="176870912"/>
      </c:scatterChart>
      <c:catAx>
        <c:axId val="176859008"/>
        <c:scaling>
          <c:orientation val="minMax"/>
        </c:scaling>
        <c:delete val="0"/>
        <c:axPos val="b"/>
        <c:numFmt formatCode="General" sourceLinked="0"/>
        <c:majorTickMark val="out"/>
        <c:minorTickMark val="none"/>
        <c:tickLblPos val="nextTo"/>
        <c:crossAx val="176860544"/>
        <c:crosses val="autoZero"/>
        <c:auto val="1"/>
        <c:lblAlgn val="ctr"/>
        <c:lblOffset val="100"/>
        <c:noMultiLvlLbl val="0"/>
      </c:catAx>
      <c:valAx>
        <c:axId val="176860544"/>
        <c:scaling>
          <c:orientation val="minMax"/>
          <c:max val="100"/>
          <c:min val="0"/>
        </c:scaling>
        <c:delete val="0"/>
        <c:axPos val="l"/>
        <c:title>
          <c:tx>
            <c:rich>
              <a:bodyPr rot="0" vert="horz"/>
              <a:lstStyle/>
              <a:p>
                <a:pPr>
                  <a:defRPr/>
                </a:pPr>
                <a:r>
                  <a:rPr lang="en-US" dirty="0"/>
                  <a:t>%</a:t>
                </a:r>
              </a:p>
            </c:rich>
          </c:tx>
          <c:layout>
            <c:manualLayout>
              <c:xMode val="edge"/>
              <c:yMode val="edge"/>
              <c:x val="2.2222222222222223E-2"/>
              <c:y val="0.1217571631671041"/>
            </c:manualLayout>
          </c:layout>
          <c:overlay val="0"/>
        </c:title>
        <c:numFmt formatCode="General" sourceLinked="1"/>
        <c:majorTickMark val="out"/>
        <c:minorTickMark val="none"/>
        <c:tickLblPos val="nextTo"/>
        <c:crossAx val="176859008"/>
        <c:crosses val="autoZero"/>
        <c:crossBetween val="between"/>
        <c:majorUnit val="20"/>
      </c:valAx>
      <c:valAx>
        <c:axId val="176870912"/>
        <c:scaling>
          <c:orientation val="minMax"/>
          <c:max val="100"/>
          <c:min val="0"/>
        </c:scaling>
        <c:delete val="1"/>
        <c:axPos val="r"/>
        <c:numFmt formatCode="General" sourceLinked="1"/>
        <c:majorTickMark val="out"/>
        <c:minorTickMark val="none"/>
        <c:tickLblPos val="nextTo"/>
        <c:crossAx val="176872448"/>
        <c:crosses val="max"/>
        <c:crossBetween val="midCat"/>
        <c:majorUnit val="20"/>
      </c:valAx>
      <c:valAx>
        <c:axId val="176872448"/>
        <c:scaling>
          <c:orientation val="minMax"/>
          <c:max val="1"/>
          <c:min val="0"/>
        </c:scaling>
        <c:delete val="1"/>
        <c:axPos val="t"/>
        <c:numFmt formatCode="General" sourceLinked="1"/>
        <c:majorTickMark val="out"/>
        <c:minorTickMark val="none"/>
        <c:tickLblPos val="nextTo"/>
        <c:crossAx val="176870912"/>
        <c:crosses val="max"/>
        <c:crossBetween val="midCat"/>
        <c:majorUnit val="0.2"/>
      </c:valAx>
    </c:plotArea>
    <c:legend>
      <c:legendPos val="b"/>
      <c:legendEntry>
        <c:idx val="2"/>
        <c:delete val="1"/>
      </c:legendEntry>
      <c:layout>
        <c:manualLayout>
          <c:xMode val="edge"/>
          <c:yMode val="edge"/>
          <c:x val="9.6882684617104198E-3"/>
          <c:y val="0.79517909775841122"/>
          <c:w val="0.99031173153828955"/>
          <c:h val="0.17893093460404827"/>
        </c:manualLayout>
      </c:layout>
      <c:overlay val="0"/>
    </c:legend>
    <c:plotVisOnly val="1"/>
    <c:dispBlanksAs val="gap"/>
    <c:showDLblsOverMax val="0"/>
  </c:chart>
  <c:spPr>
    <a:ln>
      <a:solidFill>
        <a:srgbClr val="E31837"/>
      </a:solidFill>
    </a:ln>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'Condom use_MSM'!$A$39</c:f>
          <c:strCache>
            <c:ptCount val="1"/>
            <c:pt idx="0">
              <c:v>With  a paid male partner</c:v>
            </c:pt>
          </c:strCache>
        </c:strRef>
      </c:tx>
      <c:overlay val="1"/>
    </c:title>
    <c:autoTitleDeleted val="0"/>
    <c:plotArea>
      <c:layout>
        <c:manualLayout>
          <c:layoutTarget val="inner"/>
          <c:xMode val="edge"/>
          <c:yMode val="edge"/>
          <c:x val="8.8117936362055685E-2"/>
          <c:y val="0.22323432343234323"/>
          <c:w val="0.88874851999966886"/>
          <c:h val="0.43975416439281723"/>
        </c:manualLayout>
      </c:layout>
      <c:barChart>
        <c:barDir val="col"/>
        <c:grouping val="clustered"/>
        <c:varyColors val="0"/>
        <c:ser>
          <c:idx val="0"/>
          <c:order val="0"/>
          <c:tx>
            <c:strRef>
              <c:f>'Condom use_MSM'!$B$40</c:f>
              <c:strCache>
                <c:ptCount val="1"/>
                <c:pt idx="0">
                  <c:v>Condom use at last sex</c:v>
                </c:pt>
              </c:strCache>
            </c:strRef>
          </c:tx>
          <c:spPr>
            <a:solidFill>
              <a:srgbClr val="F26B73"/>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use_MSM'!$A$41:$A$43</c:f>
              <c:strCache>
                <c:ptCount val="3"/>
                <c:pt idx="0">
                  <c:v>Mandalay</c:v>
                </c:pt>
                <c:pt idx="1">
                  <c:v>Pathein</c:v>
                </c:pt>
                <c:pt idx="2">
                  <c:v>Pyay</c:v>
                </c:pt>
              </c:strCache>
            </c:strRef>
          </c:cat>
          <c:val>
            <c:numRef>
              <c:f>'Condom use_MSM'!$B$41:$B$43</c:f>
              <c:numCache>
                <c:formatCode>General</c:formatCode>
                <c:ptCount val="3"/>
                <c:pt idx="0">
                  <c:v>97</c:v>
                </c:pt>
                <c:pt idx="1">
                  <c:v>64</c:v>
                </c:pt>
                <c:pt idx="2">
                  <c:v>88</c:v>
                </c:pt>
              </c:numCache>
            </c:numRef>
          </c:val>
          <c:extLst>
            <c:ext xmlns:c16="http://schemas.microsoft.com/office/drawing/2014/chart" uri="{C3380CC4-5D6E-409C-BE32-E72D297353CC}">
              <c16:uniqueId val="{00000000-E0F0-451B-A1C4-5A5ADE11D968}"/>
            </c:ext>
          </c:extLst>
        </c:ser>
        <c:ser>
          <c:idx val="1"/>
          <c:order val="1"/>
          <c:tx>
            <c:strRef>
              <c:f>'Condom use_MSM'!$C$40</c:f>
              <c:strCache>
                <c:ptCount val="1"/>
                <c:pt idx="0">
                  <c:v>consistent condom use in the last month</c:v>
                </c:pt>
              </c:strCache>
            </c:strRef>
          </c:tx>
          <c:spPr>
            <a:solidFill>
              <a:srgbClr val="78BCC1"/>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use_MSM'!$A$41:$A$43</c:f>
              <c:strCache>
                <c:ptCount val="3"/>
                <c:pt idx="0">
                  <c:v>Mandalay</c:v>
                </c:pt>
                <c:pt idx="1">
                  <c:v>Pathein</c:v>
                </c:pt>
                <c:pt idx="2">
                  <c:v>Pyay</c:v>
                </c:pt>
              </c:strCache>
            </c:strRef>
          </c:cat>
          <c:val>
            <c:numRef>
              <c:f>'Condom use_MSM'!$C$41:$C$43</c:f>
              <c:numCache>
                <c:formatCode>General</c:formatCode>
                <c:ptCount val="3"/>
                <c:pt idx="0">
                  <c:v>86</c:v>
                </c:pt>
                <c:pt idx="1">
                  <c:v>68</c:v>
                </c:pt>
                <c:pt idx="2">
                  <c:v>65</c:v>
                </c:pt>
              </c:numCache>
            </c:numRef>
          </c:val>
          <c:extLst>
            <c:ext xmlns:c16="http://schemas.microsoft.com/office/drawing/2014/chart" uri="{C3380CC4-5D6E-409C-BE32-E72D297353CC}">
              <c16:uniqueId val="{00000001-E0F0-451B-A1C4-5A5ADE11D968}"/>
            </c:ext>
          </c:extLst>
        </c:ser>
        <c:dLbls>
          <c:showLegendKey val="0"/>
          <c:showVal val="0"/>
          <c:showCatName val="0"/>
          <c:showSerName val="0"/>
          <c:showPercent val="0"/>
          <c:showBubbleSize val="0"/>
        </c:dLbls>
        <c:gapWidth val="150"/>
        <c:axId val="177769472"/>
        <c:axId val="177775360"/>
      </c:barChart>
      <c:scatterChart>
        <c:scatterStyle val="smoothMarker"/>
        <c:varyColors val="0"/>
        <c:ser>
          <c:idx val="2"/>
          <c:order val="2"/>
          <c:tx>
            <c:strRef>
              <c:f>'Condom use_MSM'!$F$2</c:f>
              <c:strCache>
                <c:ptCount val="1"/>
                <c:pt idx="0">
                  <c:v>Target</c:v>
                </c:pt>
              </c:strCache>
            </c:strRef>
          </c:tx>
          <c:spPr>
            <a:ln w="22225">
              <a:solidFill>
                <a:srgbClr val="E31837"/>
              </a:solidFill>
              <a:prstDash val="dash"/>
            </a:ln>
          </c:spPr>
          <c:marker>
            <c:symbol val="none"/>
          </c:marker>
          <c:xVal>
            <c:numRef>
              <c:f>'Condom use_MSM'!$E$3:$E$4</c:f>
              <c:numCache>
                <c:formatCode>General</c:formatCode>
                <c:ptCount val="2"/>
                <c:pt idx="0">
                  <c:v>0</c:v>
                </c:pt>
                <c:pt idx="1">
                  <c:v>1</c:v>
                </c:pt>
              </c:numCache>
            </c:numRef>
          </c:xVal>
          <c:yVal>
            <c:numRef>
              <c:f>'Condom use_MSM'!$F$3:$F$4</c:f>
              <c:numCache>
                <c:formatCode>General</c:formatCode>
                <c:ptCount val="2"/>
                <c:pt idx="0">
                  <c:v>90</c:v>
                </c:pt>
                <c:pt idx="1">
                  <c:v>90</c:v>
                </c:pt>
              </c:numCache>
            </c:numRef>
          </c:yVal>
          <c:smooth val="1"/>
          <c:extLst>
            <c:ext xmlns:c16="http://schemas.microsoft.com/office/drawing/2014/chart" uri="{C3380CC4-5D6E-409C-BE32-E72D297353CC}">
              <c16:uniqueId val="{00000002-E0F0-451B-A1C4-5A5ADE11D968}"/>
            </c:ext>
          </c:extLst>
        </c:ser>
        <c:dLbls>
          <c:showLegendKey val="0"/>
          <c:showVal val="0"/>
          <c:showCatName val="0"/>
          <c:showSerName val="0"/>
          <c:showPercent val="0"/>
          <c:showBubbleSize val="0"/>
        </c:dLbls>
        <c:axId val="177791360"/>
        <c:axId val="177777280"/>
      </c:scatterChart>
      <c:catAx>
        <c:axId val="177769472"/>
        <c:scaling>
          <c:orientation val="minMax"/>
        </c:scaling>
        <c:delete val="0"/>
        <c:axPos val="b"/>
        <c:numFmt formatCode="General" sourceLinked="0"/>
        <c:majorTickMark val="out"/>
        <c:minorTickMark val="none"/>
        <c:tickLblPos val="nextTo"/>
        <c:crossAx val="177775360"/>
        <c:crosses val="autoZero"/>
        <c:auto val="1"/>
        <c:lblAlgn val="ctr"/>
        <c:lblOffset val="100"/>
        <c:noMultiLvlLbl val="0"/>
      </c:catAx>
      <c:valAx>
        <c:axId val="177775360"/>
        <c:scaling>
          <c:orientation val="minMax"/>
          <c:max val="100"/>
          <c:min val="0"/>
        </c:scaling>
        <c:delete val="0"/>
        <c:axPos val="l"/>
        <c:title>
          <c:tx>
            <c:rich>
              <a:bodyPr rot="0" vert="horz"/>
              <a:lstStyle/>
              <a:p>
                <a:pPr>
                  <a:defRPr/>
                </a:pPr>
                <a:r>
                  <a:rPr lang="en-US" dirty="0"/>
                  <a:t>%</a:t>
                </a:r>
              </a:p>
            </c:rich>
          </c:tx>
          <c:layout>
            <c:manualLayout>
              <c:xMode val="edge"/>
              <c:yMode val="edge"/>
              <c:x val="2.7777777777777779E-3"/>
              <c:y val="0.11811132983377076"/>
            </c:manualLayout>
          </c:layout>
          <c:overlay val="0"/>
        </c:title>
        <c:numFmt formatCode="General" sourceLinked="1"/>
        <c:majorTickMark val="out"/>
        <c:minorTickMark val="none"/>
        <c:tickLblPos val="nextTo"/>
        <c:crossAx val="177769472"/>
        <c:crosses val="autoZero"/>
        <c:crossBetween val="between"/>
        <c:majorUnit val="20"/>
      </c:valAx>
      <c:valAx>
        <c:axId val="177777280"/>
        <c:scaling>
          <c:orientation val="minMax"/>
          <c:max val="100"/>
          <c:min val="0"/>
        </c:scaling>
        <c:delete val="1"/>
        <c:axPos val="r"/>
        <c:numFmt formatCode="General" sourceLinked="1"/>
        <c:majorTickMark val="out"/>
        <c:minorTickMark val="none"/>
        <c:tickLblPos val="nextTo"/>
        <c:crossAx val="177791360"/>
        <c:crosses val="max"/>
        <c:crossBetween val="midCat"/>
        <c:majorUnit val="20"/>
      </c:valAx>
      <c:valAx>
        <c:axId val="177791360"/>
        <c:scaling>
          <c:orientation val="minMax"/>
          <c:max val="1"/>
          <c:min val="0"/>
        </c:scaling>
        <c:delete val="1"/>
        <c:axPos val="t"/>
        <c:numFmt formatCode="General" sourceLinked="1"/>
        <c:majorTickMark val="out"/>
        <c:minorTickMark val="none"/>
        <c:tickLblPos val="nextTo"/>
        <c:crossAx val="177777280"/>
        <c:crosses val="max"/>
        <c:crossBetween val="midCat"/>
        <c:majorUnit val="0.2"/>
      </c:valAx>
    </c:plotArea>
    <c:legend>
      <c:legendPos val="b"/>
      <c:legendEntry>
        <c:idx val="2"/>
        <c:delete val="1"/>
      </c:legendEntry>
      <c:layout>
        <c:manualLayout>
          <c:xMode val="edge"/>
          <c:yMode val="edge"/>
          <c:x val="9.6882684617104198E-3"/>
          <c:y val="0.79517909775841122"/>
          <c:w val="0.99031173153828955"/>
          <c:h val="0.17893093460404827"/>
        </c:manualLayout>
      </c:layout>
      <c:overlay val="0"/>
    </c:legend>
    <c:plotVisOnly val="1"/>
    <c:dispBlanksAs val="gap"/>
    <c:showDLblsOverMax val="0"/>
  </c:chart>
  <c:spPr>
    <a:ln>
      <a:solidFill>
        <a:srgbClr val="00A99A"/>
      </a:solidFill>
    </a:ln>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'Condom use_MSM'!$A$30</c:f>
          <c:strCache>
            <c:ptCount val="1"/>
            <c:pt idx="0">
              <c:v>with a male client</c:v>
            </c:pt>
          </c:strCache>
        </c:strRef>
      </c:tx>
      <c:overlay val="1"/>
    </c:title>
    <c:autoTitleDeleted val="0"/>
    <c:plotArea>
      <c:layout>
        <c:manualLayout>
          <c:layoutTarget val="inner"/>
          <c:xMode val="edge"/>
          <c:yMode val="edge"/>
          <c:x val="8.8117936362055685E-2"/>
          <c:y val="0.22323432343234323"/>
          <c:w val="0.88874851999966886"/>
          <c:h val="0.43975416439281723"/>
        </c:manualLayout>
      </c:layout>
      <c:barChart>
        <c:barDir val="col"/>
        <c:grouping val="clustered"/>
        <c:varyColors val="0"/>
        <c:ser>
          <c:idx val="0"/>
          <c:order val="0"/>
          <c:tx>
            <c:strRef>
              <c:f>'Condom use_MSM'!$B$31</c:f>
              <c:strCache>
                <c:ptCount val="1"/>
                <c:pt idx="0">
                  <c:v>Condom use at last sex</c:v>
                </c:pt>
              </c:strCache>
            </c:strRef>
          </c:tx>
          <c:spPr>
            <a:solidFill>
              <a:srgbClr val="F26B73"/>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use_MSM'!$A$32:$A$34</c:f>
              <c:strCache>
                <c:ptCount val="3"/>
                <c:pt idx="0">
                  <c:v>Mandalay</c:v>
                </c:pt>
                <c:pt idx="1">
                  <c:v>Pathein</c:v>
                </c:pt>
                <c:pt idx="2">
                  <c:v>Pyay</c:v>
                </c:pt>
              </c:strCache>
            </c:strRef>
          </c:cat>
          <c:val>
            <c:numRef>
              <c:f>'Condom use_MSM'!$B$32:$B$34</c:f>
              <c:numCache>
                <c:formatCode>General</c:formatCode>
                <c:ptCount val="3"/>
                <c:pt idx="0">
                  <c:v>99</c:v>
                </c:pt>
                <c:pt idx="1">
                  <c:v>91</c:v>
                </c:pt>
                <c:pt idx="2">
                  <c:v>55</c:v>
                </c:pt>
              </c:numCache>
            </c:numRef>
          </c:val>
          <c:extLst>
            <c:ext xmlns:c16="http://schemas.microsoft.com/office/drawing/2014/chart" uri="{C3380CC4-5D6E-409C-BE32-E72D297353CC}">
              <c16:uniqueId val="{00000000-363E-4528-AEE7-6740855DC991}"/>
            </c:ext>
          </c:extLst>
        </c:ser>
        <c:ser>
          <c:idx val="1"/>
          <c:order val="1"/>
          <c:tx>
            <c:strRef>
              <c:f>'Condom use_MSM'!$C$31</c:f>
              <c:strCache>
                <c:ptCount val="1"/>
                <c:pt idx="0">
                  <c:v>consistent condom use in the last month</c:v>
                </c:pt>
              </c:strCache>
            </c:strRef>
          </c:tx>
          <c:spPr>
            <a:solidFill>
              <a:srgbClr val="78BCC1"/>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use_MSM'!$A$32:$A$34</c:f>
              <c:strCache>
                <c:ptCount val="3"/>
                <c:pt idx="0">
                  <c:v>Mandalay</c:v>
                </c:pt>
                <c:pt idx="1">
                  <c:v>Pathein</c:v>
                </c:pt>
                <c:pt idx="2">
                  <c:v>Pyay</c:v>
                </c:pt>
              </c:strCache>
            </c:strRef>
          </c:cat>
          <c:val>
            <c:numRef>
              <c:f>'Condom use_MSM'!$C$32:$C$34</c:f>
              <c:numCache>
                <c:formatCode>General</c:formatCode>
                <c:ptCount val="3"/>
                <c:pt idx="0">
                  <c:v>94</c:v>
                </c:pt>
              </c:numCache>
            </c:numRef>
          </c:val>
          <c:extLst>
            <c:ext xmlns:c16="http://schemas.microsoft.com/office/drawing/2014/chart" uri="{C3380CC4-5D6E-409C-BE32-E72D297353CC}">
              <c16:uniqueId val="{00000001-363E-4528-AEE7-6740855DC991}"/>
            </c:ext>
          </c:extLst>
        </c:ser>
        <c:dLbls>
          <c:showLegendKey val="0"/>
          <c:showVal val="0"/>
          <c:showCatName val="0"/>
          <c:showSerName val="0"/>
          <c:showPercent val="0"/>
          <c:showBubbleSize val="0"/>
        </c:dLbls>
        <c:gapWidth val="150"/>
        <c:axId val="179750400"/>
        <c:axId val="179751936"/>
      </c:barChart>
      <c:scatterChart>
        <c:scatterStyle val="smoothMarker"/>
        <c:varyColors val="0"/>
        <c:ser>
          <c:idx val="2"/>
          <c:order val="2"/>
          <c:tx>
            <c:strRef>
              <c:f>'Condom use_MSM'!$F$2</c:f>
              <c:strCache>
                <c:ptCount val="1"/>
                <c:pt idx="0">
                  <c:v>Target</c:v>
                </c:pt>
              </c:strCache>
            </c:strRef>
          </c:tx>
          <c:spPr>
            <a:ln w="22225">
              <a:solidFill>
                <a:srgbClr val="E31837"/>
              </a:solidFill>
              <a:prstDash val="dash"/>
            </a:ln>
          </c:spPr>
          <c:marker>
            <c:symbol val="none"/>
          </c:marker>
          <c:xVal>
            <c:numRef>
              <c:f>'Condom use_MSM'!$E$3:$E$4</c:f>
              <c:numCache>
                <c:formatCode>General</c:formatCode>
                <c:ptCount val="2"/>
                <c:pt idx="0">
                  <c:v>0</c:v>
                </c:pt>
                <c:pt idx="1">
                  <c:v>1</c:v>
                </c:pt>
              </c:numCache>
            </c:numRef>
          </c:xVal>
          <c:yVal>
            <c:numRef>
              <c:f>'Condom use_MSM'!$F$3:$F$4</c:f>
              <c:numCache>
                <c:formatCode>General</c:formatCode>
                <c:ptCount val="2"/>
                <c:pt idx="0">
                  <c:v>90</c:v>
                </c:pt>
                <c:pt idx="1">
                  <c:v>90</c:v>
                </c:pt>
              </c:numCache>
            </c:numRef>
          </c:yVal>
          <c:smooth val="1"/>
          <c:extLst>
            <c:ext xmlns:c16="http://schemas.microsoft.com/office/drawing/2014/chart" uri="{C3380CC4-5D6E-409C-BE32-E72D297353CC}">
              <c16:uniqueId val="{00000002-363E-4528-AEE7-6740855DC991}"/>
            </c:ext>
          </c:extLst>
        </c:ser>
        <c:dLbls>
          <c:showLegendKey val="0"/>
          <c:showVal val="0"/>
          <c:showCatName val="0"/>
          <c:showSerName val="0"/>
          <c:showPercent val="0"/>
          <c:showBubbleSize val="0"/>
        </c:dLbls>
        <c:axId val="190818944"/>
        <c:axId val="190817408"/>
      </c:scatterChart>
      <c:catAx>
        <c:axId val="179750400"/>
        <c:scaling>
          <c:orientation val="minMax"/>
        </c:scaling>
        <c:delete val="0"/>
        <c:axPos val="b"/>
        <c:numFmt formatCode="General" sourceLinked="0"/>
        <c:majorTickMark val="out"/>
        <c:minorTickMark val="none"/>
        <c:tickLblPos val="nextTo"/>
        <c:crossAx val="179751936"/>
        <c:crosses val="autoZero"/>
        <c:auto val="1"/>
        <c:lblAlgn val="ctr"/>
        <c:lblOffset val="100"/>
        <c:noMultiLvlLbl val="0"/>
      </c:catAx>
      <c:valAx>
        <c:axId val="179751936"/>
        <c:scaling>
          <c:orientation val="minMax"/>
          <c:max val="100"/>
          <c:min val="0"/>
        </c:scaling>
        <c:delete val="0"/>
        <c:axPos val="l"/>
        <c:title>
          <c:tx>
            <c:rich>
              <a:bodyPr rot="0" vert="horz"/>
              <a:lstStyle/>
              <a:p>
                <a:pPr>
                  <a:defRPr/>
                </a:pPr>
                <a:r>
                  <a:rPr lang="en-US" dirty="0"/>
                  <a:t>%</a:t>
                </a:r>
              </a:p>
            </c:rich>
          </c:tx>
          <c:layout>
            <c:manualLayout>
              <c:xMode val="edge"/>
              <c:yMode val="edge"/>
              <c:x val="1.6666666666666666E-2"/>
              <c:y val="0.13911827427821521"/>
            </c:manualLayout>
          </c:layout>
          <c:overlay val="0"/>
        </c:title>
        <c:numFmt formatCode="General" sourceLinked="1"/>
        <c:majorTickMark val="out"/>
        <c:minorTickMark val="none"/>
        <c:tickLblPos val="nextTo"/>
        <c:crossAx val="179750400"/>
        <c:crosses val="autoZero"/>
        <c:crossBetween val="between"/>
        <c:majorUnit val="20"/>
      </c:valAx>
      <c:valAx>
        <c:axId val="190817408"/>
        <c:scaling>
          <c:orientation val="minMax"/>
          <c:max val="100"/>
          <c:min val="0"/>
        </c:scaling>
        <c:delete val="1"/>
        <c:axPos val="r"/>
        <c:numFmt formatCode="General" sourceLinked="1"/>
        <c:majorTickMark val="out"/>
        <c:minorTickMark val="none"/>
        <c:tickLblPos val="nextTo"/>
        <c:crossAx val="190818944"/>
        <c:crosses val="max"/>
        <c:crossBetween val="midCat"/>
        <c:majorUnit val="20"/>
      </c:valAx>
      <c:valAx>
        <c:axId val="190818944"/>
        <c:scaling>
          <c:orientation val="minMax"/>
          <c:max val="1"/>
          <c:min val="0"/>
        </c:scaling>
        <c:delete val="1"/>
        <c:axPos val="t"/>
        <c:numFmt formatCode="General" sourceLinked="1"/>
        <c:majorTickMark val="out"/>
        <c:minorTickMark val="none"/>
        <c:tickLblPos val="nextTo"/>
        <c:crossAx val="190817408"/>
        <c:crosses val="max"/>
        <c:crossBetween val="midCat"/>
        <c:majorUnit val="0.2"/>
      </c:valAx>
    </c:plotArea>
    <c:legend>
      <c:legendPos val="b"/>
      <c:legendEntry>
        <c:idx val="2"/>
        <c:delete val="1"/>
      </c:legendEntry>
      <c:layout>
        <c:manualLayout>
          <c:xMode val="edge"/>
          <c:yMode val="edge"/>
          <c:x val="9.6882684617104198E-3"/>
          <c:y val="0.79517909775841122"/>
          <c:w val="0.99031173153828955"/>
          <c:h val="0.17893093460404827"/>
        </c:manualLayout>
      </c:layout>
      <c:overlay val="0"/>
    </c:legend>
    <c:plotVisOnly val="1"/>
    <c:dispBlanksAs val="gap"/>
    <c:showDLblsOverMax val="0"/>
  </c:chart>
  <c:spPr>
    <a:ln>
      <a:solidFill>
        <a:srgbClr val="00A99A"/>
      </a:solidFill>
    </a:ln>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'Condom use_MSM'!$A$1</c:f>
          <c:strCache>
            <c:ptCount val="1"/>
            <c:pt idx="0">
              <c:v>with a male partner</c:v>
            </c:pt>
          </c:strCache>
        </c:strRef>
      </c:tx>
      <c:overlay val="1"/>
    </c:title>
    <c:autoTitleDeleted val="0"/>
    <c:plotArea>
      <c:layout>
        <c:manualLayout>
          <c:layoutTarget val="inner"/>
          <c:xMode val="edge"/>
          <c:yMode val="edge"/>
          <c:x val="8.8117936362055685E-2"/>
          <c:y val="0.22323432343234323"/>
          <c:w val="0.88874851999966886"/>
          <c:h val="0.43975416439281723"/>
        </c:manualLayout>
      </c:layout>
      <c:barChart>
        <c:barDir val="col"/>
        <c:grouping val="clustered"/>
        <c:varyColors val="0"/>
        <c:ser>
          <c:idx val="0"/>
          <c:order val="0"/>
          <c:tx>
            <c:strRef>
              <c:f>'Condom use_MSM'!$B$2</c:f>
              <c:strCache>
                <c:ptCount val="1"/>
                <c:pt idx="0">
                  <c:v>Condom use at last sex</c:v>
                </c:pt>
              </c:strCache>
            </c:strRef>
          </c:tx>
          <c:spPr>
            <a:solidFill>
              <a:srgbClr val="F26B73"/>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use_MSM'!$A$3:$A$7</c:f>
              <c:strCache>
                <c:ptCount val="5"/>
                <c:pt idx="0">
                  <c:v>Yangon</c:v>
                </c:pt>
                <c:pt idx="1">
                  <c:v>Mandalay</c:v>
                </c:pt>
                <c:pt idx="2">
                  <c:v>Monywa</c:v>
                </c:pt>
                <c:pt idx="3">
                  <c:v>Pathein</c:v>
                </c:pt>
                <c:pt idx="4">
                  <c:v>Pyay</c:v>
                </c:pt>
              </c:strCache>
            </c:strRef>
          </c:cat>
          <c:val>
            <c:numRef>
              <c:f>'Condom use_MSM'!$B$3:$B$7</c:f>
              <c:numCache>
                <c:formatCode>General</c:formatCode>
                <c:ptCount val="5"/>
                <c:pt idx="0">
                  <c:v>64</c:v>
                </c:pt>
                <c:pt idx="1">
                  <c:v>91</c:v>
                </c:pt>
                <c:pt idx="2">
                  <c:v>88</c:v>
                </c:pt>
                <c:pt idx="3">
                  <c:v>79</c:v>
                </c:pt>
                <c:pt idx="4">
                  <c:v>69</c:v>
                </c:pt>
              </c:numCache>
            </c:numRef>
          </c:val>
          <c:extLst>
            <c:ext xmlns:c16="http://schemas.microsoft.com/office/drawing/2014/chart" uri="{C3380CC4-5D6E-409C-BE32-E72D297353CC}">
              <c16:uniqueId val="{00000000-8E63-46DA-BB0C-FFC08041DA3D}"/>
            </c:ext>
          </c:extLst>
        </c:ser>
        <c:ser>
          <c:idx val="1"/>
          <c:order val="1"/>
          <c:tx>
            <c:strRef>
              <c:f>'Condom use_MSM'!$C$2</c:f>
              <c:strCache>
                <c:ptCount val="1"/>
                <c:pt idx="0">
                  <c:v>consistent condom use in the last month</c:v>
                </c:pt>
              </c:strCache>
            </c:strRef>
          </c:tx>
          <c:spPr>
            <a:solidFill>
              <a:srgbClr val="78BCC1"/>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use_MSM'!$A$3:$A$7</c:f>
              <c:strCache>
                <c:ptCount val="5"/>
                <c:pt idx="0">
                  <c:v>Yangon</c:v>
                </c:pt>
                <c:pt idx="1">
                  <c:v>Mandalay</c:v>
                </c:pt>
                <c:pt idx="2">
                  <c:v>Monywa</c:v>
                </c:pt>
                <c:pt idx="3">
                  <c:v>Pathein</c:v>
                </c:pt>
                <c:pt idx="4">
                  <c:v>Pyay</c:v>
                </c:pt>
              </c:strCache>
            </c:strRef>
          </c:cat>
          <c:val>
            <c:numRef>
              <c:f>'Condom use_MSM'!$C$3:$C$7</c:f>
              <c:numCache>
                <c:formatCode>General</c:formatCode>
                <c:ptCount val="5"/>
                <c:pt idx="0">
                  <c:v>42</c:v>
                </c:pt>
                <c:pt idx="1">
                  <c:v>85</c:v>
                </c:pt>
                <c:pt idx="2">
                  <c:v>63</c:v>
                </c:pt>
                <c:pt idx="3">
                  <c:v>67</c:v>
                </c:pt>
                <c:pt idx="4">
                  <c:v>45</c:v>
                </c:pt>
              </c:numCache>
            </c:numRef>
          </c:val>
          <c:extLst>
            <c:ext xmlns:c16="http://schemas.microsoft.com/office/drawing/2014/chart" uri="{C3380CC4-5D6E-409C-BE32-E72D297353CC}">
              <c16:uniqueId val="{00000001-8E63-46DA-BB0C-FFC08041DA3D}"/>
            </c:ext>
          </c:extLst>
        </c:ser>
        <c:dLbls>
          <c:showLegendKey val="0"/>
          <c:showVal val="0"/>
          <c:showCatName val="0"/>
          <c:showSerName val="0"/>
          <c:showPercent val="0"/>
          <c:showBubbleSize val="0"/>
        </c:dLbls>
        <c:gapWidth val="150"/>
        <c:axId val="199993984"/>
        <c:axId val="200032640"/>
      </c:barChart>
      <c:scatterChart>
        <c:scatterStyle val="smoothMarker"/>
        <c:varyColors val="0"/>
        <c:ser>
          <c:idx val="2"/>
          <c:order val="2"/>
          <c:tx>
            <c:strRef>
              <c:f>'Condom use_MSM'!$F$2</c:f>
              <c:strCache>
                <c:ptCount val="1"/>
                <c:pt idx="0">
                  <c:v>Target</c:v>
                </c:pt>
              </c:strCache>
            </c:strRef>
          </c:tx>
          <c:spPr>
            <a:ln w="22225">
              <a:solidFill>
                <a:srgbClr val="E31837"/>
              </a:solidFill>
              <a:prstDash val="dash"/>
            </a:ln>
          </c:spPr>
          <c:marker>
            <c:symbol val="none"/>
          </c:marker>
          <c:xVal>
            <c:numRef>
              <c:f>'Condom use_MSM'!$E$3:$E$4</c:f>
              <c:numCache>
                <c:formatCode>General</c:formatCode>
                <c:ptCount val="2"/>
                <c:pt idx="0">
                  <c:v>0</c:v>
                </c:pt>
                <c:pt idx="1">
                  <c:v>1</c:v>
                </c:pt>
              </c:numCache>
            </c:numRef>
          </c:xVal>
          <c:yVal>
            <c:numRef>
              <c:f>'Condom use_MSM'!$F$3:$F$4</c:f>
              <c:numCache>
                <c:formatCode>General</c:formatCode>
                <c:ptCount val="2"/>
                <c:pt idx="0">
                  <c:v>90</c:v>
                </c:pt>
                <c:pt idx="1">
                  <c:v>90</c:v>
                </c:pt>
              </c:numCache>
            </c:numRef>
          </c:yVal>
          <c:smooth val="1"/>
          <c:extLst>
            <c:ext xmlns:c16="http://schemas.microsoft.com/office/drawing/2014/chart" uri="{C3380CC4-5D6E-409C-BE32-E72D297353CC}">
              <c16:uniqueId val="{00000002-8E63-46DA-BB0C-FFC08041DA3D}"/>
            </c:ext>
          </c:extLst>
        </c:ser>
        <c:dLbls>
          <c:showLegendKey val="0"/>
          <c:showVal val="0"/>
          <c:showCatName val="0"/>
          <c:showSerName val="0"/>
          <c:showPercent val="0"/>
          <c:showBubbleSize val="0"/>
        </c:dLbls>
        <c:axId val="200085504"/>
        <c:axId val="200034560"/>
      </c:scatterChart>
      <c:catAx>
        <c:axId val="199993984"/>
        <c:scaling>
          <c:orientation val="minMax"/>
        </c:scaling>
        <c:delete val="0"/>
        <c:axPos val="b"/>
        <c:numFmt formatCode="General" sourceLinked="0"/>
        <c:majorTickMark val="out"/>
        <c:minorTickMark val="none"/>
        <c:tickLblPos val="nextTo"/>
        <c:crossAx val="200032640"/>
        <c:crosses val="autoZero"/>
        <c:auto val="1"/>
        <c:lblAlgn val="ctr"/>
        <c:lblOffset val="100"/>
        <c:noMultiLvlLbl val="0"/>
      </c:catAx>
      <c:valAx>
        <c:axId val="200032640"/>
        <c:scaling>
          <c:orientation val="minMax"/>
          <c:max val="100"/>
          <c:min val="0"/>
        </c:scaling>
        <c:delete val="0"/>
        <c:axPos val="l"/>
        <c:title>
          <c:tx>
            <c:rich>
              <a:bodyPr rot="0" vert="horz"/>
              <a:lstStyle/>
              <a:p>
                <a:pPr>
                  <a:defRPr/>
                </a:pPr>
                <a:r>
                  <a:rPr lang="en-US" dirty="0"/>
                  <a:t>%</a:t>
                </a:r>
              </a:p>
            </c:rich>
          </c:tx>
          <c:layout>
            <c:manualLayout>
              <c:xMode val="edge"/>
              <c:yMode val="edge"/>
              <c:x val="1.6666666666666666E-2"/>
              <c:y val="0.13217382983377077"/>
            </c:manualLayout>
          </c:layout>
          <c:overlay val="0"/>
        </c:title>
        <c:numFmt formatCode="General" sourceLinked="1"/>
        <c:majorTickMark val="out"/>
        <c:minorTickMark val="none"/>
        <c:tickLblPos val="nextTo"/>
        <c:crossAx val="199993984"/>
        <c:crosses val="autoZero"/>
        <c:crossBetween val="between"/>
        <c:majorUnit val="20"/>
      </c:valAx>
      <c:valAx>
        <c:axId val="200034560"/>
        <c:scaling>
          <c:orientation val="minMax"/>
          <c:max val="100"/>
          <c:min val="0"/>
        </c:scaling>
        <c:delete val="1"/>
        <c:axPos val="r"/>
        <c:numFmt formatCode="General" sourceLinked="1"/>
        <c:majorTickMark val="out"/>
        <c:minorTickMark val="none"/>
        <c:tickLblPos val="nextTo"/>
        <c:crossAx val="200085504"/>
        <c:crosses val="max"/>
        <c:crossBetween val="midCat"/>
        <c:majorUnit val="20"/>
      </c:valAx>
      <c:valAx>
        <c:axId val="200085504"/>
        <c:scaling>
          <c:orientation val="minMax"/>
          <c:max val="1"/>
          <c:min val="0"/>
        </c:scaling>
        <c:delete val="1"/>
        <c:axPos val="t"/>
        <c:numFmt formatCode="General" sourceLinked="1"/>
        <c:majorTickMark val="out"/>
        <c:minorTickMark val="none"/>
        <c:tickLblPos val="nextTo"/>
        <c:crossAx val="200034560"/>
        <c:crosses val="max"/>
        <c:crossBetween val="midCat"/>
        <c:majorUnit val="0.2"/>
      </c:valAx>
    </c:plotArea>
    <c:legend>
      <c:legendPos val="b"/>
      <c:legendEntry>
        <c:idx val="2"/>
        <c:delete val="1"/>
      </c:legendEntry>
      <c:layout>
        <c:manualLayout>
          <c:xMode val="edge"/>
          <c:yMode val="edge"/>
          <c:x val="9.6882684617104198E-3"/>
          <c:y val="0.79517909775841122"/>
          <c:w val="0.99031173153828955"/>
          <c:h val="0.17893093460404827"/>
        </c:manualLayout>
      </c:layout>
      <c:overlay val="0"/>
    </c:legend>
    <c:plotVisOnly val="1"/>
    <c:dispBlanksAs val="gap"/>
    <c:showDLblsOverMax val="0"/>
  </c:chart>
  <c:spPr>
    <a:ln>
      <a:solidFill>
        <a:srgbClr val="63CDF6"/>
      </a:solidFill>
    </a:ln>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'Condom use_MSM'!$A$19</c:f>
          <c:strCache>
            <c:ptCount val="1"/>
            <c:pt idx="0">
              <c:v>With a female partner</c:v>
            </c:pt>
          </c:strCache>
        </c:strRef>
      </c:tx>
      <c:layout>
        <c:manualLayout>
          <c:xMode val="edge"/>
          <c:yMode val="edge"/>
          <c:x val="0.26012489063867017"/>
          <c:y val="1.3888888888888888E-2"/>
        </c:manualLayout>
      </c:layout>
      <c:overlay val="1"/>
    </c:title>
    <c:autoTitleDeleted val="0"/>
    <c:plotArea>
      <c:layout>
        <c:manualLayout>
          <c:layoutTarget val="inner"/>
          <c:xMode val="edge"/>
          <c:yMode val="edge"/>
          <c:x val="8.8117936362055685E-2"/>
          <c:y val="0.22323432343234323"/>
          <c:w val="0.88874851999966886"/>
          <c:h val="0.43975416439281723"/>
        </c:manualLayout>
      </c:layout>
      <c:barChart>
        <c:barDir val="col"/>
        <c:grouping val="clustered"/>
        <c:varyColors val="0"/>
        <c:ser>
          <c:idx val="0"/>
          <c:order val="0"/>
          <c:tx>
            <c:strRef>
              <c:f>'Condom use_MSM'!$B$20</c:f>
              <c:strCache>
                <c:ptCount val="1"/>
                <c:pt idx="0">
                  <c:v>Condom use at last sex</c:v>
                </c:pt>
              </c:strCache>
            </c:strRef>
          </c:tx>
          <c:spPr>
            <a:solidFill>
              <a:srgbClr val="F26B73"/>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use_MSM'!$A$21:$A$22</c:f>
              <c:strCache>
                <c:ptCount val="2"/>
                <c:pt idx="0">
                  <c:v>Pathein</c:v>
                </c:pt>
                <c:pt idx="1">
                  <c:v>Pyay</c:v>
                </c:pt>
              </c:strCache>
            </c:strRef>
          </c:cat>
          <c:val>
            <c:numRef>
              <c:f>'Condom use_MSM'!$B$21:$B$22</c:f>
              <c:numCache>
                <c:formatCode>General</c:formatCode>
                <c:ptCount val="2"/>
                <c:pt idx="0">
                  <c:v>37</c:v>
                </c:pt>
                <c:pt idx="1">
                  <c:v>26</c:v>
                </c:pt>
              </c:numCache>
            </c:numRef>
          </c:val>
          <c:extLst>
            <c:ext xmlns:c16="http://schemas.microsoft.com/office/drawing/2014/chart" uri="{C3380CC4-5D6E-409C-BE32-E72D297353CC}">
              <c16:uniqueId val="{00000000-4F6E-466E-8A80-A35A635E5AD8}"/>
            </c:ext>
          </c:extLst>
        </c:ser>
        <c:ser>
          <c:idx val="1"/>
          <c:order val="1"/>
          <c:tx>
            <c:strRef>
              <c:f>'Condom use_MSM'!$C$20</c:f>
              <c:strCache>
                <c:ptCount val="1"/>
                <c:pt idx="0">
                  <c:v>consistent condom use in the last month</c:v>
                </c:pt>
              </c:strCache>
            </c:strRef>
          </c:tx>
          <c:spPr>
            <a:solidFill>
              <a:srgbClr val="78BCC1"/>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use_MSM'!$A$21:$A$22</c:f>
              <c:strCache>
                <c:ptCount val="2"/>
                <c:pt idx="0">
                  <c:v>Pathein</c:v>
                </c:pt>
                <c:pt idx="1">
                  <c:v>Pyay</c:v>
                </c:pt>
              </c:strCache>
            </c:strRef>
          </c:cat>
          <c:val>
            <c:numRef>
              <c:f>'Condom use_MSM'!$C$21:$C$22</c:f>
              <c:numCache>
                <c:formatCode>General</c:formatCode>
                <c:ptCount val="2"/>
                <c:pt idx="0">
                  <c:v>18</c:v>
                </c:pt>
              </c:numCache>
            </c:numRef>
          </c:val>
          <c:extLst>
            <c:ext xmlns:c16="http://schemas.microsoft.com/office/drawing/2014/chart" uri="{C3380CC4-5D6E-409C-BE32-E72D297353CC}">
              <c16:uniqueId val="{00000001-4F6E-466E-8A80-A35A635E5AD8}"/>
            </c:ext>
          </c:extLst>
        </c:ser>
        <c:dLbls>
          <c:showLegendKey val="0"/>
          <c:showVal val="0"/>
          <c:showCatName val="0"/>
          <c:showSerName val="0"/>
          <c:showPercent val="0"/>
          <c:showBubbleSize val="0"/>
        </c:dLbls>
        <c:gapWidth val="150"/>
        <c:axId val="223896704"/>
        <c:axId val="223898240"/>
      </c:barChart>
      <c:scatterChart>
        <c:scatterStyle val="smoothMarker"/>
        <c:varyColors val="0"/>
        <c:ser>
          <c:idx val="2"/>
          <c:order val="2"/>
          <c:tx>
            <c:strRef>
              <c:f>'Condom use_MSM'!$F$2</c:f>
              <c:strCache>
                <c:ptCount val="1"/>
                <c:pt idx="0">
                  <c:v>Target</c:v>
                </c:pt>
              </c:strCache>
            </c:strRef>
          </c:tx>
          <c:spPr>
            <a:ln w="22225">
              <a:solidFill>
                <a:srgbClr val="E31837"/>
              </a:solidFill>
              <a:prstDash val="dash"/>
            </a:ln>
          </c:spPr>
          <c:marker>
            <c:symbol val="none"/>
          </c:marker>
          <c:xVal>
            <c:numRef>
              <c:f>'Condom use_MSM'!$E$3:$E$4</c:f>
              <c:numCache>
                <c:formatCode>General</c:formatCode>
                <c:ptCount val="2"/>
                <c:pt idx="0">
                  <c:v>0</c:v>
                </c:pt>
                <c:pt idx="1">
                  <c:v>1</c:v>
                </c:pt>
              </c:numCache>
            </c:numRef>
          </c:xVal>
          <c:yVal>
            <c:numRef>
              <c:f>'Condom use_MSM'!$F$3:$F$4</c:f>
              <c:numCache>
                <c:formatCode>General</c:formatCode>
                <c:ptCount val="2"/>
                <c:pt idx="0">
                  <c:v>90</c:v>
                </c:pt>
                <c:pt idx="1">
                  <c:v>90</c:v>
                </c:pt>
              </c:numCache>
            </c:numRef>
          </c:yVal>
          <c:smooth val="1"/>
          <c:extLst>
            <c:ext xmlns:c16="http://schemas.microsoft.com/office/drawing/2014/chart" uri="{C3380CC4-5D6E-409C-BE32-E72D297353CC}">
              <c16:uniqueId val="{00000002-4F6E-466E-8A80-A35A635E5AD8}"/>
            </c:ext>
          </c:extLst>
        </c:ser>
        <c:dLbls>
          <c:showLegendKey val="0"/>
          <c:showVal val="0"/>
          <c:showCatName val="0"/>
          <c:showSerName val="0"/>
          <c:showPercent val="0"/>
          <c:showBubbleSize val="0"/>
        </c:dLbls>
        <c:axId val="223930624"/>
        <c:axId val="223929088"/>
      </c:scatterChart>
      <c:catAx>
        <c:axId val="223896704"/>
        <c:scaling>
          <c:orientation val="minMax"/>
        </c:scaling>
        <c:delete val="0"/>
        <c:axPos val="b"/>
        <c:numFmt formatCode="General" sourceLinked="0"/>
        <c:majorTickMark val="out"/>
        <c:minorTickMark val="none"/>
        <c:tickLblPos val="nextTo"/>
        <c:crossAx val="223898240"/>
        <c:crosses val="autoZero"/>
        <c:auto val="1"/>
        <c:lblAlgn val="ctr"/>
        <c:lblOffset val="100"/>
        <c:noMultiLvlLbl val="0"/>
      </c:catAx>
      <c:valAx>
        <c:axId val="223898240"/>
        <c:scaling>
          <c:orientation val="minMax"/>
          <c:max val="100"/>
          <c:min val="0"/>
        </c:scaling>
        <c:delete val="0"/>
        <c:axPos val="l"/>
        <c:title>
          <c:tx>
            <c:rich>
              <a:bodyPr rot="0" vert="horz"/>
              <a:lstStyle/>
              <a:p>
                <a:pPr>
                  <a:defRPr/>
                </a:pPr>
                <a:r>
                  <a:rPr lang="en-US" dirty="0"/>
                  <a:t>%</a:t>
                </a:r>
              </a:p>
            </c:rich>
          </c:tx>
          <c:layout>
            <c:manualLayout>
              <c:xMode val="edge"/>
              <c:yMode val="edge"/>
              <c:x val="1.6666666666666666E-2"/>
              <c:y val="0.13564605205599298"/>
            </c:manualLayout>
          </c:layout>
          <c:overlay val="0"/>
        </c:title>
        <c:numFmt formatCode="General" sourceLinked="1"/>
        <c:majorTickMark val="out"/>
        <c:minorTickMark val="none"/>
        <c:tickLblPos val="nextTo"/>
        <c:crossAx val="223896704"/>
        <c:crosses val="autoZero"/>
        <c:crossBetween val="between"/>
        <c:majorUnit val="20"/>
      </c:valAx>
      <c:valAx>
        <c:axId val="223929088"/>
        <c:scaling>
          <c:orientation val="minMax"/>
          <c:max val="100"/>
          <c:min val="0"/>
        </c:scaling>
        <c:delete val="1"/>
        <c:axPos val="r"/>
        <c:numFmt formatCode="General" sourceLinked="1"/>
        <c:majorTickMark val="out"/>
        <c:minorTickMark val="none"/>
        <c:tickLblPos val="nextTo"/>
        <c:crossAx val="223930624"/>
        <c:crosses val="max"/>
        <c:crossBetween val="midCat"/>
        <c:majorUnit val="20"/>
      </c:valAx>
      <c:valAx>
        <c:axId val="223930624"/>
        <c:scaling>
          <c:orientation val="minMax"/>
          <c:max val="1"/>
          <c:min val="0"/>
        </c:scaling>
        <c:delete val="1"/>
        <c:axPos val="t"/>
        <c:numFmt formatCode="General" sourceLinked="1"/>
        <c:majorTickMark val="out"/>
        <c:minorTickMark val="none"/>
        <c:tickLblPos val="nextTo"/>
        <c:crossAx val="223929088"/>
        <c:crosses val="max"/>
        <c:crossBetween val="midCat"/>
        <c:majorUnit val="0.2"/>
      </c:valAx>
    </c:plotArea>
    <c:legend>
      <c:legendPos val="b"/>
      <c:legendEntry>
        <c:idx val="2"/>
        <c:delete val="1"/>
      </c:legendEntry>
      <c:layout>
        <c:manualLayout>
          <c:xMode val="edge"/>
          <c:yMode val="edge"/>
          <c:x val="9.6882684617104198E-3"/>
          <c:y val="0.79517909775841122"/>
          <c:w val="0.99031173153828955"/>
          <c:h val="0.17893093460404827"/>
        </c:manualLayout>
      </c:layout>
      <c:overlay val="0"/>
    </c:legend>
    <c:plotVisOnly val="1"/>
    <c:dispBlanksAs val="gap"/>
    <c:showDLblsOverMax val="0"/>
  </c:chart>
  <c:spPr>
    <a:ln>
      <a:solidFill>
        <a:srgbClr val="63CDF6"/>
      </a:solidFill>
    </a:ln>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'MSM partners'!$B$16</c:f>
              <c:strCache>
                <c:ptCount val="1"/>
                <c:pt idx="0">
                  <c:v>Casual male partners</c:v>
                </c:pt>
              </c:strCache>
            </c:strRef>
          </c:tx>
          <c:spPr>
            <a:solidFill>
              <a:srgbClr val="63CDF6"/>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'MSM partners'!$A$17:$A$21</c:f>
              <c:strCache>
                <c:ptCount val="5"/>
                <c:pt idx="0">
                  <c:v>Monywa</c:v>
                </c:pt>
                <c:pt idx="1">
                  <c:v>Mandalay</c:v>
                </c:pt>
                <c:pt idx="2">
                  <c:v>Yangon</c:v>
                </c:pt>
                <c:pt idx="3">
                  <c:v>Pathein</c:v>
                </c:pt>
                <c:pt idx="4">
                  <c:v>Pyay</c:v>
                </c:pt>
              </c:strCache>
            </c:strRef>
          </c:cat>
          <c:val>
            <c:numRef>
              <c:f>'MSM partners'!$B$17:$B$21</c:f>
              <c:numCache>
                <c:formatCode>General</c:formatCode>
                <c:ptCount val="5"/>
                <c:pt idx="0">
                  <c:v>22</c:v>
                </c:pt>
                <c:pt idx="1">
                  <c:v>23</c:v>
                </c:pt>
                <c:pt idx="2">
                  <c:v>20</c:v>
                </c:pt>
                <c:pt idx="3">
                  <c:v>11</c:v>
                </c:pt>
                <c:pt idx="4">
                  <c:v>23</c:v>
                </c:pt>
              </c:numCache>
            </c:numRef>
          </c:val>
          <c:extLst>
            <c:ext xmlns:c16="http://schemas.microsoft.com/office/drawing/2014/chart" uri="{C3380CC4-5D6E-409C-BE32-E72D297353CC}">
              <c16:uniqueId val="{00000000-5C25-4D5E-A00D-84C8E9DE3AB1}"/>
            </c:ext>
          </c:extLst>
        </c:ser>
        <c:ser>
          <c:idx val="1"/>
          <c:order val="1"/>
          <c:tx>
            <c:strRef>
              <c:f>'MSM partners'!$C$16</c:f>
              <c:strCache>
                <c:ptCount val="1"/>
                <c:pt idx="0">
                  <c:v>Male clients</c:v>
                </c:pt>
              </c:strCache>
            </c:strRef>
          </c:tx>
          <c:spPr>
            <a:solidFill>
              <a:srgbClr val="00A99A"/>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'MSM partners'!$A$17:$A$21</c:f>
              <c:strCache>
                <c:ptCount val="5"/>
                <c:pt idx="0">
                  <c:v>Monywa</c:v>
                </c:pt>
                <c:pt idx="1">
                  <c:v>Mandalay</c:v>
                </c:pt>
                <c:pt idx="2">
                  <c:v>Yangon</c:v>
                </c:pt>
                <c:pt idx="3">
                  <c:v>Pathein</c:v>
                </c:pt>
                <c:pt idx="4">
                  <c:v>Pyay</c:v>
                </c:pt>
              </c:strCache>
            </c:strRef>
          </c:cat>
          <c:val>
            <c:numRef>
              <c:f>'MSM partners'!$C$17:$C$21</c:f>
              <c:numCache>
                <c:formatCode>General</c:formatCode>
                <c:ptCount val="5"/>
                <c:pt idx="0">
                  <c:v>27</c:v>
                </c:pt>
                <c:pt idx="1">
                  <c:v>16</c:v>
                </c:pt>
                <c:pt idx="2">
                  <c:v>14</c:v>
                </c:pt>
                <c:pt idx="3">
                  <c:v>12</c:v>
                </c:pt>
                <c:pt idx="4">
                  <c:v>11</c:v>
                </c:pt>
              </c:numCache>
            </c:numRef>
          </c:val>
          <c:extLst>
            <c:ext xmlns:c16="http://schemas.microsoft.com/office/drawing/2014/chart" uri="{C3380CC4-5D6E-409C-BE32-E72D297353CC}">
              <c16:uniqueId val="{00000001-5C25-4D5E-A00D-84C8E9DE3AB1}"/>
            </c:ext>
          </c:extLst>
        </c:ser>
        <c:ser>
          <c:idx val="2"/>
          <c:order val="2"/>
          <c:tx>
            <c:strRef>
              <c:f>'MSM partners'!$D$16</c:f>
              <c:strCache>
                <c:ptCount val="1"/>
                <c:pt idx="0">
                  <c:v>Males paid for sex</c:v>
                </c:pt>
              </c:strCache>
            </c:strRef>
          </c:tx>
          <c:spPr>
            <a:solidFill>
              <a:srgbClr val="F26B73"/>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'MSM partners'!$A$17:$A$21</c:f>
              <c:strCache>
                <c:ptCount val="5"/>
                <c:pt idx="0">
                  <c:v>Monywa</c:v>
                </c:pt>
                <c:pt idx="1">
                  <c:v>Mandalay</c:v>
                </c:pt>
                <c:pt idx="2">
                  <c:v>Yangon</c:v>
                </c:pt>
                <c:pt idx="3">
                  <c:v>Pathein</c:v>
                </c:pt>
                <c:pt idx="4">
                  <c:v>Pyay</c:v>
                </c:pt>
              </c:strCache>
            </c:strRef>
          </c:cat>
          <c:val>
            <c:numRef>
              <c:f>'MSM partners'!$D$17:$D$21</c:f>
              <c:numCache>
                <c:formatCode>General</c:formatCode>
                <c:ptCount val="5"/>
                <c:pt idx="0">
                  <c:v>20</c:v>
                </c:pt>
                <c:pt idx="1">
                  <c:v>6</c:v>
                </c:pt>
                <c:pt idx="2">
                  <c:v>4</c:v>
                </c:pt>
                <c:pt idx="3">
                  <c:v>3</c:v>
                </c:pt>
                <c:pt idx="4">
                  <c:v>6</c:v>
                </c:pt>
              </c:numCache>
            </c:numRef>
          </c:val>
          <c:extLst>
            <c:ext xmlns:c16="http://schemas.microsoft.com/office/drawing/2014/chart" uri="{C3380CC4-5D6E-409C-BE32-E72D297353CC}">
              <c16:uniqueId val="{00000002-5C25-4D5E-A00D-84C8E9DE3AB1}"/>
            </c:ext>
          </c:extLst>
        </c:ser>
        <c:dLbls>
          <c:showLegendKey val="0"/>
          <c:showVal val="0"/>
          <c:showCatName val="0"/>
          <c:showSerName val="0"/>
          <c:showPercent val="0"/>
          <c:showBubbleSize val="0"/>
        </c:dLbls>
        <c:gapWidth val="150"/>
        <c:axId val="224249344"/>
        <c:axId val="224250880"/>
      </c:barChart>
      <c:catAx>
        <c:axId val="224249344"/>
        <c:scaling>
          <c:orientation val="minMax"/>
        </c:scaling>
        <c:delete val="0"/>
        <c:axPos val="b"/>
        <c:numFmt formatCode="General" sourceLinked="0"/>
        <c:majorTickMark val="out"/>
        <c:minorTickMark val="none"/>
        <c:tickLblPos val="nextTo"/>
        <c:crossAx val="224250880"/>
        <c:crosses val="autoZero"/>
        <c:auto val="1"/>
        <c:lblAlgn val="ctr"/>
        <c:lblOffset val="100"/>
        <c:noMultiLvlLbl val="0"/>
      </c:catAx>
      <c:valAx>
        <c:axId val="224250880"/>
        <c:scaling>
          <c:orientation val="minMax"/>
        </c:scaling>
        <c:delete val="0"/>
        <c:axPos val="l"/>
        <c:title>
          <c:tx>
            <c:rich>
              <a:bodyPr rot="-5400000" vert="horz"/>
              <a:lstStyle/>
              <a:p>
                <a:pPr>
                  <a:defRPr/>
                </a:pPr>
                <a:r>
                  <a:rPr lang="en-US"/>
                  <a:t>Number (average)</a:t>
                </a:r>
              </a:p>
            </c:rich>
          </c:tx>
          <c:layout>
            <c:manualLayout>
              <c:xMode val="edge"/>
              <c:yMode val="edge"/>
              <c:x val="4.0650406504065045E-3"/>
              <c:y val="0.16609019909096728"/>
            </c:manualLayout>
          </c:layout>
          <c:overlay val="0"/>
        </c:title>
        <c:numFmt formatCode="General" sourceLinked="1"/>
        <c:majorTickMark val="out"/>
        <c:minorTickMark val="none"/>
        <c:tickLblPos val="nextTo"/>
        <c:crossAx val="224249344"/>
        <c:crosses val="autoZero"/>
        <c:crossBetween val="between"/>
      </c:valAx>
    </c:plotArea>
    <c:legend>
      <c:legendPos val="b"/>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'&lt; 25 and Married'!$B$2</c:f>
              <c:strCache>
                <c:ptCount val="1"/>
                <c:pt idx="0">
                  <c:v>MSM (2015)</c:v>
                </c:pt>
              </c:strCache>
            </c:strRef>
          </c:tx>
          <c:spPr>
            <a:solidFill>
              <a:srgbClr val="F26B73"/>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'&lt; 25 and Married'!$A$3:$A$25</c:f>
              <c:strCache>
                <c:ptCount val="23"/>
                <c:pt idx="0">
                  <c:v>Pyay</c:v>
                </c:pt>
                <c:pt idx="1">
                  <c:v>Yangon</c:v>
                </c:pt>
                <c:pt idx="2">
                  <c:v>Monywa</c:v>
                </c:pt>
                <c:pt idx="3">
                  <c:v>Mandalay</c:v>
                </c:pt>
                <c:pt idx="4">
                  <c:v>Pathein</c:v>
                </c:pt>
                <c:pt idx="5">
                  <c:v>Yangon</c:v>
                </c:pt>
                <c:pt idx="6">
                  <c:v>Pyay</c:v>
                </c:pt>
                <c:pt idx="7">
                  <c:v>Monywa</c:v>
                </c:pt>
                <c:pt idx="8">
                  <c:v>Mandalay</c:v>
                </c:pt>
                <c:pt idx="9">
                  <c:v>Pathein</c:v>
                </c:pt>
                <c:pt idx="10">
                  <c:v>Tamu</c:v>
                </c:pt>
                <c:pt idx="11">
                  <c:v>Indaw</c:v>
                </c:pt>
                <c:pt idx="12">
                  <c:v>Kutkai</c:v>
                </c:pt>
                <c:pt idx="13">
                  <c:v>Hpakan</c:v>
                </c:pt>
                <c:pt idx="14">
                  <c:v>Lashio</c:v>
                </c:pt>
                <c:pt idx="15">
                  <c:v>Muse</c:v>
                </c:pt>
                <c:pt idx="16">
                  <c:v>Bhamo</c:v>
                </c:pt>
                <c:pt idx="17">
                  <c:v>Kale</c:v>
                </c:pt>
                <c:pt idx="18">
                  <c:v>Myitkyina</c:v>
                </c:pt>
                <c:pt idx="19">
                  <c:v>Yangon</c:v>
                </c:pt>
                <c:pt idx="20">
                  <c:v>Waingmaw</c:v>
                </c:pt>
                <c:pt idx="21">
                  <c:v>Mohnyin</c:v>
                </c:pt>
                <c:pt idx="22">
                  <c:v>Mandalay</c:v>
                </c:pt>
              </c:strCache>
            </c:strRef>
          </c:cat>
          <c:val>
            <c:numRef>
              <c:f>'&lt; 25 and Married'!$B$3:$B$25</c:f>
              <c:numCache>
                <c:formatCode>General</c:formatCode>
                <c:ptCount val="23"/>
                <c:pt idx="0">
                  <c:v>56</c:v>
                </c:pt>
                <c:pt idx="1">
                  <c:v>57</c:v>
                </c:pt>
                <c:pt idx="2">
                  <c:v>57</c:v>
                </c:pt>
                <c:pt idx="3">
                  <c:v>58</c:v>
                </c:pt>
                <c:pt idx="4">
                  <c:v>70</c:v>
                </c:pt>
              </c:numCache>
            </c:numRef>
          </c:val>
          <c:extLst>
            <c:ext xmlns:c16="http://schemas.microsoft.com/office/drawing/2014/chart" uri="{C3380CC4-5D6E-409C-BE32-E72D297353CC}">
              <c16:uniqueId val="{00000000-008E-4A05-8DB2-2E2E4E060C5A}"/>
            </c:ext>
          </c:extLst>
        </c:ser>
        <c:ser>
          <c:idx val="1"/>
          <c:order val="1"/>
          <c:tx>
            <c:strRef>
              <c:f>'&lt; 25 and Married'!$C$2</c:f>
              <c:strCache>
                <c:ptCount val="1"/>
                <c:pt idx="0">
                  <c:v>FSW (2015)</c:v>
                </c:pt>
              </c:strCache>
            </c:strRef>
          </c:tx>
          <c:spPr>
            <a:solidFill>
              <a:srgbClr val="00A99A"/>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'&lt; 25 and Married'!$A$3:$A$25</c:f>
              <c:strCache>
                <c:ptCount val="23"/>
                <c:pt idx="0">
                  <c:v>Pyay</c:v>
                </c:pt>
                <c:pt idx="1">
                  <c:v>Yangon</c:v>
                </c:pt>
                <c:pt idx="2">
                  <c:v>Monywa</c:v>
                </c:pt>
                <c:pt idx="3">
                  <c:v>Mandalay</c:v>
                </c:pt>
                <c:pt idx="4">
                  <c:v>Pathein</c:v>
                </c:pt>
                <c:pt idx="5">
                  <c:v>Yangon</c:v>
                </c:pt>
                <c:pt idx="6">
                  <c:v>Pyay</c:v>
                </c:pt>
                <c:pt idx="7">
                  <c:v>Monywa</c:v>
                </c:pt>
                <c:pt idx="8">
                  <c:v>Mandalay</c:v>
                </c:pt>
                <c:pt idx="9">
                  <c:v>Pathein</c:v>
                </c:pt>
                <c:pt idx="10">
                  <c:v>Tamu</c:v>
                </c:pt>
                <c:pt idx="11">
                  <c:v>Indaw</c:v>
                </c:pt>
                <c:pt idx="12">
                  <c:v>Kutkai</c:v>
                </c:pt>
                <c:pt idx="13">
                  <c:v>Hpakan</c:v>
                </c:pt>
                <c:pt idx="14">
                  <c:v>Lashio</c:v>
                </c:pt>
                <c:pt idx="15">
                  <c:v>Muse</c:v>
                </c:pt>
                <c:pt idx="16">
                  <c:v>Bhamo</c:v>
                </c:pt>
                <c:pt idx="17">
                  <c:v>Kale</c:v>
                </c:pt>
                <c:pt idx="18">
                  <c:v>Myitkyina</c:v>
                </c:pt>
                <c:pt idx="19">
                  <c:v>Yangon</c:v>
                </c:pt>
                <c:pt idx="20">
                  <c:v>Waingmaw</c:v>
                </c:pt>
                <c:pt idx="21">
                  <c:v>Mohnyin</c:v>
                </c:pt>
                <c:pt idx="22">
                  <c:v>Mandalay</c:v>
                </c:pt>
              </c:strCache>
            </c:strRef>
          </c:cat>
          <c:val>
            <c:numRef>
              <c:f>'&lt; 25 and Married'!$C$3:$C$25</c:f>
              <c:numCache>
                <c:formatCode>General</c:formatCode>
                <c:ptCount val="23"/>
                <c:pt idx="5">
                  <c:v>21</c:v>
                </c:pt>
                <c:pt idx="6">
                  <c:v>22</c:v>
                </c:pt>
                <c:pt idx="7">
                  <c:v>28</c:v>
                </c:pt>
                <c:pt idx="8">
                  <c:v>33</c:v>
                </c:pt>
                <c:pt idx="9">
                  <c:v>34</c:v>
                </c:pt>
              </c:numCache>
            </c:numRef>
          </c:val>
          <c:extLst>
            <c:ext xmlns:c16="http://schemas.microsoft.com/office/drawing/2014/chart" uri="{C3380CC4-5D6E-409C-BE32-E72D297353CC}">
              <c16:uniqueId val="{00000001-008E-4A05-8DB2-2E2E4E060C5A}"/>
            </c:ext>
          </c:extLst>
        </c:ser>
        <c:ser>
          <c:idx val="2"/>
          <c:order val="2"/>
          <c:tx>
            <c:strRef>
              <c:f>'&lt; 25 and Married'!$D$2</c:f>
              <c:strCache>
                <c:ptCount val="1"/>
                <c:pt idx="0">
                  <c:v>PWID (2017-18)</c:v>
                </c:pt>
              </c:strCache>
            </c:strRef>
          </c:tx>
          <c:spPr>
            <a:solidFill>
              <a:srgbClr val="63CDF6"/>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'&lt; 25 and Married'!$A$3:$A$25</c:f>
              <c:strCache>
                <c:ptCount val="23"/>
                <c:pt idx="0">
                  <c:v>Pyay</c:v>
                </c:pt>
                <c:pt idx="1">
                  <c:v>Yangon</c:v>
                </c:pt>
                <c:pt idx="2">
                  <c:v>Monywa</c:v>
                </c:pt>
                <c:pt idx="3">
                  <c:v>Mandalay</c:v>
                </c:pt>
                <c:pt idx="4">
                  <c:v>Pathein</c:v>
                </c:pt>
                <c:pt idx="5">
                  <c:v>Yangon</c:v>
                </c:pt>
                <c:pt idx="6">
                  <c:v>Pyay</c:v>
                </c:pt>
                <c:pt idx="7">
                  <c:v>Monywa</c:v>
                </c:pt>
                <c:pt idx="8">
                  <c:v>Mandalay</c:v>
                </c:pt>
                <c:pt idx="9">
                  <c:v>Pathein</c:v>
                </c:pt>
                <c:pt idx="10">
                  <c:v>Tamu</c:v>
                </c:pt>
                <c:pt idx="11">
                  <c:v>Indaw</c:v>
                </c:pt>
                <c:pt idx="12">
                  <c:v>Kutkai</c:v>
                </c:pt>
                <c:pt idx="13">
                  <c:v>Hpakan</c:v>
                </c:pt>
                <c:pt idx="14">
                  <c:v>Lashio</c:v>
                </c:pt>
                <c:pt idx="15">
                  <c:v>Muse</c:v>
                </c:pt>
                <c:pt idx="16">
                  <c:v>Bhamo</c:v>
                </c:pt>
                <c:pt idx="17">
                  <c:v>Kale</c:v>
                </c:pt>
                <c:pt idx="18">
                  <c:v>Myitkyina</c:v>
                </c:pt>
                <c:pt idx="19">
                  <c:v>Yangon</c:v>
                </c:pt>
                <c:pt idx="20">
                  <c:v>Waingmaw</c:v>
                </c:pt>
                <c:pt idx="21">
                  <c:v>Mohnyin</c:v>
                </c:pt>
                <c:pt idx="22">
                  <c:v>Mandalay</c:v>
                </c:pt>
              </c:strCache>
            </c:strRef>
          </c:cat>
          <c:val>
            <c:numRef>
              <c:f>'&lt; 25 and Married'!$D$3:$D$25</c:f>
              <c:numCache>
                <c:formatCode>General</c:formatCode>
                <c:ptCount val="23"/>
                <c:pt idx="10">
                  <c:v>11</c:v>
                </c:pt>
                <c:pt idx="11">
                  <c:v>15</c:v>
                </c:pt>
                <c:pt idx="12">
                  <c:v>15</c:v>
                </c:pt>
                <c:pt idx="13">
                  <c:v>16</c:v>
                </c:pt>
                <c:pt idx="14">
                  <c:v>16</c:v>
                </c:pt>
                <c:pt idx="15">
                  <c:v>17</c:v>
                </c:pt>
                <c:pt idx="16">
                  <c:v>22</c:v>
                </c:pt>
                <c:pt idx="17">
                  <c:v>22</c:v>
                </c:pt>
                <c:pt idx="18">
                  <c:v>26</c:v>
                </c:pt>
                <c:pt idx="19">
                  <c:v>26</c:v>
                </c:pt>
                <c:pt idx="20">
                  <c:v>35</c:v>
                </c:pt>
                <c:pt idx="21">
                  <c:v>41</c:v>
                </c:pt>
                <c:pt idx="22">
                  <c:v>45</c:v>
                </c:pt>
              </c:numCache>
            </c:numRef>
          </c:val>
          <c:extLst>
            <c:ext xmlns:c16="http://schemas.microsoft.com/office/drawing/2014/chart" uri="{C3380CC4-5D6E-409C-BE32-E72D297353CC}">
              <c16:uniqueId val="{00000002-008E-4A05-8DB2-2E2E4E060C5A}"/>
            </c:ext>
          </c:extLst>
        </c:ser>
        <c:dLbls>
          <c:showLegendKey val="0"/>
          <c:showVal val="0"/>
          <c:showCatName val="0"/>
          <c:showSerName val="0"/>
          <c:showPercent val="0"/>
          <c:showBubbleSize val="0"/>
        </c:dLbls>
        <c:gapWidth val="90"/>
        <c:overlap val="100"/>
        <c:axId val="224463872"/>
        <c:axId val="224482048"/>
      </c:barChart>
      <c:catAx>
        <c:axId val="224463872"/>
        <c:scaling>
          <c:orientation val="minMax"/>
        </c:scaling>
        <c:delete val="0"/>
        <c:axPos val="b"/>
        <c:numFmt formatCode="General" sourceLinked="0"/>
        <c:majorTickMark val="out"/>
        <c:minorTickMark val="none"/>
        <c:tickLblPos val="nextTo"/>
        <c:crossAx val="224482048"/>
        <c:crosses val="autoZero"/>
        <c:auto val="1"/>
        <c:lblAlgn val="ctr"/>
        <c:lblOffset val="100"/>
        <c:noMultiLvlLbl val="0"/>
      </c:catAx>
      <c:valAx>
        <c:axId val="224482048"/>
        <c:scaling>
          <c:orientation val="minMax"/>
          <c:max val="100"/>
          <c:min val="0"/>
        </c:scaling>
        <c:delete val="0"/>
        <c:axPos val="l"/>
        <c:majorGridlines>
          <c:spPr>
            <a:ln>
              <a:prstDash val="dash"/>
            </a:ln>
          </c:spPr>
        </c:majorGridlines>
        <c:title>
          <c:tx>
            <c:rich>
              <a:bodyPr rot="0" vert="horz"/>
              <a:lstStyle/>
              <a:p>
                <a:pPr>
                  <a:defRPr/>
                </a:pPr>
                <a:r>
                  <a:rPr lang="en-US"/>
                  <a:t>%</a:t>
                </a:r>
              </a:p>
            </c:rich>
          </c:tx>
          <c:layout>
            <c:manualLayout>
              <c:xMode val="edge"/>
              <c:yMode val="edge"/>
              <c:x val="2.6610116917203532E-2"/>
              <c:y val="7.8861800928730061E-2"/>
            </c:manualLayout>
          </c:layout>
          <c:overlay val="0"/>
        </c:title>
        <c:numFmt formatCode="General" sourceLinked="1"/>
        <c:majorTickMark val="out"/>
        <c:minorTickMark val="none"/>
        <c:tickLblPos val="nextTo"/>
        <c:crossAx val="224463872"/>
        <c:crosses val="autoZero"/>
        <c:crossBetween val="between"/>
        <c:majorUnit val="50"/>
      </c:valAx>
    </c:plotArea>
    <c:legend>
      <c:legendPos val="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'&lt; 25 and Married'!$B$31</c:f>
              <c:strCache>
                <c:ptCount val="1"/>
                <c:pt idx="0">
                  <c:v>MSM (2015)</c:v>
                </c:pt>
              </c:strCache>
            </c:strRef>
          </c:tx>
          <c:spPr>
            <a:solidFill>
              <a:srgbClr val="F26B73"/>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'&lt; 25 and Married'!$A$32:$A$54</c:f>
              <c:strCache>
                <c:ptCount val="23"/>
                <c:pt idx="0">
                  <c:v>Mandalay</c:v>
                </c:pt>
                <c:pt idx="1">
                  <c:v>Pyay</c:v>
                </c:pt>
                <c:pt idx="2">
                  <c:v>Yangon</c:v>
                </c:pt>
                <c:pt idx="3">
                  <c:v>Pathein</c:v>
                </c:pt>
                <c:pt idx="4">
                  <c:v>Monywa</c:v>
                </c:pt>
                <c:pt idx="5">
                  <c:v>Yangon</c:v>
                </c:pt>
                <c:pt idx="6">
                  <c:v>Pathein</c:v>
                </c:pt>
                <c:pt idx="7">
                  <c:v>Pyay</c:v>
                </c:pt>
                <c:pt idx="8">
                  <c:v>Mandalay</c:v>
                </c:pt>
                <c:pt idx="9">
                  <c:v>Monywa</c:v>
                </c:pt>
                <c:pt idx="10">
                  <c:v>Muse</c:v>
                </c:pt>
                <c:pt idx="11">
                  <c:v>Hpakan</c:v>
                </c:pt>
                <c:pt idx="12">
                  <c:v>Mandalay</c:v>
                </c:pt>
                <c:pt idx="13">
                  <c:v>Lashio</c:v>
                </c:pt>
                <c:pt idx="14">
                  <c:v>Mohnyin</c:v>
                </c:pt>
                <c:pt idx="15">
                  <c:v>Waingmaw</c:v>
                </c:pt>
                <c:pt idx="16">
                  <c:v>Myitkyina</c:v>
                </c:pt>
                <c:pt idx="17">
                  <c:v>Bhamo</c:v>
                </c:pt>
                <c:pt idx="18">
                  <c:v>Yangon</c:v>
                </c:pt>
                <c:pt idx="19">
                  <c:v>Tamu</c:v>
                </c:pt>
                <c:pt idx="20">
                  <c:v>Kutkai</c:v>
                </c:pt>
                <c:pt idx="21">
                  <c:v>Indaw</c:v>
                </c:pt>
                <c:pt idx="22">
                  <c:v>Kale</c:v>
                </c:pt>
              </c:strCache>
            </c:strRef>
          </c:cat>
          <c:val>
            <c:numRef>
              <c:f>'&lt; 25 and Married'!$B$32:$B$54</c:f>
              <c:numCache>
                <c:formatCode>General</c:formatCode>
                <c:ptCount val="23"/>
                <c:pt idx="0">
                  <c:v>4</c:v>
                </c:pt>
                <c:pt idx="1">
                  <c:v>11</c:v>
                </c:pt>
                <c:pt idx="2">
                  <c:v>12</c:v>
                </c:pt>
                <c:pt idx="3">
                  <c:v>20</c:v>
                </c:pt>
                <c:pt idx="4">
                  <c:v>24</c:v>
                </c:pt>
              </c:numCache>
            </c:numRef>
          </c:val>
          <c:extLst>
            <c:ext xmlns:c16="http://schemas.microsoft.com/office/drawing/2014/chart" uri="{C3380CC4-5D6E-409C-BE32-E72D297353CC}">
              <c16:uniqueId val="{00000000-37CA-4F7D-B76A-E524FA21663C}"/>
            </c:ext>
          </c:extLst>
        </c:ser>
        <c:ser>
          <c:idx val="1"/>
          <c:order val="1"/>
          <c:tx>
            <c:strRef>
              <c:f>'&lt; 25 and Married'!$C$31</c:f>
              <c:strCache>
                <c:ptCount val="1"/>
                <c:pt idx="0">
                  <c:v>FSW (2015)</c:v>
                </c:pt>
              </c:strCache>
            </c:strRef>
          </c:tx>
          <c:spPr>
            <a:solidFill>
              <a:srgbClr val="00A99A"/>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'&lt; 25 and Married'!$A$32:$A$54</c:f>
              <c:strCache>
                <c:ptCount val="23"/>
                <c:pt idx="0">
                  <c:v>Mandalay</c:v>
                </c:pt>
                <c:pt idx="1">
                  <c:v>Pyay</c:v>
                </c:pt>
                <c:pt idx="2">
                  <c:v>Yangon</c:v>
                </c:pt>
                <c:pt idx="3">
                  <c:v>Pathein</c:v>
                </c:pt>
                <c:pt idx="4">
                  <c:v>Monywa</c:v>
                </c:pt>
                <c:pt idx="5">
                  <c:v>Yangon</c:v>
                </c:pt>
                <c:pt idx="6">
                  <c:v>Pathein</c:v>
                </c:pt>
                <c:pt idx="7">
                  <c:v>Pyay</c:v>
                </c:pt>
                <c:pt idx="8">
                  <c:v>Mandalay</c:v>
                </c:pt>
                <c:pt idx="9">
                  <c:v>Monywa</c:v>
                </c:pt>
                <c:pt idx="10">
                  <c:v>Muse</c:v>
                </c:pt>
                <c:pt idx="11">
                  <c:v>Hpakan</c:v>
                </c:pt>
                <c:pt idx="12">
                  <c:v>Mandalay</c:v>
                </c:pt>
                <c:pt idx="13">
                  <c:v>Lashio</c:v>
                </c:pt>
                <c:pt idx="14">
                  <c:v>Mohnyin</c:v>
                </c:pt>
                <c:pt idx="15">
                  <c:v>Waingmaw</c:v>
                </c:pt>
                <c:pt idx="16">
                  <c:v>Myitkyina</c:v>
                </c:pt>
                <c:pt idx="17">
                  <c:v>Bhamo</c:v>
                </c:pt>
                <c:pt idx="18">
                  <c:v>Yangon</c:v>
                </c:pt>
                <c:pt idx="19">
                  <c:v>Tamu</c:v>
                </c:pt>
                <c:pt idx="20">
                  <c:v>Kutkai</c:v>
                </c:pt>
                <c:pt idx="21">
                  <c:v>Indaw</c:v>
                </c:pt>
                <c:pt idx="22">
                  <c:v>Kale</c:v>
                </c:pt>
              </c:strCache>
            </c:strRef>
          </c:cat>
          <c:val>
            <c:numRef>
              <c:f>'&lt; 25 and Married'!$C$32:$C$54</c:f>
              <c:numCache>
                <c:formatCode>General</c:formatCode>
                <c:ptCount val="23"/>
                <c:pt idx="5">
                  <c:v>18</c:v>
                </c:pt>
                <c:pt idx="6">
                  <c:v>24</c:v>
                </c:pt>
                <c:pt idx="7">
                  <c:v>36</c:v>
                </c:pt>
                <c:pt idx="8">
                  <c:v>42</c:v>
                </c:pt>
                <c:pt idx="9">
                  <c:v>56</c:v>
                </c:pt>
              </c:numCache>
            </c:numRef>
          </c:val>
          <c:extLst>
            <c:ext xmlns:c16="http://schemas.microsoft.com/office/drawing/2014/chart" uri="{C3380CC4-5D6E-409C-BE32-E72D297353CC}">
              <c16:uniqueId val="{00000001-37CA-4F7D-B76A-E524FA21663C}"/>
            </c:ext>
          </c:extLst>
        </c:ser>
        <c:ser>
          <c:idx val="2"/>
          <c:order val="2"/>
          <c:tx>
            <c:strRef>
              <c:f>'&lt; 25 and Married'!$D$31</c:f>
              <c:strCache>
                <c:ptCount val="1"/>
                <c:pt idx="0">
                  <c:v>PWID (2017-18) *</c:v>
                </c:pt>
              </c:strCache>
            </c:strRef>
          </c:tx>
          <c:spPr>
            <a:solidFill>
              <a:srgbClr val="63CDF6"/>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'&lt; 25 and Married'!$A$32:$A$54</c:f>
              <c:strCache>
                <c:ptCount val="23"/>
                <c:pt idx="0">
                  <c:v>Mandalay</c:v>
                </c:pt>
                <c:pt idx="1">
                  <c:v>Pyay</c:v>
                </c:pt>
                <c:pt idx="2">
                  <c:v>Yangon</c:v>
                </c:pt>
                <c:pt idx="3">
                  <c:v>Pathein</c:v>
                </c:pt>
                <c:pt idx="4">
                  <c:v>Monywa</c:v>
                </c:pt>
                <c:pt idx="5">
                  <c:v>Yangon</c:v>
                </c:pt>
                <c:pt idx="6">
                  <c:v>Pathein</c:v>
                </c:pt>
                <c:pt idx="7">
                  <c:v>Pyay</c:v>
                </c:pt>
                <c:pt idx="8">
                  <c:v>Mandalay</c:v>
                </c:pt>
                <c:pt idx="9">
                  <c:v>Monywa</c:v>
                </c:pt>
                <c:pt idx="10">
                  <c:v>Muse</c:v>
                </c:pt>
                <c:pt idx="11">
                  <c:v>Hpakan</c:v>
                </c:pt>
                <c:pt idx="12">
                  <c:v>Mandalay</c:v>
                </c:pt>
                <c:pt idx="13">
                  <c:v>Lashio</c:v>
                </c:pt>
                <c:pt idx="14">
                  <c:v>Mohnyin</c:v>
                </c:pt>
                <c:pt idx="15">
                  <c:v>Waingmaw</c:v>
                </c:pt>
                <c:pt idx="16">
                  <c:v>Myitkyina</c:v>
                </c:pt>
                <c:pt idx="17">
                  <c:v>Bhamo</c:v>
                </c:pt>
                <c:pt idx="18">
                  <c:v>Yangon</c:v>
                </c:pt>
                <c:pt idx="19">
                  <c:v>Tamu</c:v>
                </c:pt>
                <c:pt idx="20">
                  <c:v>Kutkai</c:v>
                </c:pt>
                <c:pt idx="21">
                  <c:v>Indaw</c:v>
                </c:pt>
                <c:pt idx="22">
                  <c:v>Kale</c:v>
                </c:pt>
              </c:strCache>
            </c:strRef>
          </c:cat>
          <c:val>
            <c:numRef>
              <c:f>'&lt; 25 and Married'!$D$32:$D$54</c:f>
              <c:numCache>
                <c:formatCode>General</c:formatCode>
                <c:ptCount val="23"/>
                <c:pt idx="10" formatCode="0">
                  <c:v>24.2</c:v>
                </c:pt>
                <c:pt idx="11" formatCode="0">
                  <c:v>33.4</c:v>
                </c:pt>
                <c:pt idx="12" formatCode="0">
                  <c:v>36.6</c:v>
                </c:pt>
                <c:pt idx="13" formatCode="0">
                  <c:v>38.9</c:v>
                </c:pt>
                <c:pt idx="14" formatCode="0">
                  <c:v>39.799999999999997</c:v>
                </c:pt>
                <c:pt idx="15" formatCode="0">
                  <c:v>40.700000000000003</c:v>
                </c:pt>
                <c:pt idx="16" formatCode="0">
                  <c:v>42.7</c:v>
                </c:pt>
                <c:pt idx="17" formatCode="0">
                  <c:v>43.4</c:v>
                </c:pt>
                <c:pt idx="18" formatCode="0">
                  <c:v>45.6</c:v>
                </c:pt>
                <c:pt idx="19" formatCode="0">
                  <c:v>53.7</c:v>
                </c:pt>
                <c:pt idx="20" formatCode="0">
                  <c:v>58</c:v>
                </c:pt>
                <c:pt idx="21" formatCode="0">
                  <c:v>69</c:v>
                </c:pt>
                <c:pt idx="22" formatCode="0">
                  <c:v>72</c:v>
                </c:pt>
              </c:numCache>
            </c:numRef>
          </c:val>
          <c:extLst>
            <c:ext xmlns:c16="http://schemas.microsoft.com/office/drawing/2014/chart" uri="{C3380CC4-5D6E-409C-BE32-E72D297353CC}">
              <c16:uniqueId val="{00000002-37CA-4F7D-B76A-E524FA21663C}"/>
            </c:ext>
          </c:extLst>
        </c:ser>
        <c:dLbls>
          <c:showLegendKey val="0"/>
          <c:showVal val="0"/>
          <c:showCatName val="0"/>
          <c:showSerName val="0"/>
          <c:showPercent val="0"/>
          <c:showBubbleSize val="0"/>
        </c:dLbls>
        <c:gapWidth val="90"/>
        <c:overlap val="100"/>
        <c:axId val="224935296"/>
        <c:axId val="224965760"/>
      </c:barChart>
      <c:catAx>
        <c:axId val="224935296"/>
        <c:scaling>
          <c:orientation val="minMax"/>
        </c:scaling>
        <c:delete val="0"/>
        <c:axPos val="b"/>
        <c:numFmt formatCode="General" sourceLinked="0"/>
        <c:majorTickMark val="out"/>
        <c:minorTickMark val="none"/>
        <c:tickLblPos val="nextTo"/>
        <c:crossAx val="224965760"/>
        <c:crosses val="autoZero"/>
        <c:auto val="1"/>
        <c:lblAlgn val="ctr"/>
        <c:lblOffset val="100"/>
        <c:noMultiLvlLbl val="0"/>
      </c:catAx>
      <c:valAx>
        <c:axId val="224965760"/>
        <c:scaling>
          <c:orientation val="minMax"/>
          <c:max val="100"/>
          <c:min val="0"/>
        </c:scaling>
        <c:delete val="0"/>
        <c:axPos val="l"/>
        <c:majorGridlines>
          <c:spPr>
            <a:ln>
              <a:prstDash val="dash"/>
            </a:ln>
          </c:spPr>
        </c:majorGridlines>
        <c:title>
          <c:tx>
            <c:rich>
              <a:bodyPr rot="0" vert="horz"/>
              <a:lstStyle/>
              <a:p>
                <a:pPr>
                  <a:defRPr/>
                </a:pPr>
                <a:r>
                  <a:rPr lang="en-US"/>
                  <a:t>%</a:t>
                </a:r>
              </a:p>
            </c:rich>
          </c:tx>
          <c:layout>
            <c:manualLayout>
              <c:xMode val="edge"/>
              <c:yMode val="edge"/>
              <c:x val="1.9115579302587178E-2"/>
              <c:y val="9.299281731553341E-2"/>
            </c:manualLayout>
          </c:layout>
          <c:overlay val="0"/>
        </c:title>
        <c:numFmt formatCode="General" sourceLinked="1"/>
        <c:majorTickMark val="out"/>
        <c:minorTickMark val="none"/>
        <c:tickLblPos val="nextTo"/>
        <c:crossAx val="224935296"/>
        <c:crosses val="autoZero"/>
        <c:crossBetween val="between"/>
        <c:majorUnit val="50"/>
      </c:valAx>
    </c:plotArea>
    <c:legend>
      <c:legendPos val="t"/>
      <c:layout>
        <c:manualLayout>
          <c:xMode val="edge"/>
          <c:yMode val="edge"/>
          <c:x val="0.16205169666291713"/>
          <c:y val="1.8357221410494694E-2"/>
          <c:w val="0.5449442257217848"/>
          <c:h val="6.572993443677419E-2"/>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0838193836881502E-2"/>
          <c:y val="4.2679977760086273E-2"/>
          <c:w val="0.923921741474235"/>
          <c:h val="0.72056429193635363"/>
        </c:manualLayout>
      </c:layout>
      <c:barChart>
        <c:barDir val="col"/>
        <c:grouping val="clustered"/>
        <c:varyColors val="0"/>
        <c:ser>
          <c:idx val="0"/>
          <c:order val="0"/>
          <c:tx>
            <c:strRef>
              <c:f>'Comprehensive know'!$B$49</c:f>
              <c:strCache>
                <c:ptCount val="1"/>
                <c:pt idx="0">
                  <c:v>PWID (2017-18)</c:v>
                </c:pt>
              </c:strCache>
            </c:strRef>
          </c:tx>
          <c:spPr>
            <a:solidFill>
              <a:srgbClr val="63CDF6"/>
            </a:solidFill>
            <a:ln>
              <a:noFill/>
            </a:ln>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8FB-4F72-874A-9DFA2B5CA2B7}"/>
                </c:ext>
              </c:extLst>
            </c:dLbl>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FB-4F72-874A-9DFA2B5CA2B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'Comprehensive know'!$A$50:$A$73</c:f>
              <c:strCache>
                <c:ptCount val="24"/>
                <c:pt idx="0">
                  <c:v>Kutkai</c:v>
                </c:pt>
                <c:pt idx="1">
                  <c:v>Mohnyin</c:v>
                </c:pt>
                <c:pt idx="2">
                  <c:v>Hpakan</c:v>
                </c:pt>
                <c:pt idx="3">
                  <c:v>Myitkyina</c:v>
                </c:pt>
                <c:pt idx="4">
                  <c:v>Lashio</c:v>
                </c:pt>
                <c:pt idx="5">
                  <c:v>Tamu</c:v>
                </c:pt>
                <c:pt idx="6">
                  <c:v>Kale</c:v>
                </c:pt>
                <c:pt idx="7">
                  <c:v>Myanmar</c:v>
                </c:pt>
                <c:pt idx="8">
                  <c:v>Waingmaw</c:v>
                </c:pt>
                <c:pt idx="9">
                  <c:v>Bhamo</c:v>
                </c:pt>
                <c:pt idx="10">
                  <c:v>Mandalay</c:v>
                </c:pt>
                <c:pt idx="11">
                  <c:v>Indaw</c:v>
                </c:pt>
                <c:pt idx="12">
                  <c:v>Yangon</c:v>
                </c:pt>
                <c:pt idx="13">
                  <c:v>Muse</c:v>
                </c:pt>
                <c:pt idx="14">
                  <c:v>Yangon</c:v>
                </c:pt>
                <c:pt idx="15">
                  <c:v>Monywa</c:v>
                </c:pt>
                <c:pt idx="16">
                  <c:v>Pathein</c:v>
                </c:pt>
                <c:pt idx="17">
                  <c:v>Pyay</c:v>
                </c:pt>
                <c:pt idx="18">
                  <c:v>Mandalay</c:v>
                </c:pt>
                <c:pt idx="19">
                  <c:v>Monywa</c:v>
                </c:pt>
                <c:pt idx="20">
                  <c:v>Pyay</c:v>
                </c:pt>
                <c:pt idx="21">
                  <c:v>Pathein</c:v>
                </c:pt>
                <c:pt idx="22">
                  <c:v>Yangon</c:v>
                </c:pt>
                <c:pt idx="23">
                  <c:v>Mandalay</c:v>
                </c:pt>
              </c:strCache>
            </c:strRef>
          </c:cat>
          <c:val>
            <c:numRef>
              <c:f>'Comprehensive know'!$B$50:$B$73</c:f>
              <c:numCache>
                <c:formatCode>0</c:formatCode>
                <c:ptCount val="24"/>
                <c:pt idx="0">
                  <c:v>15.9</c:v>
                </c:pt>
                <c:pt idx="1">
                  <c:v>19.7</c:v>
                </c:pt>
                <c:pt idx="2">
                  <c:v>32.200000000000003</c:v>
                </c:pt>
                <c:pt idx="3">
                  <c:v>36.799999999999997</c:v>
                </c:pt>
                <c:pt idx="4">
                  <c:v>37.9</c:v>
                </c:pt>
                <c:pt idx="5">
                  <c:v>38.1</c:v>
                </c:pt>
                <c:pt idx="6">
                  <c:v>42.9</c:v>
                </c:pt>
                <c:pt idx="7">
                  <c:v>44.9</c:v>
                </c:pt>
                <c:pt idx="8">
                  <c:v>51.9</c:v>
                </c:pt>
                <c:pt idx="9">
                  <c:v>54.7</c:v>
                </c:pt>
                <c:pt idx="10">
                  <c:v>58.4</c:v>
                </c:pt>
                <c:pt idx="11">
                  <c:v>61</c:v>
                </c:pt>
                <c:pt idx="12">
                  <c:v>61</c:v>
                </c:pt>
                <c:pt idx="13">
                  <c:v>74.099999999999994</c:v>
                </c:pt>
              </c:numCache>
            </c:numRef>
          </c:val>
          <c:extLst>
            <c:ext xmlns:c16="http://schemas.microsoft.com/office/drawing/2014/chart" uri="{C3380CC4-5D6E-409C-BE32-E72D297353CC}">
              <c16:uniqueId val="{00000002-98FB-4F72-874A-9DFA2B5CA2B7}"/>
            </c:ext>
          </c:extLst>
        </c:ser>
        <c:ser>
          <c:idx val="1"/>
          <c:order val="1"/>
          <c:tx>
            <c:strRef>
              <c:f>'Comprehensive know'!$C$49</c:f>
              <c:strCache>
                <c:ptCount val="1"/>
                <c:pt idx="0">
                  <c:v>MSM (2015)</c:v>
                </c:pt>
              </c:strCache>
            </c:strRef>
          </c:tx>
          <c:spPr>
            <a:solidFill>
              <a:srgbClr val="F78E1E"/>
            </a:solidFill>
            <a:ln>
              <a:noFill/>
            </a:ln>
          </c:spPr>
          <c:invertIfNegative val="0"/>
          <c:dLbls>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8FB-4F72-874A-9DFA2B5CA2B7}"/>
                </c:ext>
              </c:extLst>
            </c:dLbl>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8FB-4F72-874A-9DFA2B5CA2B7}"/>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8FB-4F72-874A-9DFA2B5CA2B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'Comprehensive know'!$A$50:$A$73</c:f>
              <c:strCache>
                <c:ptCount val="24"/>
                <c:pt idx="0">
                  <c:v>Kutkai</c:v>
                </c:pt>
                <c:pt idx="1">
                  <c:v>Mohnyin</c:v>
                </c:pt>
                <c:pt idx="2">
                  <c:v>Hpakan</c:v>
                </c:pt>
                <c:pt idx="3">
                  <c:v>Myitkyina</c:v>
                </c:pt>
                <c:pt idx="4">
                  <c:v>Lashio</c:v>
                </c:pt>
                <c:pt idx="5">
                  <c:v>Tamu</c:v>
                </c:pt>
                <c:pt idx="6">
                  <c:v>Kale</c:v>
                </c:pt>
                <c:pt idx="7">
                  <c:v>Myanmar</c:v>
                </c:pt>
                <c:pt idx="8">
                  <c:v>Waingmaw</c:v>
                </c:pt>
                <c:pt idx="9">
                  <c:v>Bhamo</c:v>
                </c:pt>
                <c:pt idx="10">
                  <c:v>Mandalay</c:v>
                </c:pt>
                <c:pt idx="11">
                  <c:v>Indaw</c:v>
                </c:pt>
                <c:pt idx="12">
                  <c:v>Yangon</c:v>
                </c:pt>
                <c:pt idx="13">
                  <c:v>Muse</c:v>
                </c:pt>
                <c:pt idx="14">
                  <c:v>Yangon</c:v>
                </c:pt>
                <c:pt idx="15">
                  <c:v>Monywa</c:v>
                </c:pt>
                <c:pt idx="16">
                  <c:v>Pathein</c:v>
                </c:pt>
                <c:pt idx="17">
                  <c:v>Pyay</c:v>
                </c:pt>
                <c:pt idx="18">
                  <c:v>Mandalay</c:v>
                </c:pt>
                <c:pt idx="19">
                  <c:v>Monywa</c:v>
                </c:pt>
                <c:pt idx="20">
                  <c:v>Pyay</c:v>
                </c:pt>
                <c:pt idx="21">
                  <c:v>Pathein</c:v>
                </c:pt>
                <c:pt idx="22">
                  <c:v>Yangon</c:v>
                </c:pt>
                <c:pt idx="23">
                  <c:v>Mandalay</c:v>
                </c:pt>
              </c:strCache>
            </c:strRef>
          </c:cat>
          <c:val>
            <c:numRef>
              <c:f>'Comprehensive know'!$C$50:$C$73</c:f>
              <c:numCache>
                <c:formatCode>General</c:formatCode>
                <c:ptCount val="24"/>
                <c:pt idx="14" formatCode="0">
                  <c:v>30</c:v>
                </c:pt>
                <c:pt idx="15" formatCode="0">
                  <c:v>48</c:v>
                </c:pt>
                <c:pt idx="16" formatCode="0">
                  <c:v>59</c:v>
                </c:pt>
                <c:pt idx="17" formatCode="0">
                  <c:v>82</c:v>
                </c:pt>
                <c:pt idx="18" formatCode="0">
                  <c:v>84</c:v>
                </c:pt>
              </c:numCache>
            </c:numRef>
          </c:val>
          <c:extLst>
            <c:ext xmlns:c16="http://schemas.microsoft.com/office/drawing/2014/chart" uri="{C3380CC4-5D6E-409C-BE32-E72D297353CC}">
              <c16:uniqueId val="{00000006-98FB-4F72-874A-9DFA2B5CA2B7}"/>
            </c:ext>
          </c:extLst>
        </c:ser>
        <c:ser>
          <c:idx val="2"/>
          <c:order val="2"/>
          <c:tx>
            <c:strRef>
              <c:f>'Comprehensive know'!$D$49</c:f>
              <c:strCache>
                <c:ptCount val="1"/>
                <c:pt idx="0">
                  <c:v>FSW (2015)</c:v>
                </c:pt>
              </c:strCache>
            </c:strRef>
          </c:tx>
          <c:spPr>
            <a:solidFill>
              <a:srgbClr val="00A99A"/>
            </a:solidFill>
            <a:ln>
              <a:noFill/>
            </a:ln>
          </c:spPr>
          <c:invertIfNegative val="0"/>
          <c:dLbls>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8FB-4F72-874A-9DFA2B5CA2B7}"/>
                </c:ext>
              </c:extLst>
            </c:dLbl>
            <c:dLbl>
              <c:idx val="2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8FB-4F72-874A-9DFA2B5CA2B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'Comprehensive know'!$A$50:$A$73</c:f>
              <c:strCache>
                <c:ptCount val="24"/>
                <c:pt idx="0">
                  <c:v>Kutkai</c:v>
                </c:pt>
                <c:pt idx="1">
                  <c:v>Mohnyin</c:v>
                </c:pt>
                <c:pt idx="2">
                  <c:v>Hpakan</c:v>
                </c:pt>
                <c:pt idx="3">
                  <c:v>Myitkyina</c:v>
                </c:pt>
                <c:pt idx="4">
                  <c:v>Lashio</c:v>
                </c:pt>
                <c:pt idx="5">
                  <c:v>Tamu</c:v>
                </c:pt>
                <c:pt idx="6">
                  <c:v>Kale</c:v>
                </c:pt>
                <c:pt idx="7">
                  <c:v>Myanmar</c:v>
                </c:pt>
                <c:pt idx="8">
                  <c:v>Waingmaw</c:v>
                </c:pt>
                <c:pt idx="9">
                  <c:v>Bhamo</c:v>
                </c:pt>
                <c:pt idx="10">
                  <c:v>Mandalay</c:v>
                </c:pt>
                <c:pt idx="11">
                  <c:v>Indaw</c:v>
                </c:pt>
                <c:pt idx="12">
                  <c:v>Yangon</c:v>
                </c:pt>
                <c:pt idx="13">
                  <c:v>Muse</c:v>
                </c:pt>
                <c:pt idx="14">
                  <c:v>Yangon</c:v>
                </c:pt>
                <c:pt idx="15">
                  <c:v>Monywa</c:v>
                </c:pt>
                <c:pt idx="16">
                  <c:v>Pathein</c:v>
                </c:pt>
                <c:pt idx="17">
                  <c:v>Pyay</c:v>
                </c:pt>
                <c:pt idx="18">
                  <c:v>Mandalay</c:v>
                </c:pt>
                <c:pt idx="19">
                  <c:v>Monywa</c:v>
                </c:pt>
                <c:pt idx="20">
                  <c:v>Pyay</c:v>
                </c:pt>
                <c:pt idx="21">
                  <c:v>Pathein</c:v>
                </c:pt>
                <c:pt idx="22">
                  <c:v>Yangon</c:v>
                </c:pt>
                <c:pt idx="23">
                  <c:v>Mandalay</c:v>
                </c:pt>
              </c:strCache>
            </c:strRef>
          </c:cat>
          <c:val>
            <c:numRef>
              <c:f>'Comprehensive know'!$D$50:$D$73</c:f>
              <c:numCache>
                <c:formatCode>General</c:formatCode>
                <c:ptCount val="24"/>
                <c:pt idx="19" formatCode="0">
                  <c:v>25</c:v>
                </c:pt>
                <c:pt idx="20" formatCode="0">
                  <c:v>52</c:v>
                </c:pt>
                <c:pt idx="21" formatCode="0">
                  <c:v>53</c:v>
                </c:pt>
                <c:pt idx="22" formatCode="0">
                  <c:v>64</c:v>
                </c:pt>
                <c:pt idx="23" formatCode="0">
                  <c:v>66</c:v>
                </c:pt>
              </c:numCache>
            </c:numRef>
          </c:val>
          <c:extLst>
            <c:ext xmlns:c16="http://schemas.microsoft.com/office/drawing/2014/chart" uri="{C3380CC4-5D6E-409C-BE32-E72D297353CC}">
              <c16:uniqueId val="{00000009-98FB-4F72-874A-9DFA2B5CA2B7}"/>
            </c:ext>
          </c:extLst>
        </c:ser>
        <c:dLbls>
          <c:showLegendKey val="0"/>
          <c:showVal val="0"/>
          <c:showCatName val="0"/>
          <c:showSerName val="0"/>
          <c:showPercent val="0"/>
          <c:showBubbleSize val="0"/>
        </c:dLbls>
        <c:gapWidth val="52"/>
        <c:overlap val="80"/>
        <c:axId val="227319168"/>
        <c:axId val="229428608"/>
      </c:barChart>
      <c:catAx>
        <c:axId val="227319168"/>
        <c:scaling>
          <c:orientation val="minMax"/>
        </c:scaling>
        <c:delete val="0"/>
        <c:axPos val="b"/>
        <c:numFmt formatCode="General" sourceLinked="0"/>
        <c:majorTickMark val="out"/>
        <c:minorTickMark val="none"/>
        <c:tickLblPos val="nextTo"/>
        <c:crossAx val="229428608"/>
        <c:crosses val="autoZero"/>
        <c:auto val="1"/>
        <c:lblAlgn val="ctr"/>
        <c:lblOffset val="100"/>
        <c:noMultiLvlLbl val="0"/>
      </c:catAx>
      <c:valAx>
        <c:axId val="229428608"/>
        <c:scaling>
          <c:orientation val="minMax"/>
          <c:max val="100"/>
        </c:scaling>
        <c:delete val="0"/>
        <c:axPos val="l"/>
        <c:title>
          <c:tx>
            <c:rich>
              <a:bodyPr rot="0" vert="horz"/>
              <a:lstStyle/>
              <a:p>
                <a:pPr>
                  <a:defRPr/>
                </a:pPr>
                <a:r>
                  <a:rPr lang="en-US"/>
                  <a:t>%</a:t>
                </a:r>
              </a:p>
            </c:rich>
          </c:tx>
          <c:layout>
            <c:manualLayout>
              <c:xMode val="edge"/>
              <c:yMode val="edge"/>
              <c:x val="0"/>
              <c:y val="2.0268042629423499E-2"/>
            </c:manualLayout>
          </c:layout>
          <c:overlay val="0"/>
        </c:title>
        <c:numFmt formatCode="0" sourceLinked="1"/>
        <c:majorTickMark val="out"/>
        <c:minorTickMark val="none"/>
        <c:tickLblPos val="nextTo"/>
        <c:crossAx val="227319168"/>
        <c:crosses val="autoZero"/>
        <c:crossBetween val="between"/>
        <c:majorUnit val="10"/>
      </c:valAx>
    </c:plotArea>
    <c:legend>
      <c:legendPos val="r"/>
      <c:layout>
        <c:manualLayout>
          <c:xMode val="edge"/>
          <c:yMode val="edge"/>
          <c:x val="0.20204096279876088"/>
          <c:y val="1.4708095609462439E-3"/>
          <c:w val="0.52595863472244075"/>
          <c:h val="0.10214237260008677"/>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331448925043655"/>
          <c:y val="4.909646249970967E-2"/>
          <c:w val="0.84035071467459754"/>
          <c:h val="0.71744802917334449"/>
        </c:manualLayout>
      </c:layout>
      <c:barChart>
        <c:barDir val="col"/>
        <c:grouping val="clustered"/>
        <c:varyColors val="0"/>
        <c:ser>
          <c:idx val="0"/>
          <c:order val="0"/>
          <c:tx>
            <c:strRef>
              <c:f>'PWID_ever imprisoned'!$B$2</c:f>
              <c:strCache>
                <c:ptCount val="1"/>
                <c:pt idx="0">
                  <c:v>%</c:v>
                </c:pt>
              </c:strCache>
            </c:strRef>
          </c:tx>
          <c:spPr>
            <a:solidFill>
              <a:srgbClr val="63CDF6"/>
            </a:solidFill>
            <a:ln>
              <a:noFill/>
            </a:ln>
          </c:spPr>
          <c:invertIfNegative val="0"/>
          <c:dPt>
            <c:idx val="13"/>
            <c:invertIfNegative val="0"/>
            <c:bubble3D val="0"/>
            <c:spPr>
              <a:pattFill prst="ltUpDiag">
                <a:fgClr>
                  <a:srgbClr val="63CDF6"/>
                </a:fgClr>
                <a:bgClr>
                  <a:sysClr val="window" lastClr="FFFFFF"/>
                </a:bgClr>
              </a:pattFill>
              <a:ln>
                <a:noFill/>
              </a:ln>
            </c:spPr>
            <c:extLst>
              <c:ext xmlns:c16="http://schemas.microsoft.com/office/drawing/2014/chart" uri="{C3380CC4-5D6E-409C-BE32-E72D297353CC}">
                <c16:uniqueId val="{00000001-B818-4467-A60B-F37514EBC325}"/>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'PWID_ever imprisoned'!$A$3:$A$16</c:f>
              <c:strCache>
                <c:ptCount val="14"/>
                <c:pt idx="0">
                  <c:v>Kutkai</c:v>
                </c:pt>
                <c:pt idx="1">
                  <c:v>Lashio</c:v>
                </c:pt>
                <c:pt idx="2">
                  <c:v>Muse</c:v>
                </c:pt>
                <c:pt idx="3">
                  <c:v>Bhamo</c:v>
                </c:pt>
                <c:pt idx="4">
                  <c:v>Yangon</c:v>
                </c:pt>
                <c:pt idx="5">
                  <c:v>Waingmaw</c:v>
                </c:pt>
                <c:pt idx="6">
                  <c:v>Myitkyina</c:v>
                </c:pt>
                <c:pt idx="7">
                  <c:v>Hpakan</c:v>
                </c:pt>
                <c:pt idx="8">
                  <c:v>Kale</c:v>
                </c:pt>
                <c:pt idx="9">
                  <c:v>Mohnyin</c:v>
                </c:pt>
                <c:pt idx="10">
                  <c:v>Tamu</c:v>
                </c:pt>
                <c:pt idx="11">
                  <c:v>Mandalay</c:v>
                </c:pt>
                <c:pt idx="12">
                  <c:v>Indaw</c:v>
                </c:pt>
                <c:pt idx="13">
                  <c:v>Myanmar</c:v>
                </c:pt>
              </c:strCache>
            </c:strRef>
          </c:cat>
          <c:val>
            <c:numRef>
              <c:f>'PWID_ever imprisoned'!$B$3:$B$16</c:f>
              <c:numCache>
                <c:formatCode>0</c:formatCode>
                <c:ptCount val="14"/>
                <c:pt idx="0">
                  <c:v>22.2</c:v>
                </c:pt>
                <c:pt idx="1">
                  <c:v>19.8</c:v>
                </c:pt>
                <c:pt idx="2">
                  <c:v>18.2</c:v>
                </c:pt>
                <c:pt idx="3">
                  <c:v>17.100000000000001</c:v>
                </c:pt>
                <c:pt idx="4">
                  <c:v>13.4</c:v>
                </c:pt>
                <c:pt idx="5">
                  <c:v>8.6999999999999993</c:v>
                </c:pt>
                <c:pt idx="6">
                  <c:v>7.6</c:v>
                </c:pt>
                <c:pt idx="7">
                  <c:v>7.4</c:v>
                </c:pt>
                <c:pt idx="8">
                  <c:v>6.7</c:v>
                </c:pt>
                <c:pt idx="9">
                  <c:v>6.6</c:v>
                </c:pt>
                <c:pt idx="10">
                  <c:v>3.4</c:v>
                </c:pt>
                <c:pt idx="11">
                  <c:v>2.6</c:v>
                </c:pt>
                <c:pt idx="12">
                  <c:v>2.4</c:v>
                </c:pt>
                <c:pt idx="13">
                  <c:v>9.9</c:v>
                </c:pt>
              </c:numCache>
            </c:numRef>
          </c:val>
          <c:extLst>
            <c:ext xmlns:c16="http://schemas.microsoft.com/office/drawing/2014/chart" uri="{C3380CC4-5D6E-409C-BE32-E72D297353CC}">
              <c16:uniqueId val="{00000002-B818-4467-A60B-F37514EBC325}"/>
            </c:ext>
          </c:extLst>
        </c:ser>
        <c:dLbls>
          <c:showLegendKey val="0"/>
          <c:showVal val="0"/>
          <c:showCatName val="0"/>
          <c:showSerName val="0"/>
          <c:showPercent val="0"/>
          <c:showBubbleSize val="0"/>
        </c:dLbls>
        <c:gapWidth val="110"/>
        <c:axId val="267032832"/>
        <c:axId val="267990528"/>
      </c:barChart>
      <c:catAx>
        <c:axId val="267032832"/>
        <c:scaling>
          <c:orientation val="minMax"/>
        </c:scaling>
        <c:delete val="0"/>
        <c:axPos val="b"/>
        <c:numFmt formatCode="General" sourceLinked="0"/>
        <c:majorTickMark val="out"/>
        <c:minorTickMark val="none"/>
        <c:tickLblPos val="nextTo"/>
        <c:crossAx val="267990528"/>
        <c:crosses val="autoZero"/>
        <c:auto val="1"/>
        <c:lblAlgn val="ctr"/>
        <c:lblOffset val="100"/>
        <c:noMultiLvlLbl val="0"/>
      </c:catAx>
      <c:valAx>
        <c:axId val="267990528"/>
        <c:scaling>
          <c:orientation val="minMax"/>
          <c:max val="100"/>
        </c:scaling>
        <c:delete val="0"/>
        <c:axPos val="l"/>
        <c:title>
          <c:tx>
            <c:rich>
              <a:bodyPr rot="0" vert="horz"/>
              <a:lstStyle/>
              <a:p>
                <a:pPr>
                  <a:defRPr/>
                </a:pPr>
                <a:r>
                  <a:rPr lang="en-US"/>
                  <a:t>%</a:t>
                </a:r>
              </a:p>
            </c:rich>
          </c:tx>
          <c:layout>
            <c:manualLayout>
              <c:xMode val="edge"/>
              <c:yMode val="edge"/>
              <c:x val="2.0550475200379902E-2"/>
              <c:y val="3.1680254569948663E-2"/>
            </c:manualLayout>
          </c:layout>
          <c:overlay val="0"/>
        </c:title>
        <c:numFmt formatCode="0" sourceLinked="1"/>
        <c:majorTickMark val="out"/>
        <c:minorTickMark val="none"/>
        <c:tickLblPos val="nextTo"/>
        <c:crossAx val="267032832"/>
        <c:crosses val="autoZero"/>
        <c:crossBetween val="between"/>
        <c:majorUnit val="10"/>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991481656058304"/>
          <c:h val="0.75348359828689981"/>
        </c:manualLayout>
      </c:layout>
      <c:barChart>
        <c:barDir val="bar"/>
        <c:grouping val="clustered"/>
        <c:varyColors val="0"/>
        <c:ser>
          <c:idx val="0"/>
          <c:order val="0"/>
          <c:spPr>
            <a:solidFill>
              <a:srgbClr val="FF7C80"/>
            </a:solidFill>
          </c:spPr>
          <c:invertIfNegative val="0"/>
          <c:dLbls>
            <c:spPr>
              <a:noFill/>
              <a:ln>
                <a:noFill/>
              </a:ln>
              <a:effectLst/>
            </c:spPr>
            <c:txPr>
              <a:bodyPr wrap="square" lIns="38100" tIns="19050" rIns="38100" bIns="19050" anchor="ctr">
                <a:spAutoFit/>
              </a:bodyPr>
              <a:lstStyle/>
              <a:p>
                <a:pPr>
                  <a:defRPr>
                    <a:solidFill>
                      <a:srgbClr val="F15B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MMR!$W$34:$W$35</c:f>
              <c:strCache>
                <c:ptCount val="2"/>
                <c:pt idx="0">
                  <c:v>National</c:v>
                </c:pt>
                <c:pt idx="1">
                  <c:v>Yangon</c:v>
                </c:pt>
              </c:strCache>
            </c:strRef>
          </c:cat>
          <c:val>
            <c:numRef>
              <c:f>MMR!$X$34:$X$35</c:f>
              <c:numCache>
                <c:formatCode>0.0</c:formatCode>
                <c:ptCount val="2"/>
                <c:pt idx="0">
                  <c:v>8.7899999999999991</c:v>
                </c:pt>
                <c:pt idx="1">
                  <c:v>28.35</c:v>
                </c:pt>
              </c:numCache>
            </c:numRef>
          </c:val>
          <c:extLst>
            <c:ext xmlns:c16="http://schemas.microsoft.com/office/drawing/2014/chart" uri="{C3380CC4-5D6E-409C-BE32-E72D297353CC}">
              <c16:uniqueId val="{00000000-9C1B-4033-B163-A7E8A54A5704}"/>
            </c:ext>
          </c:extLst>
        </c:ser>
        <c:dLbls>
          <c:showLegendKey val="0"/>
          <c:showVal val="0"/>
          <c:showCatName val="0"/>
          <c:showSerName val="0"/>
          <c:showPercent val="0"/>
          <c:showBubbleSize val="0"/>
        </c:dLbls>
        <c:gapWidth val="25"/>
        <c:axId val="204126848"/>
        <c:axId val="204140928"/>
      </c:barChart>
      <c:catAx>
        <c:axId val="204126848"/>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140928"/>
        <c:crosses val="autoZero"/>
        <c:auto val="1"/>
        <c:lblAlgn val="ctr"/>
        <c:lblOffset val="800"/>
        <c:noMultiLvlLbl val="0"/>
      </c:catAx>
      <c:valAx>
        <c:axId val="204140928"/>
        <c:scaling>
          <c:orientation val="minMax"/>
          <c:max val="55"/>
          <c:min val="0"/>
        </c:scaling>
        <c:delete val="1"/>
        <c:axPos val="t"/>
        <c:numFmt formatCode="0.0" sourceLinked="1"/>
        <c:majorTickMark val="out"/>
        <c:minorTickMark val="none"/>
        <c:tickLblPos val="nextTo"/>
        <c:crossAx val="204126848"/>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3218526570048309"/>
          <c:y val="0.17533481766053211"/>
          <c:w val="0.53266618357487927"/>
          <c:h val="0.65309152896955347"/>
        </c:manualLayout>
      </c:layout>
      <c:doughnutChart>
        <c:varyColors val="1"/>
        <c:ser>
          <c:idx val="0"/>
          <c:order val="0"/>
          <c:spPr>
            <a:ln w="22225">
              <a:solidFill>
                <a:sysClr val="window" lastClr="FFFFFF"/>
              </a:solidFill>
            </a:ln>
          </c:spPr>
          <c:dPt>
            <c:idx val="0"/>
            <c:bubble3D val="0"/>
            <c:spPr>
              <a:solidFill>
                <a:srgbClr val="FF7C80"/>
              </a:solidFill>
              <a:ln w="22225">
                <a:solidFill>
                  <a:sysClr val="window" lastClr="FFFFFF"/>
                </a:solidFill>
              </a:ln>
            </c:spPr>
            <c:extLst>
              <c:ext xmlns:c16="http://schemas.microsoft.com/office/drawing/2014/chart" uri="{C3380CC4-5D6E-409C-BE32-E72D297353CC}">
                <c16:uniqueId val="{00000001-D5EC-4131-A249-9116BCF09C26}"/>
              </c:ext>
            </c:extLst>
          </c:dPt>
          <c:dPt>
            <c:idx val="1"/>
            <c:bubble3D val="0"/>
            <c:spPr>
              <a:solidFill>
                <a:srgbClr val="33CCCC"/>
              </a:solidFill>
              <a:ln w="22225">
                <a:solidFill>
                  <a:sysClr val="window" lastClr="FFFFFF"/>
                </a:solidFill>
              </a:ln>
            </c:spPr>
            <c:extLst>
              <c:ext xmlns:c16="http://schemas.microsoft.com/office/drawing/2014/chart" uri="{C3380CC4-5D6E-409C-BE32-E72D297353CC}">
                <c16:uniqueId val="{00000003-D5EC-4131-A249-9116BCF09C26}"/>
              </c:ext>
            </c:extLst>
          </c:dPt>
          <c:cat>
            <c:strRef>
              <c:f>MMR!$Q$109:$R$109</c:f>
              <c:strCache>
                <c:ptCount val="2"/>
                <c:pt idx="0">
                  <c:v>International funding</c:v>
                </c:pt>
                <c:pt idx="1">
                  <c:v>Domestic funding</c:v>
                </c:pt>
              </c:strCache>
            </c:strRef>
          </c:cat>
          <c:val>
            <c:numRef>
              <c:f>MMR!$Q$110:$R$110</c:f>
              <c:numCache>
                <c:formatCode>_-* #,##0_-;\-* #,##0_-;_-* "-"??_-;_-@_-</c:formatCode>
                <c:ptCount val="2"/>
                <c:pt idx="0">
                  <c:v>83874255.200000003</c:v>
                </c:pt>
                <c:pt idx="1">
                  <c:v>22594986.699999999</c:v>
                </c:pt>
              </c:numCache>
            </c:numRef>
          </c:val>
          <c:extLst>
            <c:ext xmlns:c16="http://schemas.microsoft.com/office/drawing/2014/chart" uri="{C3380CC4-5D6E-409C-BE32-E72D297353CC}">
              <c16:uniqueId val="{00000004-D5EC-4131-A249-9116BCF09C26}"/>
            </c:ext>
          </c:extLst>
        </c:ser>
        <c:dLbls>
          <c:showLegendKey val="0"/>
          <c:showVal val="0"/>
          <c:showCatName val="0"/>
          <c:showSerName val="0"/>
          <c:showPercent val="0"/>
          <c:showBubbleSize val="0"/>
          <c:showLeaderLines val="1"/>
        </c:dLbls>
        <c:firstSliceAng val="69"/>
        <c:holeSize val="72"/>
      </c:doughnutChart>
    </c:plotArea>
    <c:plotVisOnly val="1"/>
    <c:dispBlanksAs val="gap"/>
    <c:showDLblsOverMax val="0"/>
  </c:chart>
  <c:spPr>
    <a:noFill/>
    <a:ln>
      <a:noFill/>
    </a:ln>
  </c:spPr>
  <c:txPr>
    <a:bodyPr/>
    <a:lstStyle/>
    <a:p>
      <a:pPr>
        <a:defRPr sz="1100">
          <a:latin typeface="Arial" pitchFamily="34" charset="0"/>
          <a:cs typeface="Arial" pitchFamily="34" charset="0"/>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6599275362318839E-2"/>
          <c:y val="0.19084691878303944"/>
          <c:w val="0.52227538383477723"/>
          <c:h val="0.6436276053728579"/>
        </c:manualLayout>
      </c:layout>
      <c:doughnutChart>
        <c:varyColors val="1"/>
        <c:ser>
          <c:idx val="0"/>
          <c:order val="0"/>
          <c:spPr>
            <a:solidFill>
              <a:sysClr val="window" lastClr="FFFFFF">
                <a:lumMod val="65000"/>
              </a:sysClr>
            </a:solidFill>
            <a:ln w="22225">
              <a:solidFill>
                <a:sysClr val="window" lastClr="FFFFFF"/>
              </a:solidFill>
            </a:ln>
          </c:spPr>
          <c:dPt>
            <c:idx val="0"/>
            <c:bubble3D val="0"/>
            <c:spPr>
              <a:solidFill>
                <a:srgbClr val="3FDAFF"/>
              </a:solidFill>
              <a:ln w="22225">
                <a:solidFill>
                  <a:sysClr val="window" lastClr="FFFFFF"/>
                </a:solidFill>
              </a:ln>
            </c:spPr>
            <c:extLst>
              <c:ext xmlns:c16="http://schemas.microsoft.com/office/drawing/2014/chart" uri="{C3380CC4-5D6E-409C-BE32-E72D297353CC}">
                <c16:uniqueId val="{00000001-1F57-46D4-B7C8-C1FFEE144AB0}"/>
              </c:ext>
            </c:extLst>
          </c:dPt>
          <c:dPt>
            <c:idx val="1"/>
            <c:bubble3D val="0"/>
            <c:spPr>
              <a:solidFill>
                <a:srgbClr val="A9D18E"/>
              </a:solidFill>
              <a:ln w="22225">
                <a:solidFill>
                  <a:sysClr val="window" lastClr="FFFFFF"/>
                </a:solidFill>
              </a:ln>
            </c:spPr>
            <c:extLst>
              <c:ext xmlns:c16="http://schemas.microsoft.com/office/drawing/2014/chart" uri="{C3380CC4-5D6E-409C-BE32-E72D297353CC}">
                <c16:uniqueId val="{00000003-1F57-46D4-B7C8-C1FFEE144AB0}"/>
              </c:ext>
            </c:extLst>
          </c:dPt>
          <c:dPt>
            <c:idx val="2"/>
            <c:bubble3D val="0"/>
            <c:spPr>
              <a:solidFill>
                <a:srgbClr val="F15B40"/>
              </a:solidFill>
              <a:ln w="22225">
                <a:solidFill>
                  <a:sysClr val="window" lastClr="FFFFFF"/>
                </a:solidFill>
              </a:ln>
            </c:spPr>
            <c:extLst>
              <c:ext xmlns:c16="http://schemas.microsoft.com/office/drawing/2014/chart" uri="{C3380CC4-5D6E-409C-BE32-E72D297353CC}">
                <c16:uniqueId val="{00000005-1F57-46D4-B7C8-C1FFEE144AB0}"/>
              </c:ext>
            </c:extLst>
          </c:dPt>
          <c:dPt>
            <c:idx val="3"/>
            <c:bubble3D val="0"/>
            <c:extLst>
              <c:ext xmlns:c16="http://schemas.microsoft.com/office/drawing/2014/chart" uri="{C3380CC4-5D6E-409C-BE32-E72D297353CC}">
                <c16:uniqueId val="{00000006-1F57-46D4-B7C8-C1FFEE144AB0}"/>
              </c:ext>
            </c:extLst>
          </c:dPt>
          <c:cat>
            <c:strRef>
              <c:f>MMR!$P$114:$P$117</c:f>
              <c:strCache>
                <c:ptCount val="4"/>
                <c:pt idx="0">
                  <c:v>Key population prevention</c:v>
                </c:pt>
                <c:pt idx="1">
                  <c:v>Other prevention</c:v>
                </c:pt>
                <c:pt idx="2">
                  <c:v>Care and treatment</c:v>
                </c:pt>
                <c:pt idx="3">
                  <c:v>Other AIDS expenditure</c:v>
                </c:pt>
              </c:strCache>
            </c:strRef>
          </c:cat>
          <c:val>
            <c:numRef>
              <c:f>MMR!$Q$114:$Q$117</c:f>
              <c:numCache>
                <c:formatCode>_-* #,##0_-;\-* #,##0_-;_-* "-"??_-;_-@_-</c:formatCode>
                <c:ptCount val="4"/>
                <c:pt idx="0">
                  <c:v>21348984</c:v>
                </c:pt>
                <c:pt idx="1">
                  <c:v>8364881</c:v>
                </c:pt>
                <c:pt idx="2">
                  <c:v>52427739</c:v>
                </c:pt>
                <c:pt idx="3">
                  <c:v>24327637.900000006</c:v>
                </c:pt>
              </c:numCache>
            </c:numRef>
          </c:val>
          <c:extLst>
            <c:ext xmlns:c16="http://schemas.microsoft.com/office/drawing/2014/chart" uri="{C3380CC4-5D6E-409C-BE32-E72D297353CC}">
              <c16:uniqueId val="{00000007-1F57-46D4-B7C8-C1FFEE144AB0}"/>
            </c:ext>
          </c:extLst>
        </c:ser>
        <c:dLbls>
          <c:showLegendKey val="0"/>
          <c:showVal val="0"/>
          <c:showCatName val="0"/>
          <c:showSerName val="0"/>
          <c:showPercent val="0"/>
          <c:showBubbleSize val="0"/>
          <c:showLeaderLines val="1"/>
        </c:dLbls>
        <c:firstSliceAng val="11"/>
        <c:holeSize val="72"/>
      </c:doughnutChart>
    </c:plotArea>
    <c:plotVisOnly val="1"/>
    <c:dispBlanksAs val="gap"/>
    <c:showDLblsOverMax val="0"/>
  </c:chart>
  <c:spPr>
    <a:noFill/>
    <a:ln>
      <a:noFill/>
    </a:ln>
  </c:spPr>
  <c:txPr>
    <a:bodyPr/>
    <a:lstStyle/>
    <a:p>
      <a:pPr>
        <a:defRPr sz="1100">
          <a:latin typeface="Arial" pitchFamily="34" charset="0"/>
          <a:cs typeface="Arial" pitchFamily="34" charset="0"/>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661691720353138"/>
          <c:y val="9.8076257501880384E-2"/>
          <c:w val="0.79107182056788361"/>
          <c:h val="0.69073893421433941"/>
        </c:manualLayout>
      </c:layout>
      <c:barChart>
        <c:barDir val="col"/>
        <c:grouping val="stacked"/>
        <c:varyColors val="0"/>
        <c:ser>
          <c:idx val="2"/>
          <c:order val="1"/>
          <c:tx>
            <c:strRef>
              <c:f>'AIDS Spending'!$C$3</c:f>
              <c:strCache>
                <c:ptCount val="1"/>
                <c:pt idx="0">
                  <c:v>International funding</c:v>
                </c:pt>
              </c:strCache>
            </c:strRef>
          </c:tx>
          <c:spPr>
            <a:solidFill>
              <a:srgbClr val="E31837"/>
            </a:solidFill>
            <a:ln>
              <a:noFill/>
            </a:ln>
          </c:spPr>
          <c:invertIfNegative val="0"/>
          <c:cat>
            <c:numRef>
              <c:f>'AIDS Spending'!$A$4:$A$12</c:f>
              <c:numCache>
                <c:formatCode>General</c:formatCode>
                <c:ptCount val="9"/>
                <c:pt idx="0">
                  <c:v>2007</c:v>
                </c:pt>
                <c:pt idx="1">
                  <c:v>2008</c:v>
                </c:pt>
                <c:pt idx="2">
                  <c:v>2009</c:v>
                </c:pt>
                <c:pt idx="3">
                  <c:v>2010</c:v>
                </c:pt>
                <c:pt idx="4">
                  <c:v>2011</c:v>
                </c:pt>
                <c:pt idx="5">
                  <c:v>2012</c:v>
                </c:pt>
                <c:pt idx="6">
                  <c:v>2013</c:v>
                </c:pt>
                <c:pt idx="7">
                  <c:v>2016</c:v>
                </c:pt>
                <c:pt idx="8">
                  <c:v>2017</c:v>
                </c:pt>
              </c:numCache>
            </c:numRef>
          </c:cat>
          <c:val>
            <c:numRef>
              <c:f>'AIDS Spending'!$C$4:$C$12</c:f>
              <c:numCache>
                <c:formatCode>_(* #,##0_);_(* \(#,##0\);_(* "-"??_);_(@_)</c:formatCode>
                <c:ptCount val="9"/>
                <c:pt idx="0">
                  <c:v>31599781.25</c:v>
                </c:pt>
                <c:pt idx="1">
                  <c:v>31276403.43</c:v>
                </c:pt>
                <c:pt idx="2">
                  <c:v>32428849.899999999</c:v>
                </c:pt>
                <c:pt idx="3">
                  <c:v>37904166.670000002</c:v>
                </c:pt>
                <c:pt idx="4">
                  <c:v>42349184</c:v>
                </c:pt>
                <c:pt idx="5" formatCode="#,##0">
                  <c:v>37310501.659999996</c:v>
                </c:pt>
                <c:pt idx="6" formatCode="#,##0">
                  <c:v>47950308.710000001</c:v>
                </c:pt>
                <c:pt idx="7" formatCode="General">
                  <c:v>73276099.930000007</c:v>
                </c:pt>
                <c:pt idx="8" formatCode="General">
                  <c:v>83874255.200000003</c:v>
                </c:pt>
              </c:numCache>
            </c:numRef>
          </c:val>
          <c:extLst>
            <c:ext xmlns:c16="http://schemas.microsoft.com/office/drawing/2014/chart" uri="{C3380CC4-5D6E-409C-BE32-E72D297353CC}">
              <c16:uniqueId val="{00000000-E6E8-4F58-A093-5C5E4639D2AB}"/>
            </c:ext>
          </c:extLst>
        </c:ser>
        <c:ser>
          <c:idx val="1"/>
          <c:order val="2"/>
          <c:tx>
            <c:strRef>
              <c:f>'AIDS Spending'!$D$3</c:f>
              <c:strCache>
                <c:ptCount val="1"/>
                <c:pt idx="0">
                  <c:v>Domestic funding</c:v>
                </c:pt>
              </c:strCache>
            </c:strRef>
          </c:tx>
          <c:spPr>
            <a:solidFill>
              <a:srgbClr val="88C540"/>
            </a:solidFill>
            <a:ln>
              <a:noFill/>
            </a:ln>
          </c:spPr>
          <c:invertIfNegative val="0"/>
          <c:cat>
            <c:numRef>
              <c:f>'AIDS Spending'!$A$4:$A$12</c:f>
              <c:numCache>
                <c:formatCode>General</c:formatCode>
                <c:ptCount val="9"/>
                <c:pt idx="0">
                  <c:v>2007</c:v>
                </c:pt>
                <c:pt idx="1">
                  <c:v>2008</c:v>
                </c:pt>
                <c:pt idx="2">
                  <c:v>2009</c:v>
                </c:pt>
                <c:pt idx="3">
                  <c:v>2010</c:v>
                </c:pt>
                <c:pt idx="4">
                  <c:v>2011</c:v>
                </c:pt>
                <c:pt idx="5">
                  <c:v>2012</c:v>
                </c:pt>
                <c:pt idx="6">
                  <c:v>2013</c:v>
                </c:pt>
                <c:pt idx="7">
                  <c:v>2016</c:v>
                </c:pt>
                <c:pt idx="8">
                  <c:v>2017</c:v>
                </c:pt>
              </c:numCache>
            </c:numRef>
          </c:cat>
          <c:val>
            <c:numRef>
              <c:f>'AIDS Spending'!$D$4:$D$12</c:f>
              <c:numCache>
                <c:formatCode>_(* #,##0_);_(* \(#,##0\);_(* "-"??_);_(@_)</c:formatCode>
                <c:ptCount val="9"/>
                <c:pt idx="0">
                  <c:v>1163135</c:v>
                </c:pt>
                <c:pt idx="1">
                  <c:v>1525974</c:v>
                </c:pt>
                <c:pt idx="2">
                  <c:v>1835283</c:v>
                </c:pt>
                <c:pt idx="3">
                  <c:v>2596875</c:v>
                </c:pt>
                <c:pt idx="4">
                  <c:v>3944294</c:v>
                </c:pt>
                <c:pt idx="5" formatCode="#,##0">
                  <c:v>4886073.82</c:v>
                </c:pt>
                <c:pt idx="6" formatCode="#,##0">
                  <c:v>8439342.9699999988</c:v>
                </c:pt>
                <c:pt idx="7" formatCode="General">
                  <c:v>12919335.4</c:v>
                </c:pt>
                <c:pt idx="8" formatCode="General">
                  <c:v>22594986.699999999</c:v>
                </c:pt>
              </c:numCache>
            </c:numRef>
          </c:val>
          <c:extLst>
            <c:ext xmlns:c16="http://schemas.microsoft.com/office/drawing/2014/chart" uri="{C3380CC4-5D6E-409C-BE32-E72D297353CC}">
              <c16:uniqueId val="{00000001-E6E8-4F58-A093-5C5E4639D2AB}"/>
            </c:ext>
          </c:extLst>
        </c:ser>
        <c:dLbls>
          <c:showLegendKey val="0"/>
          <c:showVal val="0"/>
          <c:showCatName val="0"/>
          <c:showSerName val="0"/>
          <c:showPercent val="0"/>
          <c:showBubbleSize val="0"/>
        </c:dLbls>
        <c:gapWidth val="150"/>
        <c:overlap val="100"/>
        <c:axId val="203928704"/>
        <c:axId val="203930240"/>
      </c:barChart>
      <c:lineChart>
        <c:grouping val="standard"/>
        <c:varyColors val="0"/>
        <c:ser>
          <c:idx val="0"/>
          <c:order val="0"/>
          <c:tx>
            <c:strRef>
              <c:f>'AIDS Spending'!$B$3</c:f>
              <c:strCache>
                <c:ptCount val="1"/>
                <c:pt idx="0">
                  <c:v>Total AIDS spending</c:v>
                </c:pt>
              </c:strCache>
            </c:strRef>
          </c:tx>
          <c:spPr>
            <a:ln w="38100">
              <a:solidFill>
                <a:srgbClr val="00AEEF"/>
              </a:solidFill>
            </a:ln>
          </c:spPr>
          <c:marker>
            <c:symbol val="circle"/>
            <c:size val="9"/>
            <c:spPr>
              <a:solidFill>
                <a:srgbClr val="00AEEF"/>
              </a:solidFill>
              <a:ln>
                <a:noFill/>
              </a:ln>
            </c:spPr>
          </c:marker>
          <c:cat>
            <c:numRef>
              <c:f>'AIDS Spending'!$A$4:$A$12</c:f>
              <c:numCache>
                <c:formatCode>General</c:formatCode>
                <c:ptCount val="9"/>
                <c:pt idx="0">
                  <c:v>2007</c:v>
                </c:pt>
                <c:pt idx="1">
                  <c:v>2008</c:v>
                </c:pt>
                <c:pt idx="2">
                  <c:v>2009</c:v>
                </c:pt>
                <c:pt idx="3">
                  <c:v>2010</c:v>
                </c:pt>
                <c:pt idx="4">
                  <c:v>2011</c:v>
                </c:pt>
                <c:pt idx="5">
                  <c:v>2012</c:v>
                </c:pt>
                <c:pt idx="6">
                  <c:v>2013</c:v>
                </c:pt>
                <c:pt idx="7">
                  <c:v>2016</c:v>
                </c:pt>
                <c:pt idx="8">
                  <c:v>2017</c:v>
                </c:pt>
              </c:numCache>
            </c:numRef>
          </c:cat>
          <c:val>
            <c:numRef>
              <c:f>'AIDS Spending'!$B$4:$B$12</c:f>
              <c:numCache>
                <c:formatCode>_(* #,##0_);_(* \(#,##0\);_(* "-"??_);_(@_)</c:formatCode>
                <c:ptCount val="9"/>
                <c:pt idx="0">
                  <c:v>32762916.25</c:v>
                </c:pt>
                <c:pt idx="1">
                  <c:v>32802377.43</c:v>
                </c:pt>
                <c:pt idx="2">
                  <c:v>34264132.899999999</c:v>
                </c:pt>
                <c:pt idx="3">
                  <c:v>40501041.670000002</c:v>
                </c:pt>
                <c:pt idx="4">
                  <c:v>46293478</c:v>
                </c:pt>
                <c:pt idx="5" formatCode="#,##0">
                  <c:v>42196575.479999997</c:v>
                </c:pt>
                <c:pt idx="6" formatCode="#,##0">
                  <c:v>56389651.68</c:v>
                </c:pt>
                <c:pt idx="7" formatCode="General">
                  <c:v>86195435.330000013</c:v>
                </c:pt>
                <c:pt idx="8" formatCode="General">
                  <c:v>106469241.90000001</c:v>
                </c:pt>
              </c:numCache>
            </c:numRef>
          </c:val>
          <c:smooth val="1"/>
          <c:extLst>
            <c:ext xmlns:c16="http://schemas.microsoft.com/office/drawing/2014/chart" uri="{C3380CC4-5D6E-409C-BE32-E72D297353CC}">
              <c16:uniqueId val="{00000002-E6E8-4F58-A093-5C5E4639D2AB}"/>
            </c:ext>
          </c:extLst>
        </c:ser>
        <c:dLbls>
          <c:showLegendKey val="0"/>
          <c:showVal val="0"/>
          <c:showCatName val="0"/>
          <c:showSerName val="0"/>
          <c:showPercent val="0"/>
          <c:showBubbleSize val="0"/>
        </c:dLbls>
        <c:marker val="1"/>
        <c:smooth val="0"/>
        <c:axId val="203928704"/>
        <c:axId val="203930240"/>
      </c:lineChart>
      <c:catAx>
        <c:axId val="203928704"/>
        <c:scaling>
          <c:orientation val="minMax"/>
        </c:scaling>
        <c:delete val="0"/>
        <c:axPos val="b"/>
        <c:numFmt formatCode="General" sourceLinked="1"/>
        <c:majorTickMark val="out"/>
        <c:minorTickMark val="none"/>
        <c:tickLblPos val="nextTo"/>
        <c:crossAx val="203930240"/>
        <c:crosses val="autoZero"/>
        <c:auto val="1"/>
        <c:lblAlgn val="ctr"/>
        <c:lblOffset val="100"/>
        <c:noMultiLvlLbl val="0"/>
      </c:catAx>
      <c:valAx>
        <c:axId val="203930240"/>
        <c:scaling>
          <c:orientation val="minMax"/>
          <c:max val="150000000"/>
        </c:scaling>
        <c:delete val="0"/>
        <c:axPos val="l"/>
        <c:majorGridlines>
          <c:spPr>
            <a:ln>
              <a:solidFill>
                <a:schemeClr val="tx2">
                  <a:lumMod val="20000"/>
                  <a:lumOff val="80000"/>
                </a:schemeClr>
              </a:solidFill>
              <a:prstDash val="sysDash"/>
            </a:ln>
          </c:spPr>
        </c:majorGridlines>
        <c:numFmt formatCode="_(* #,##0_);_(* \(#,##0\);_(* &quot;-&quot;??_);_(@_)" sourceLinked="1"/>
        <c:majorTickMark val="out"/>
        <c:minorTickMark val="none"/>
        <c:tickLblPos val="nextTo"/>
        <c:crossAx val="203928704"/>
        <c:crosses val="autoZero"/>
        <c:crossBetween val="between"/>
        <c:majorUnit val="30000000"/>
        <c:dispUnits>
          <c:builtInUnit val="millions"/>
          <c:dispUnitsLbl>
            <c:layout>
              <c:manualLayout>
                <c:xMode val="edge"/>
                <c:yMode val="edge"/>
                <c:x val="3.4227546884132001E-2"/>
                <c:y val="0.12880579252254673"/>
              </c:manualLayout>
            </c:layout>
            <c:tx>
              <c:rich>
                <a:bodyPr/>
                <a:lstStyle/>
                <a:p>
                  <a:pPr>
                    <a:defRPr/>
                  </a:pPr>
                  <a:r>
                    <a:rPr lang="en-GB"/>
                    <a:t>US$ million</a:t>
                  </a:r>
                </a:p>
              </c:rich>
            </c:tx>
          </c:dispUnitsLbl>
        </c:dispUnits>
      </c:valAx>
    </c:plotArea>
    <c:legend>
      <c:legendPos val="r"/>
      <c:layout>
        <c:manualLayout>
          <c:xMode val="edge"/>
          <c:yMode val="edge"/>
          <c:x val="9.6190478151490441E-2"/>
          <c:y val="0.90103166963848957"/>
          <c:w val="0.77744321785181869"/>
          <c:h val="9.8968304285131231E-2"/>
        </c:manualLayout>
      </c:layout>
      <c:overlay val="0"/>
    </c:legend>
    <c:plotVisOnly val="1"/>
    <c:dispBlanksAs val="gap"/>
    <c:showDLblsOverMax val="0"/>
  </c:chart>
  <c:spPr>
    <a:ln w="6350">
      <a:no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6056569518405582E-2"/>
          <c:y val="0.11093731710172071"/>
          <c:w val="0.89981369380850518"/>
          <c:h val="0.79432308127511808"/>
        </c:manualLayout>
      </c:layout>
      <c:barChart>
        <c:barDir val="col"/>
        <c:grouping val="clustered"/>
        <c:varyColors val="0"/>
        <c:ser>
          <c:idx val="0"/>
          <c:order val="0"/>
          <c:spPr>
            <a:solidFill>
              <a:srgbClr val="E31837"/>
            </a:solidFill>
            <a:ln>
              <a:noFill/>
            </a:ln>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'needles&amp;syringes distributed'!$B$2:$B$18</c:f>
              <c:strCache>
                <c:ptCount val="17"/>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2022</c:v>
                </c:pt>
              </c:strCache>
            </c:strRef>
          </c:cat>
          <c:val>
            <c:numRef>
              <c:f>'needles&amp;syringes distributed'!$C$2:$C$18</c:f>
              <c:numCache>
                <c:formatCode>_-* #,##0_-;\-* #,##0_-;_-* "-"??_-;_-@_-</c:formatCode>
                <c:ptCount val="17"/>
                <c:pt idx="0">
                  <c:v>545000</c:v>
                </c:pt>
                <c:pt idx="1">
                  <c:v>1162000</c:v>
                </c:pt>
                <c:pt idx="2">
                  <c:v>1852384</c:v>
                </c:pt>
                <c:pt idx="3">
                  <c:v>2091166</c:v>
                </c:pt>
                <c:pt idx="4">
                  <c:v>3511232</c:v>
                </c:pt>
                <c:pt idx="5">
                  <c:v>5335156</c:v>
                </c:pt>
                <c:pt idx="6">
                  <c:v>6880235</c:v>
                </c:pt>
                <c:pt idx="7">
                  <c:v>9244039</c:v>
                </c:pt>
                <c:pt idx="8">
                  <c:v>8667544</c:v>
                </c:pt>
                <c:pt idx="9">
                  <c:v>11045607</c:v>
                </c:pt>
                <c:pt idx="10">
                  <c:v>13913025</c:v>
                </c:pt>
                <c:pt idx="11">
                  <c:v>18477176</c:v>
                </c:pt>
                <c:pt idx="12">
                  <c:v>25943681</c:v>
                </c:pt>
                <c:pt idx="13">
                  <c:v>33337712</c:v>
                </c:pt>
                <c:pt idx="14">
                  <c:v>32655744</c:v>
                </c:pt>
                <c:pt idx="15">
                  <c:v>35122280</c:v>
                </c:pt>
                <c:pt idx="16">
                  <c:v>37461672</c:v>
                </c:pt>
              </c:numCache>
            </c:numRef>
          </c:val>
          <c:extLst>
            <c:ext xmlns:c16="http://schemas.microsoft.com/office/drawing/2014/chart" uri="{C3380CC4-5D6E-409C-BE32-E72D297353CC}">
              <c16:uniqueId val="{00000000-3CA7-467D-A914-014308158190}"/>
            </c:ext>
          </c:extLst>
        </c:ser>
        <c:dLbls>
          <c:showLegendKey val="0"/>
          <c:showVal val="0"/>
          <c:showCatName val="0"/>
          <c:showSerName val="0"/>
          <c:showPercent val="0"/>
          <c:showBubbleSize val="0"/>
        </c:dLbls>
        <c:gapWidth val="150"/>
        <c:axId val="85329792"/>
        <c:axId val="85331328"/>
      </c:barChart>
      <c:catAx>
        <c:axId val="85329792"/>
        <c:scaling>
          <c:orientation val="minMax"/>
        </c:scaling>
        <c:delete val="0"/>
        <c:axPos val="b"/>
        <c:numFmt formatCode="General" sourceLinked="1"/>
        <c:majorTickMark val="out"/>
        <c:minorTickMark val="none"/>
        <c:tickLblPos val="nextTo"/>
        <c:crossAx val="85331328"/>
        <c:crosses val="autoZero"/>
        <c:auto val="1"/>
        <c:lblAlgn val="ctr"/>
        <c:lblOffset val="100"/>
        <c:noMultiLvlLbl val="0"/>
      </c:catAx>
      <c:valAx>
        <c:axId val="85331328"/>
        <c:scaling>
          <c:orientation val="minMax"/>
        </c:scaling>
        <c:delete val="0"/>
        <c:axPos val="l"/>
        <c:numFmt formatCode="_-* #,##0_-;\-* #,##0_-;_-* &quot;-&quot;??_-;_-@_-" sourceLinked="1"/>
        <c:majorTickMark val="out"/>
        <c:minorTickMark val="none"/>
        <c:tickLblPos val="nextTo"/>
        <c:crossAx val="85329792"/>
        <c:crosses val="autoZero"/>
        <c:crossBetween val="between"/>
        <c:dispUnits>
          <c:builtInUnit val="millions"/>
          <c:dispUnitsLbl>
            <c:txPr>
              <a:bodyPr/>
              <a:lstStyle/>
              <a:p>
                <a:pPr>
                  <a:defRPr/>
                </a:pPr>
                <a:endParaRPr lang="en-US"/>
              </a:p>
            </c:txPr>
          </c:dispUnitsLbl>
        </c:dispUnits>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332070367202857"/>
          <c:y val="4.8525935961582313E-2"/>
          <c:w val="0.85667929632797135"/>
          <c:h val="0.77425637227673882"/>
        </c:manualLayout>
      </c:layout>
      <c:barChart>
        <c:barDir val="col"/>
        <c:grouping val="clustered"/>
        <c:varyColors val="0"/>
        <c:ser>
          <c:idx val="0"/>
          <c:order val="0"/>
          <c:spPr>
            <a:solidFill>
              <a:srgbClr val="E31837"/>
            </a:solidFill>
            <a:ln>
              <a:noFill/>
            </a:ln>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A62-40B6-A2D6-BFED998A5C0D}"/>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A62-40B6-A2D6-BFED998A5C0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MMR_NSP!$B$5:$N$5</c:f>
              <c:strCache>
                <c:ptCount val="13"/>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2022</c:v>
                </c:pt>
              </c:strCache>
            </c:strRef>
          </c:cat>
          <c:val>
            <c:numRef>
              <c:f>MMR_NSP!$B$6:$N$6</c:f>
              <c:numCache>
                <c:formatCode>General</c:formatCode>
                <c:ptCount val="13"/>
                <c:pt idx="0">
                  <c:v>47</c:v>
                </c:pt>
                <c:pt idx="1">
                  <c:v>67</c:v>
                </c:pt>
                <c:pt idx="2">
                  <c:v>92</c:v>
                </c:pt>
                <c:pt idx="3">
                  <c:v>118</c:v>
                </c:pt>
                <c:pt idx="4">
                  <c:v>116</c:v>
                </c:pt>
                <c:pt idx="5">
                  <c:v>147</c:v>
                </c:pt>
                <c:pt idx="6">
                  <c:v>168</c:v>
                </c:pt>
                <c:pt idx="7">
                  <c:v>223</c:v>
                </c:pt>
                <c:pt idx="8">
                  <c:v>313</c:v>
                </c:pt>
                <c:pt idx="9">
                  <c:v>359</c:v>
                </c:pt>
                <c:pt idx="10">
                  <c:v>351</c:v>
                </c:pt>
                <c:pt idx="11">
                  <c:v>369</c:v>
                </c:pt>
                <c:pt idx="12">
                  <c:v>323</c:v>
                </c:pt>
              </c:numCache>
            </c:numRef>
          </c:val>
          <c:extLst>
            <c:ext xmlns:c16="http://schemas.microsoft.com/office/drawing/2014/chart" uri="{C3380CC4-5D6E-409C-BE32-E72D297353CC}">
              <c16:uniqueId val="{00000000-4A62-40B6-A2D6-BFED998A5C0D}"/>
            </c:ext>
          </c:extLst>
        </c:ser>
        <c:dLbls>
          <c:showLegendKey val="0"/>
          <c:showVal val="0"/>
          <c:showCatName val="0"/>
          <c:showSerName val="0"/>
          <c:showPercent val="0"/>
          <c:showBubbleSize val="0"/>
        </c:dLbls>
        <c:gapWidth val="90"/>
        <c:axId val="490730624"/>
        <c:axId val="490732160"/>
      </c:barChart>
      <c:scatterChart>
        <c:scatterStyle val="lineMarker"/>
        <c:varyColors val="0"/>
        <c:ser>
          <c:idx val="1"/>
          <c:order val="1"/>
          <c:tx>
            <c:strRef>
              <c:f>MMR_NSP!$Q$1</c:f>
              <c:strCache>
                <c:ptCount val="1"/>
                <c:pt idx="0">
                  <c:v>t1</c:v>
                </c:pt>
              </c:strCache>
            </c:strRef>
          </c:tx>
          <c:spPr>
            <a:ln w="25400">
              <a:solidFill>
                <a:srgbClr val="F78E1E"/>
              </a:solidFill>
              <a:prstDash val="dash"/>
            </a:ln>
          </c:spPr>
          <c:marker>
            <c:symbol val="none"/>
          </c:marker>
          <c:xVal>
            <c:numRef>
              <c:f>MMR_NSP!$P$2:$P$3</c:f>
              <c:numCache>
                <c:formatCode>General</c:formatCode>
                <c:ptCount val="2"/>
                <c:pt idx="0">
                  <c:v>0</c:v>
                </c:pt>
                <c:pt idx="1">
                  <c:v>1</c:v>
                </c:pt>
              </c:numCache>
            </c:numRef>
          </c:xVal>
          <c:yVal>
            <c:numRef>
              <c:f>MMR_NSP!$Q$2:$Q$3</c:f>
              <c:numCache>
                <c:formatCode>General</c:formatCode>
                <c:ptCount val="2"/>
                <c:pt idx="0">
                  <c:v>100</c:v>
                </c:pt>
                <c:pt idx="1">
                  <c:v>100</c:v>
                </c:pt>
              </c:numCache>
            </c:numRef>
          </c:yVal>
          <c:smooth val="0"/>
          <c:extLst>
            <c:ext xmlns:c16="http://schemas.microsoft.com/office/drawing/2014/chart" uri="{C3380CC4-5D6E-409C-BE32-E72D297353CC}">
              <c16:uniqueId val="{00000001-4A62-40B6-A2D6-BFED998A5C0D}"/>
            </c:ext>
          </c:extLst>
        </c:ser>
        <c:ser>
          <c:idx val="2"/>
          <c:order val="2"/>
          <c:tx>
            <c:strRef>
              <c:f>MMR_NSP!$R$1</c:f>
              <c:strCache>
                <c:ptCount val="1"/>
                <c:pt idx="0">
                  <c:v>t2</c:v>
                </c:pt>
              </c:strCache>
            </c:strRef>
          </c:tx>
          <c:spPr>
            <a:ln w="25400">
              <a:solidFill>
                <a:srgbClr val="00A99A"/>
              </a:solidFill>
              <a:prstDash val="dash"/>
            </a:ln>
          </c:spPr>
          <c:marker>
            <c:symbol val="none"/>
          </c:marker>
          <c:xVal>
            <c:numRef>
              <c:f>MMR_NSP!$P$2:$P$3</c:f>
              <c:numCache>
                <c:formatCode>General</c:formatCode>
                <c:ptCount val="2"/>
                <c:pt idx="0">
                  <c:v>0</c:v>
                </c:pt>
                <c:pt idx="1">
                  <c:v>1</c:v>
                </c:pt>
              </c:numCache>
            </c:numRef>
          </c:xVal>
          <c:yVal>
            <c:numRef>
              <c:f>MMR_NSP!$R$2:$R$3</c:f>
              <c:numCache>
                <c:formatCode>General</c:formatCode>
                <c:ptCount val="2"/>
                <c:pt idx="0">
                  <c:v>200</c:v>
                </c:pt>
                <c:pt idx="1">
                  <c:v>200</c:v>
                </c:pt>
              </c:numCache>
            </c:numRef>
          </c:yVal>
          <c:smooth val="0"/>
          <c:extLst>
            <c:ext xmlns:c16="http://schemas.microsoft.com/office/drawing/2014/chart" uri="{C3380CC4-5D6E-409C-BE32-E72D297353CC}">
              <c16:uniqueId val="{00000002-4A62-40B6-A2D6-BFED998A5C0D}"/>
            </c:ext>
          </c:extLst>
        </c:ser>
        <c:dLbls>
          <c:showLegendKey val="0"/>
          <c:showVal val="0"/>
          <c:showCatName val="0"/>
          <c:showSerName val="0"/>
          <c:showPercent val="0"/>
          <c:showBubbleSize val="0"/>
        </c:dLbls>
        <c:axId val="490735872"/>
        <c:axId val="490734336"/>
      </c:scatterChart>
      <c:catAx>
        <c:axId val="490730624"/>
        <c:scaling>
          <c:orientation val="minMax"/>
        </c:scaling>
        <c:delete val="0"/>
        <c:axPos val="b"/>
        <c:numFmt formatCode="General" sourceLinked="0"/>
        <c:majorTickMark val="out"/>
        <c:minorTickMark val="none"/>
        <c:tickLblPos val="nextTo"/>
        <c:txPr>
          <a:bodyPr rot="-2700000"/>
          <a:lstStyle/>
          <a:p>
            <a:pPr>
              <a:defRPr/>
            </a:pPr>
            <a:endParaRPr lang="en-US"/>
          </a:p>
        </c:txPr>
        <c:crossAx val="490732160"/>
        <c:crosses val="autoZero"/>
        <c:auto val="1"/>
        <c:lblAlgn val="ctr"/>
        <c:lblOffset val="100"/>
        <c:noMultiLvlLbl val="0"/>
      </c:catAx>
      <c:valAx>
        <c:axId val="490732160"/>
        <c:scaling>
          <c:orientation val="minMax"/>
          <c:min val="0"/>
        </c:scaling>
        <c:delete val="0"/>
        <c:axPos val="l"/>
        <c:title>
          <c:tx>
            <c:rich>
              <a:bodyPr rot="-5400000" vert="horz"/>
              <a:lstStyle/>
              <a:p>
                <a:pPr>
                  <a:defRPr/>
                </a:pPr>
                <a:r>
                  <a:rPr lang="en-US"/>
                  <a:t>Number of needles/syringes</a:t>
                </a:r>
              </a:p>
            </c:rich>
          </c:tx>
          <c:layout>
            <c:manualLayout>
              <c:xMode val="edge"/>
              <c:yMode val="edge"/>
              <c:x val="1.0050537224428679E-2"/>
              <c:y val="8.1466072169640538E-2"/>
            </c:manualLayout>
          </c:layout>
          <c:overlay val="0"/>
        </c:title>
        <c:numFmt formatCode="General" sourceLinked="1"/>
        <c:majorTickMark val="out"/>
        <c:minorTickMark val="none"/>
        <c:tickLblPos val="nextTo"/>
        <c:crossAx val="490730624"/>
        <c:crosses val="autoZero"/>
        <c:crossBetween val="between"/>
        <c:majorUnit val="100"/>
      </c:valAx>
      <c:valAx>
        <c:axId val="490734336"/>
        <c:scaling>
          <c:orientation val="minMax"/>
          <c:max val="400"/>
          <c:min val="0"/>
        </c:scaling>
        <c:delete val="1"/>
        <c:axPos val="r"/>
        <c:numFmt formatCode="General" sourceLinked="1"/>
        <c:majorTickMark val="out"/>
        <c:minorTickMark val="none"/>
        <c:tickLblPos val="nextTo"/>
        <c:crossAx val="490735872"/>
        <c:crosses val="max"/>
        <c:crossBetween val="midCat"/>
        <c:majorUnit val="100"/>
      </c:valAx>
      <c:valAx>
        <c:axId val="490735872"/>
        <c:scaling>
          <c:orientation val="minMax"/>
          <c:max val="1"/>
          <c:min val="0"/>
        </c:scaling>
        <c:delete val="1"/>
        <c:axPos val="t"/>
        <c:numFmt formatCode="General" sourceLinked="1"/>
        <c:majorTickMark val="out"/>
        <c:minorTickMark val="none"/>
        <c:tickLblPos val="nextTo"/>
        <c:crossAx val="490734336"/>
        <c:crosses val="max"/>
        <c:crossBetween val="midCat"/>
        <c:majorUnit val="0.2"/>
      </c:valAx>
    </c:plotArea>
    <c:plotVisOnly val="1"/>
    <c:dispBlanksAs val="gap"/>
    <c:showDLblsOverMax val="0"/>
  </c:chart>
  <c:txPr>
    <a:bodyPr/>
    <a:lstStyle/>
    <a:p>
      <a:pPr>
        <a:defRPr sz="1400" b="1">
          <a:latin typeface="Arial Nova" panose="020B0504020202020204" pitchFamily="34" charset="0"/>
          <a:cs typeface="Arial" panose="020B0604020202020204" pitchFamily="34" charset="0"/>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091808836395451E-2"/>
          <c:y val="9.2849439605180911E-2"/>
          <c:w val="0.91380413385826775"/>
          <c:h val="0.6466974744026317"/>
        </c:manualLayout>
      </c:layout>
      <c:barChart>
        <c:barDir val="col"/>
        <c:grouping val="stacked"/>
        <c:varyColors val="0"/>
        <c:ser>
          <c:idx val="0"/>
          <c:order val="0"/>
          <c:spPr>
            <a:solidFill>
              <a:srgbClr val="9999FF"/>
            </a:solidFill>
            <a:ln w="12700">
              <a:solidFill>
                <a:schemeClr val="bg1"/>
              </a:solidFill>
            </a:ln>
            <a:effectLst/>
          </c:spPr>
          <c:invertIfNegative val="0"/>
          <c:dPt>
            <c:idx val="0"/>
            <c:invertIfNegative val="0"/>
            <c:bubble3D val="0"/>
            <c:extLst>
              <c:ext xmlns:c16="http://schemas.microsoft.com/office/drawing/2014/chart" uri="{C3380CC4-5D6E-409C-BE32-E72D297353CC}">
                <c16:uniqueId val="{00000001-44A4-4E92-A975-CC260191F256}"/>
              </c:ext>
            </c:extLst>
          </c:dPt>
          <c:dPt>
            <c:idx val="1"/>
            <c:invertIfNegative val="0"/>
            <c:bubble3D val="0"/>
            <c:extLst>
              <c:ext xmlns:c16="http://schemas.microsoft.com/office/drawing/2014/chart" uri="{C3380CC4-5D6E-409C-BE32-E72D297353CC}">
                <c16:uniqueId val="{00000003-44A4-4E92-A975-CC260191F256}"/>
              </c:ext>
            </c:extLst>
          </c:dPt>
          <c:dPt>
            <c:idx val="2"/>
            <c:invertIfNegative val="0"/>
            <c:bubble3D val="0"/>
            <c:extLst>
              <c:ext xmlns:c16="http://schemas.microsoft.com/office/drawing/2014/chart" uri="{C3380CC4-5D6E-409C-BE32-E72D297353CC}">
                <c16:uniqueId val="{00000005-44A4-4E92-A975-CC260191F256}"/>
              </c:ext>
            </c:extLst>
          </c:dPt>
          <c:dPt>
            <c:idx val="3"/>
            <c:invertIfNegative val="0"/>
            <c:bubble3D val="0"/>
            <c:extLst>
              <c:ext xmlns:c16="http://schemas.microsoft.com/office/drawing/2014/chart" uri="{C3380CC4-5D6E-409C-BE32-E72D297353CC}">
                <c16:uniqueId val="{00000007-44A4-4E92-A975-CC260191F256}"/>
              </c:ext>
            </c:extLst>
          </c:dPt>
          <c:dPt>
            <c:idx val="5"/>
            <c:invertIfNegative val="0"/>
            <c:bubble3D val="0"/>
            <c:extLst>
              <c:ext xmlns:c16="http://schemas.microsoft.com/office/drawing/2014/chart" uri="{C3380CC4-5D6E-409C-BE32-E72D297353CC}">
                <c16:uniqueId val="{0000000F-2859-4AA8-9366-3462980C12AB}"/>
              </c:ext>
            </c:extLst>
          </c:dPt>
          <c:dPt>
            <c:idx val="6"/>
            <c:invertIfNegative val="0"/>
            <c:bubble3D val="0"/>
            <c:extLst>
              <c:ext xmlns:c16="http://schemas.microsoft.com/office/drawing/2014/chart" uri="{C3380CC4-5D6E-409C-BE32-E72D297353CC}">
                <c16:uniqueId val="{0000000E-2859-4AA8-9366-3462980C12AB}"/>
              </c:ext>
            </c:extLst>
          </c:dPt>
          <c:cat>
            <c:strRef>
              <c:f>'No. of PWID on MMT'!$A$3:$A$17</c:f>
              <c:strCach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2022</c:v>
                </c:pt>
              </c:strCache>
            </c:strRef>
          </c:cat>
          <c:val>
            <c:numRef>
              <c:f>'No. of PWID on MMT'!$B$3:$B$17</c:f>
              <c:numCache>
                <c:formatCode>General</c:formatCode>
                <c:ptCount val="15"/>
                <c:pt idx="0">
                  <c:v>260</c:v>
                </c:pt>
                <c:pt idx="1">
                  <c:v>392</c:v>
                </c:pt>
                <c:pt idx="2">
                  <c:v>512</c:v>
                </c:pt>
                <c:pt idx="3">
                  <c:v>771</c:v>
                </c:pt>
                <c:pt idx="4">
                  <c:v>1121</c:v>
                </c:pt>
                <c:pt idx="5">
                  <c:v>1673</c:v>
                </c:pt>
                <c:pt idx="6">
                  <c:v>2909</c:v>
                </c:pt>
                <c:pt idx="7">
                  <c:v>4397</c:v>
                </c:pt>
                <c:pt idx="8">
                  <c:v>7872</c:v>
                </c:pt>
                <c:pt idx="9">
                  <c:v>10290</c:v>
                </c:pt>
                <c:pt idx="10">
                  <c:v>12474</c:v>
                </c:pt>
                <c:pt idx="11">
                  <c:v>13441</c:v>
                </c:pt>
                <c:pt idx="12">
                  <c:v>15994</c:v>
                </c:pt>
                <c:pt idx="13">
                  <c:v>19991</c:v>
                </c:pt>
                <c:pt idx="14">
                  <c:v>25866</c:v>
                </c:pt>
              </c:numCache>
            </c:numRef>
          </c:val>
          <c:extLst>
            <c:ext xmlns:c16="http://schemas.microsoft.com/office/drawing/2014/chart" uri="{C3380CC4-5D6E-409C-BE32-E72D297353CC}">
              <c16:uniqueId val="{00000008-44A4-4E92-A975-CC260191F256}"/>
            </c:ext>
          </c:extLst>
        </c:ser>
        <c:dLbls>
          <c:showLegendKey val="0"/>
          <c:showVal val="0"/>
          <c:showCatName val="0"/>
          <c:showSerName val="0"/>
          <c:showPercent val="0"/>
          <c:showBubbleSize val="0"/>
        </c:dLbls>
        <c:gapWidth val="150"/>
        <c:overlap val="100"/>
        <c:axId val="541256016"/>
        <c:axId val="541257656"/>
      </c:barChart>
      <c:catAx>
        <c:axId val="541256016"/>
        <c:scaling>
          <c:orientation val="minMax"/>
        </c:scaling>
        <c:delete val="0"/>
        <c:axPos val="b"/>
        <c:majorGridlines>
          <c:spPr>
            <a:ln w="12700" cap="flat" cmpd="sng" algn="ctr">
              <a:solidFill>
                <a:sysClr val="window" lastClr="FFFFFF">
                  <a:lumMod val="75000"/>
                </a:sysClr>
              </a:solidFill>
              <a:prstDash val="sysDot"/>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541257656"/>
        <c:crosses val="autoZero"/>
        <c:auto val="1"/>
        <c:lblAlgn val="ctr"/>
        <c:lblOffset val="100"/>
        <c:noMultiLvlLbl val="0"/>
      </c:catAx>
      <c:valAx>
        <c:axId val="541257656"/>
        <c:scaling>
          <c:orientation val="minMax"/>
          <c:max val="26000"/>
        </c:scaling>
        <c:delete val="0"/>
        <c:axPos val="l"/>
        <c:majorGridlines>
          <c:spPr>
            <a:ln w="12700" cap="flat" cmpd="sng" algn="ctr">
              <a:solidFill>
                <a:schemeClr val="tx1">
                  <a:lumMod val="15000"/>
                  <a:lumOff val="85000"/>
                </a:schemeClr>
              </a:solidFill>
              <a:prstDash val="sysDot"/>
              <a:round/>
            </a:ln>
            <a:effectLst/>
          </c:spPr>
        </c:majorGridlines>
        <c:minorGridlines>
          <c:spPr>
            <a:ln w="9525">
              <a:solidFill>
                <a:sysClr val="window" lastClr="FFFFFF">
                  <a:lumMod val="75000"/>
                </a:sysClr>
              </a:solidFill>
              <a:prstDash val="sysDot"/>
            </a:ln>
          </c:spPr>
        </c:minorGridlines>
        <c:numFmt formatCode="General" sourceLinked="1"/>
        <c:majorTickMark val="none"/>
        <c:minorTickMark val="none"/>
        <c:tickLblPos val="nextTo"/>
        <c:spPr>
          <a:noFill/>
          <a:ln>
            <a:noFill/>
          </a:ln>
          <a:effectLst/>
        </c:spPr>
        <c:txPr>
          <a:bodyPr rot="-60000000" vert="horz"/>
          <a:lstStyle/>
          <a:p>
            <a:pPr>
              <a:defRPr/>
            </a:pPr>
            <a:endParaRPr lang="en-US"/>
          </a:p>
        </c:txPr>
        <c:crossAx val="541256016"/>
        <c:crosses val="autoZero"/>
        <c:crossBetween val="between"/>
        <c:majorUnit val="26000"/>
      </c:valAx>
      <c:spPr>
        <a:noFill/>
        <a:ln>
          <a:noFill/>
        </a:ln>
        <a:effectLst/>
      </c:spPr>
    </c:plotArea>
    <c:plotVisOnly val="1"/>
    <c:dispBlanksAs val="gap"/>
    <c:showDLblsOverMax val="0"/>
    <c:extLst/>
  </c:chart>
  <c:spPr>
    <a:noFill/>
    <a:ln w="9525" cap="flat" cmpd="sng" algn="ctr">
      <a:noFill/>
      <a:round/>
    </a:ln>
    <a:effectLst/>
  </c:spPr>
  <c:txPr>
    <a:bodyPr/>
    <a:lstStyle/>
    <a:p>
      <a:pPr>
        <a:defRPr sz="1400">
          <a:latin typeface="Arial Nova" panose="020B0504020202020204" pitchFamily="34" charset="0"/>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400222176175347E-2"/>
          <c:y val="9.7007344789182118E-2"/>
          <c:w val="0.83239512824054884"/>
          <c:h val="0.69094344565327936"/>
        </c:manualLayout>
      </c:layout>
      <c:barChart>
        <c:barDir val="col"/>
        <c:grouping val="clustered"/>
        <c:varyColors val="0"/>
        <c:ser>
          <c:idx val="0"/>
          <c:order val="0"/>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testing KP'!$B$2:$D$2</c:f>
              <c:strCache>
                <c:ptCount val="3"/>
                <c:pt idx="0">
                  <c:v>MSM 
(2019)</c:v>
                </c:pt>
                <c:pt idx="1">
                  <c:v>FSW 
(2019)</c:v>
                </c:pt>
                <c:pt idx="2">
                  <c:v>PWID 
(2017)</c:v>
                </c:pt>
              </c:strCache>
            </c:strRef>
          </c:cat>
          <c:val>
            <c:numRef>
              <c:f>'HIV testing KP'!$B$3:$D$3</c:f>
              <c:numCache>
                <c:formatCode>General</c:formatCode>
                <c:ptCount val="3"/>
                <c:pt idx="0" formatCode="0">
                  <c:v>31.34</c:v>
                </c:pt>
              </c:numCache>
            </c:numRef>
          </c:val>
          <c:extLst>
            <c:ext xmlns:c16="http://schemas.microsoft.com/office/drawing/2014/chart" uri="{C3380CC4-5D6E-409C-BE32-E72D297353CC}">
              <c16:uniqueId val="{00000000-24CB-41D5-82C4-F5393B21339B}"/>
            </c:ext>
          </c:extLst>
        </c:ser>
        <c:ser>
          <c:idx val="1"/>
          <c:order val="1"/>
          <c:spPr>
            <a:solidFill>
              <a:srgbClr val="00A99A"/>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testing KP'!$B$2:$D$2</c:f>
              <c:strCache>
                <c:ptCount val="3"/>
                <c:pt idx="0">
                  <c:v>MSM 
(2019)</c:v>
                </c:pt>
                <c:pt idx="1">
                  <c:v>FSW 
(2019)</c:v>
                </c:pt>
                <c:pt idx="2">
                  <c:v>PWID 
(2017)</c:v>
                </c:pt>
              </c:strCache>
            </c:strRef>
          </c:cat>
          <c:val>
            <c:numRef>
              <c:f>'HIV testing KP'!$B$4:$D$4</c:f>
              <c:numCache>
                <c:formatCode>0.0</c:formatCode>
                <c:ptCount val="3"/>
                <c:pt idx="1">
                  <c:v>41</c:v>
                </c:pt>
              </c:numCache>
            </c:numRef>
          </c:val>
          <c:extLst>
            <c:ext xmlns:c16="http://schemas.microsoft.com/office/drawing/2014/chart" uri="{C3380CC4-5D6E-409C-BE32-E72D297353CC}">
              <c16:uniqueId val="{00000001-24CB-41D5-82C4-F5393B21339B}"/>
            </c:ext>
          </c:extLst>
        </c:ser>
        <c:ser>
          <c:idx val="2"/>
          <c:order val="2"/>
          <c:spPr>
            <a:solidFill>
              <a:srgbClr val="63CDF6"/>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testing KP'!$B$2:$D$2</c:f>
              <c:strCache>
                <c:ptCount val="3"/>
                <c:pt idx="0">
                  <c:v>MSM 
(2019)</c:v>
                </c:pt>
                <c:pt idx="1">
                  <c:v>FSW 
(2019)</c:v>
                </c:pt>
                <c:pt idx="2">
                  <c:v>PWID 
(2017)</c:v>
                </c:pt>
              </c:strCache>
            </c:strRef>
          </c:cat>
          <c:val>
            <c:numRef>
              <c:f>'HIV testing KP'!$B$5:$D$5</c:f>
              <c:numCache>
                <c:formatCode>General</c:formatCode>
                <c:ptCount val="3"/>
                <c:pt idx="2" formatCode="0">
                  <c:v>28</c:v>
                </c:pt>
              </c:numCache>
            </c:numRef>
          </c:val>
          <c:extLst>
            <c:ext xmlns:c16="http://schemas.microsoft.com/office/drawing/2014/chart" uri="{C3380CC4-5D6E-409C-BE32-E72D297353CC}">
              <c16:uniqueId val="{00000002-24CB-41D5-82C4-F5393B21339B}"/>
            </c:ext>
          </c:extLst>
        </c:ser>
        <c:dLbls>
          <c:showLegendKey val="0"/>
          <c:showVal val="0"/>
          <c:showCatName val="0"/>
          <c:showSerName val="0"/>
          <c:showPercent val="0"/>
          <c:showBubbleSize val="0"/>
        </c:dLbls>
        <c:gapWidth val="150"/>
        <c:overlap val="100"/>
        <c:axId val="289964800"/>
        <c:axId val="289966336"/>
      </c:barChart>
      <c:scatterChart>
        <c:scatterStyle val="lineMarker"/>
        <c:varyColors val="0"/>
        <c:ser>
          <c:idx val="3"/>
          <c:order val="3"/>
          <c:tx>
            <c:strRef>
              <c:f>'HIV testing KP'!$P$1</c:f>
              <c:strCache>
                <c:ptCount val="1"/>
                <c:pt idx="0">
                  <c:v>tar</c:v>
                </c:pt>
              </c:strCache>
            </c:strRef>
          </c:tx>
          <c:spPr>
            <a:ln w="15875">
              <a:solidFill>
                <a:srgbClr val="E31837"/>
              </a:solidFill>
              <a:prstDash val="dash"/>
            </a:ln>
          </c:spPr>
          <c:marker>
            <c:symbol val="none"/>
          </c:marker>
          <c:xVal>
            <c:numRef>
              <c:f>'HIV testing KP'!$O$2:$O$3</c:f>
              <c:numCache>
                <c:formatCode>General</c:formatCode>
                <c:ptCount val="2"/>
                <c:pt idx="0">
                  <c:v>0</c:v>
                </c:pt>
                <c:pt idx="1">
                  <c:v>1</c:v>
                </c:pt>
              </c:numCache>
            </c:numRef>
          </c:xVal>
          <c:yVal>
            <c:numRef>
              <c:f>'HIV testing KP'!$P$2:$P$3</c:f>
              <c:numCache>
                <c:formatCode>General</c:formatCode>
                <c:ptCount val="2"/>
                <c:pt idx="0">
                  <c:v>90</c:v>
                </c:pt>
                <c:pt idx="1">
                  <c:v>90</c:v>
                </c:pt>
              </c:numCache>
            </c:numRef>
          </c:yVal>
          <c:smooth val="0"/>
          <c:extLst>
            <c:ext xmlns:c16="http://schemas.microsoft.com/office/drawing/2014/chart" uri="{C3380CC4-5D6E-409C-BE32-E72D297353CC}">
              <c16:uniqueId val="{00000003-24CB-41D5-82C4-F5393B21339B}"/>
            </c:ext>
          </c:extLst>
        </c:ser>
        <c:dLbls>
          <c:showLegendKey val="0"/>
          <c:showVal val="0"/>
          <c:showCatName val="0"/>
          <c:showSerName val="0"/>
          <c:showPercent val="0"/>
          <c:showBubbleSize val="0"/>
        </c:dLbls>
        <c:axId val="290019200"/>
        <c:axId val="290017664"/>
      </c:scatterChart>
      <c:catAx>
        <c:axId val="289964800"/>
        <c:scaling>
          <c:orientation val="minMax"/>
        </c:scaling>
        <c:delete val="0"/>
        <c:axPos val="b"/>
        <c:numFmt formatCode="General" sourceLinked="1"/>
        <c:majorTickMark val="out"/>
        <c:minorTickMark val="none"/>
        <c:tickLblPos val="nextTo"/>
        <c:crossAx val="289966336"/>
        <c:crosses val="autoZero"/>
        <c:auto val="1"/>
        <c:lblAlgn val="ctr"/>
        <c:lblOffset val="100"/>
        <c:noMultiLvlLbl val="0"/>
      </c:catAx>
      <c:valAx>
        <c:axId val="289966336"/>
        <c:scaling>
          <c:orientation val="minMax"/>
          <c:max val="100"/>
          <c:min val="0"/>
        </c:scaling>
        <c:delete val="0"/>
        <c:axPos val="l"/>
        <c:title>
          <c:tx>
            <c:rich>
              <a:bodyPr rot="0" vert="horz"/>
              <a:lstStyle/>
              <a:p>
                <a:pPr>
                  <a:defRPr/>
                </a:pPr>
                <a:r>
                  <a:rPr lang="en-GB"/>
                  <a:t>%</a:t>
                </a:r>
              </a:p>
            </c:rich>
          </c:tx>
          <c:layout>
            <c:manualLayout>
              <c:xMode val="edge"/>
              <c:yMode val="edge"/>
              <c:x val="8.6155928508320507E-3"/>
              <c:y val="7.2102780225064195E-2"/>
            </c:manualLayout>
          </c:layout>
          <c:overlay val="0"/>
        </c:title>
        <c:numFmt formatCode="0" sourceLinked="1"/>
        <c:majorTickMark val="out"/>
        <c:minorTickMark val="none"/>
        <c:tickLblPos val="nextTo"/>
        <c:crossAx val="289964800"/>
        <c:crosses val="autoZero"/>
        <c:crossBetween val="between"/>
        <c:majorUnit val="10"/>
      </c:valAx>
      <c:valAx>
        <c:axId val="290017664"/>
        <c:scaling>
          <c:orientation val="minMax"/>
          <c:max val="100"/>
          <c:min val="0"/>
        </c:scaling>
        <c:delete val="1"/>
        <c:axPos val="r"/>
        <c:numFmt formatCode="General" sourceLinked="1"/>
        <c:majorTickMark val="out"/>
        <c:minorTickMark val="none"/>
        <c:tickLblPos val="nextTo"/>
        <c:crossAx val="290019200"/>
        <c:crosses val="max"/>
        <c:crossBetween val="midCat"/>
        <c:majorUnit val="10"/>
      </c:valAx>
      <c:valAx>
        <c:axId val="290019200"/>
        <c:scaling>
          <c:orientation val="minMax"/>
          <c:max val="1"/>
          <c:min val="0"/>
        </c:scaling>
        <c:delete val="1"/>
        <c:axPos val="t"/>
        <c:numFmt formatCode="General" sourceLinked="1"/>
        <c:majorTickMark val="out"/>
        <c:minorTickMark val="none"/>
        <c:tickLblPos val="nextTo"/>
        <c:crossAx val="290017664"/>
        <c:crosses val="max"/>
        <c:crossBetween val="midCat"/>
        <c:majorUnit val="0.2"/>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7141389934953781E-2"/>
          <c:y val="4.1539079350678576E-2"/>
          <c:w val="0.86871516603902788"/>
          <c:h val="0.56975056754137865"/>
        </c:manualLayout>
      </c:layout>
      <c:barChart>
        <c:barDir val="col"/>
        <c:grouping val="clustered"/>
        <c:varyColors val="0"/>
        <c:ser>
          <c:idx val="0"/>
          <c:order val="0"/>
          <c:tx>
            <c:strRef>
              <c:f>'KP testing_cities'!$C$23</c:f>
              <c:strCache>
                <c:ptCount val="1"/>
                <c:pt idx="0">
                  <c:v>People who inject drugs (2014)</c:v>
                </c:pt>
              </c:strCache>
            </c:strRef>
          </c:tx>
          <c:spPr>
            <a:solidFill>
              <a:srgbClr val="00AEEF"/>
            </a:solidFill>
            <a:ln>
              <a:noFill/>
            </a:ln>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'KP testing_cities'!$B$24:$B$36</c:f>
              <c:strCache>
                <c:ptCount val="13"/>
                <c:pt idx="0">
                  <c:v>Yangon</c:v>
                </c:pt>
                <c:pt idx="1">
                  <c:v>Mandalay</c:v>
                </c:pt>
                <c:pt idx="2">
                  <c:v>Lashio</c:v>
                </c:pt>
                <c:pt idx="3">
                  <c:v>Muse</c:v>
                </c:pt>
                <c:pt idx="4">
                  <c:v>Waingmaw</c:v>
                </c:pt>
                <c:pt idx="5">
                  <c:v>Bhamo</c:v>
                </c:pt>
                <c:pt idx="6">
                  <c:v>Myitkyina</c:v>
                </c:pt>
                <c:pt idx="7">
                  <c:v>Kutkai</c:v>
                </c:pt>
                <c:pt idx="8">
                  <c:v>Kale</c:v>
                </c:pt>
                <c:pt idx="9">
                  <c:v>Tamu</c:v>
                </c:pt>
                <c:pt idx="10">
                  <c:v>Monywa</c:v>
                </c:pt>
                <c:pt idx="11">
                  <c:v>Pathein</c:v>
                </c:pt>
                <c:pt idx="12">
                  <c:v>Pyay</c:v>
                </c:pt>
              </c:strCache>
            </c:strRef>
          </c:cat>
          <c:val>
            <c:numRef>
              <c:f>'KP testing_cities'!$C$24:$C$36</c:f>
              <c:numCache>
                <c:formatCode>0</c:formatCode>
                <c:ptCount val="13"/>
                <c:pt idx="0">
                  <c:v>11</c:v>
                </c:pt>
                <c:pt idx="1">
                  <c:v>28</c:v>
                </c:pt>
                <c:pt idx="2">
                  <c:v>41</c:v>
                </c:pt>
                <c:pt idx="3">
                  <c:v>30</c:v>
                </c:pt>
                <c:pt idx="4" formatCode="General">
                  <c:v>15</c:v>
                </c:pt>
                <c:pt idx="5" formatCode="General">
                  <c:v>13</c:v>
                </c:pt>
                <c:pt idx="6" formatCode="General">
                  <c:v>11</c:v>
                </c:pt>
                <c:pt idx="7" formatCode="General">
                  <c:v>10</c:v>
                </c:pt>
                <c:pt idx="8" formatCode="General">
                  <c:v>10</c:v>
                </c:pt>
                <c:pt idx="9" formatCode="General">
                  <c:v>10</c:v>
                </c:pt>
              </c:numCache>
            </c:numRef>
          </c:val>
          <c:extLst>
            <c:ext xmlns:c16="http://schemas.microsoft.com/office/drawing/2014/chart" uri="{C3380CC4-5D6E-409C-BE32-E72D297353CC}">
              <c16:uniqueId val="{00000000-4CDA-4FC8-A0E5-AA3B2DD523C5}"/>
            </c:ext>
          </c:extLst>
        </c:ser>
        <c:ser>
          <c:idx val="1"/>
          <c:order val="1"/>
          <c:tx>
            <c:strRef>
              <c:f>'KP testing_cities'!$D$23</c:f>
              <c:strCache>
                <c:ptCount val="1"/>
                <c:pt idx="0">
                  <c:v>Female sex workers (2015)</c:v>
                </c:pt>
              </c:strCache>
            </c:strRef>
          </c:tx>
          <c:spPr>
            <a:solidFill>
              <a:srgbClr val="88C540"/>
            </a:solidFill>
            <a:ln>
              <a:noFill/>
            </a:ln>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'KP testing_cities'!$B$24:$B$36</c:f>
              <c:strCache>
                <c:ptCount val="13"/>
                <c:pt idx="0">
                  <c:v>Yangon</c:v>
                </c:pt>
                <c:pt idx="1">
                  <c:v>Mandalay</c:v>
                </c:pt>
                <c:pt idx="2">
                  <c:v>Lashio</c:v>
                </c:pt>
                <c:pt idx="3">
                  <c:v>Muse</c:v>
                </c:pt>
                <c:pt idx="4">
                  <c:v>Waingmaw</c:v>
                </c:pt>
                <c:pt idx="5">
                  <c:v>Bhamo</c:v>
                </c:pt>
                <c:pt idx="6">
                  <c:v>Myitkyina</c:v>
                </c:pt>
                <c:pt idx="7">
                  <c:v>Kutkai</c:v>
                </c:pt>
                <c:pt idx="8">
                  <c:v>Kale</c:v>
                </c:pt>
                <c:pt idx="9">
                  <c:v>Tamu</c:v>
                </c:pt>
                <c:pt idx="10">
                  <c:v>Monywa</c:v>
                </c:pt>
                <c:pt idx="11">
                  <c:v>Pathein</c:v>
                </c:pt>
                <c:pt idx="12">
                  <c:v>Pyay</c:v>
                </c:pt>
              </c:strCache>
            </c:strRef>
          </c:cat>
          <c:val>
            <c:numRef>
              <c:f>'KP testing_cities'!$D$24:$D$36</c:f>
              <c:numCache>
                <c:formatCode>0</c:formatCode>
                <c:ptCount val="13"/>
                <c:pt idx="0">
                  <c:v>44</c:v>
                </c:pt>
                <c:pt idx="1">
                  <c:v>59.7</c:v>
                </c:pt>
                <c:pt idx="10">
                  <c:v>18.2</c:v>
                </c:pt>
                <c:pt idx="11">
                  <c:v>42.2</c:v>
                </c:pt>
                <c:pt idx="12">
                  <c:v>73.599999999999994</c:v>
                </c:pt>
              </c:numCache>
            </c:numRef>
          </c:val>
          <c:extLst>
            <c:ext xmlns:c16="http://schemas.microsoft.com/office/drawing/2014/chart" uri="{C3380CC4-5D6E-409C-BE32-E72D297353CC}">
              <c16:uniqueId val="{00000001-4CDA-4FC8-A0E5-AA3B2DD523C5}"/>
            </c:ext>
          </c:extLst>
        </c:ser>
        <c:ser>
          <c:idx val="2"/>
          <c:order val="2"/>
          <c:tx>
            <c:strRef>
              <c:f>'KP testing_cities'!$E$23</c:f>
              <c:strCache>
                <c:ptCount val="1"/>
                <c:pt idx="0">
                  <c:v>Men who have sex with men (2015)</c:v>
                </c:pt>
              </c:strCache>
            </c:strRef>
          </c:tx>
          <c:spPr>
            <a:solidFill>
              <a:srgbClr val="F78E1E"/>
            </a:solidFill>
            <a:ln>
              <a:noFill/>
            </a:ln>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'KP testing_cities'!$B$24:$B$36</c:f>
              <c:strCache>
                <c:ptCount val="13"/>
                <c:pt idx="0">
                  <c:v>Yangon</c:v>
                </c:pt>
                <c:pt idx="1">
                  <c:v>Mandalay</c:v>
                </c:pt>
                <c:pt idx="2">
                  <c:v>Lashio</c:v>
                </c:pt>
                <c:pt idx="3">
                  <c:v>Muse</c:v>
                </c:pt>
                <c:pt idx="4">
                  <c:v>Waingmaw</c:v>
                </c:pt>
                <c:pt idx="5">
                  <c:v>Bhamo</c:v>
                </c:pt>
                <c:pt idx="6">
                  <c:v>Myitkyina</c:v>
                </c:pt>
                <c:pt idx="7">
                  <c:v>Kutkai</c:v>
                </c:pt>
                <c:pt idx="8">
                  <c:v>Kale</c:v>
                </c:pt>
                <c:pt idx="9">
                  <c:v>Tamu</c:v>
                </c:pt>
                <c:pt idx="10">
                  <c:v>Monywa</c:v>
                </c:pt>
                <c:pt idx="11">
                  <c:v>Pathein</c:v>
                </c:pt>
                <c:pt idx="12">
                  <c:v>Pyay</c:v>
                </c:pt>
              </c:strCache>
            </c:strRef>
          </c:cat>
          <c:val>
            <c:numRef>
              <c:f>'KP testing_cities'!$E$24:$E$36</c:f>
              <c:numCache>
                <c:formatCode>0</c:formatCode>
                <c:ptCount val="13"/>
                <c:pt idx="0">
                  <c:v>39.5</c:v>
                </c:pt>
                <c:pt idx="1">
                  <c:v>63</c:v>
                </c:pt>
                <c:pt idx="10">
                  <c:v>36.200000000000003</c:v>
                </c:pt>
                <c:pt idx="11">
                  <c:v>59.9</c:v>
                </c:pt>
                <c:pt idx="12">
                  <c:v>55.2</c:v>
                </c:pt>
              </c:numCache>
            </c:numRef>
          </c:val>
          <c:extLst>
            <c:ext xmlns:c16="http://schemas.microsoft.com/office/drawing/2014/chart" uri="{C3380CC4-5D6E-409C-BE32-E72D297353CC}">
              <c16:uniqueId val="{00000002-4CDA-4FC8-A0E5-AA3B2DD523C5}"/>
            </c:ext>
          </c:extLst>
        </c:ser>
        <c:dLbls>
          <c:showLegendKey val="0"/>
          <c:showVal val="0"/>
          <c:showCatName val="0"/>
          <c:showSerName val="0"/>
          <c:showPercent val="0"/>
          <c:showBubbleSize val="0"/>
        </c:dLbls>
        <c:gapWidth val="150"/>
        <c:axId val="158839168"/>
        <c:axId val="158840704"/>
      </c:barChart>
      <c:catAx>
        <c:axId val="158839168"/>
        <c:scaling>
          <c:orientation val="minMax"/>
        </c:scaling>
        <c:delete val="0"/>
        <c:axPos val="b"/>
        <c:numFmt formatCode="General" sourceLinked="1"/>
        <c:majorTickMark val="out"/>
        <c:minorTickMark val="none"/>
        <c:tickLblPos val="nextTo"/>
        <c:crossAx val="158840704"/>
        <c:crosses val="autoZero"/>
        <c:auto val="1"/>
        <c:lblAlgn val="ctr"/>
        <c:lblOffset val="100"/>
        <c:noMultiLvlLbl val="0"/>
      </c:catAx>
      <c:valAx>
        <c:axId val="158840704"/>
        <c:scaling>
          <c:orientation val="minMax"/>
          <c:max val="100"/>
        </c:scaling>
        <c:delete val="0"/>
        <c:axPos val="l"/>
        <c:majorGridlines>
          <c:spPr>
            <a:ln>
              <a:solidFill>
                <a:srgbClr val="C9F9FB"/>
              </a:solidFill>
              <a:prstDash val="sysDash"/>
            </a:ln>
          </c:spPr>
        </c:majorGridlines>
        <c:title>
          <c:tx>
            <c:rich>
              <a:bodyPr rot="-5400000" vert="horz"/>
              <a:lstStyle/>
              <a:p>
                <a:pPr>
                  <a:defRPr/>
                </a:pPr>
                <a:r>
                  <a:rPr lang="en-GB" dirty="0"/>
                  <a:t>HIV testing coverage (%)</a:t>
                </a:r>
              </a:p>
            </c:rich>
          </c:tx>
          <c:layout>
            <c:manualLayout>
              <c:xMode val="edge"/>
              <c:yMode val="edge"/>
              <c:x val="5.4746091521168548E-3"/>
              <c:y val="5.5697380660679904E-2"/>
            </c:manualLayout>
          </c:layout>
          <c:overlay val="0"/>
        </c:title>
        <c:numFmt formatCode="0" sourceLinked="1"/>
        <c:majorTickMark val="out"/>
        <c:minorTickMark val="none"/>
        <c:tickLblPos val="nextTo"/>
        <c:crossAx val="158839168"/>
        <c:crosses val="autoZero"/>
        <c:crossBetween val="between"/>
        <c:majorUnit val="20"/>
      </c:valAx>
    </c:plotArea>
    <c:legend>
      <c:legendPos val="b"/>
      <c:layout>
        <c:manualLayout>
          <c:xMode val="edge"/>
          <c:yMode val="edge"/>
          <c:x val="1.59667541557305E-4"/>
          <c:y val="0.84619768962566511"/>
          <c:w val="0.99968066491688534"/>
          <c:h val="0.13436124359554621"/>
        </c:manualLayout>
      </c:layout>
      <c:overlay val="0"/>
      <c:txPr>
        <a:bodyPr/>
        <a:lstStyle/>
        <a:p>
          <a:pPr>
            <a:defRPr sz="1400"/>
          </a:pPr>
          <a:endParaRPr lang="en-US"/>
        </a:p>
      </c:txPr>
    </c:legend>
    <c:plotVisOnly val="1"/>
    <c:dispBlanksAs val="span"/>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177824334696358"/>
          <c:y val="8.5898561446773533E-2"/>
          <c:w val="0.7449549730769317"/>
          <c:h val="0.58372237598989674"/>
        </c:manualLayout>
      </c:layout>
      <c:barChart>
        <c:barDir val="col"/>
        <c:grouping val="clustered"/>
        <c:varyColors val="0"/>
        <c:ser>
          <c:idx val="1"/>
          <c:order val="1"/>
          <c:tx>
            <c:strRef>
              <c:f>'MMR_ART&amp;site'!$E$2</c:f>
              <c:strCache>
                <c:ptCount val="1"/>
                <c:pt idx="0">
                  <c:v>Number of health facilities that offer ART</c:v>
                </c:pt>
              </c:strCache>
            </c:strRef>
          </c:tx>
          <c:spPr>
            <a:solidFill>
              <a:srgbClr val="00A99A"/>
            </a:solidFill>
            <a:ln>
              <a:noFill/>
            </a:ln>
          </c:spPr>
          <c:invertIfNegative val="0"/>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DE9-44C7-808F-671E4BDE6D17}"/>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DE9-44C7-808F-671E4BDE6D1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'MMR_ART&amp;site'!$C$5:$C$25</c:f>
              <c:numCache>
                <c:formatCode>General</c:formatCode>
                <c:ptCount val="21"/>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numCache>
            </c:numRef>
          </c:cat>
          <c:val>
            <c:numRef>
              <c:f>'MMR_ART&amp;site'!$E$5:$E$25</c:f>
              <c:numCache>
                <c:formatCode>General</c:formatCode>
                <c:ptCount val="21"/>
                <c:pt idx="5" formatCode="#,##0">
                  <c:v>57</c:v>
                </c:pt>
                <c:pt idx="6" formatCode="#,##0">
                  <c:v>78</c:v>
                </c:pt>
                <c:pt idx="7" formatCode="#,##0">
                  <c:v>90</c:v>
                </c:pt>
                <c:pt idx="8" formatCode="#,##0">
                  <c:v>96</c:v>
                </c:pt>
                <c:pt idx="10" formatCode="#,##0">
                  <c:v>147</c:v>
                </c:pt>
                <c:pt idx="11" formatCode="#,##0">
                  <c:v>147</c:v>
                </c:pt>
                <c:pt idx="12" formatCode="#,##0">
                  <c:v>184</c:v>
                </c:pt>
              </c:numCache>
            </c:numRef>
          </c:val>
          <c:extLst>
            <c:ext xmlns:c16="http://schemas.microsoft.com/office/drawing/2014/chart" uri="{C3380CC4-5D6E-409C-BE32-E72D297353CC}">
              <c16:uniqueId val="{00000005-CDE9-44C7-808F-671E4BDE6D17}"/>
            </c:ext>
          </c:extLst>
        </c:ser>
        <c:dLbls>
          <c:showLegendKey val="0"/>
          <c:showVal val="0"/>
          <c:showCatName val="0"/>
          <c:showSerName val="0"/>
          <c:showPercent val="0"/>
          <c:showBubbleSize val="0"/>
        </c:dLbls>
        <c:gapWidth val="60"/>
        <c:axId val="688138496"/>
        <c:axId val="688135552"/>
      </c:barChart>
      <c:lineChart>
        <c:grouping val="standard"/>
        <c:varyColors val="0"/>
        <c:ser>
          <c:idx val="0"/>
          <c:order val="0"/>
          <c:tx>
            <c:strRef>
              <c:f>'MMR_ART&amp;site'!$D$2</c:f>
              <c:strCache>
                <c:ptCount val="1"/>
                <c:pt idx="0">
                  <c:v>Number of people on ART</c:v>
                </c:pt>
              </c:strCache>
            </c:strRef>
          </c:tx>
          <c:spPr>
            <a:ln w="38100">
              <a:solidFill>
                <a:srgbClr val="00AEEF"/>
              </a:solidFill>
            </a:ln>
          </c:spPr>
          <c:marker>
            <c:symbol val="none"/>
          </c:marker>
          <c:dLbls>
            <c:dLbl>
              <c:idx val="2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DE9-44C7-808F-671E4BDE6D17}"/>
                </c:ext>
              </c:extLst>
            </c:dLbl>
            <c:dLbl>
              <c:idx val="2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DE9-44C7-808F-671E4BDE6D17}"/>
                </c:ext>
              </c:extLst>
            </c:dLbl>
            <c:spPr>
              <a:noFill/>
              <a:ln>
                <a:noFill/>
              </a:ln>
              <a:effectLst/>
            </c:spPr>
            <c:dLblPos val="t"/>
            <c:showLegendKey val="0"/>
            <c:showVal val="0"/>
            <c:showCatName val="0"/>
            <c:showSerName val="0"/>
            <c:showPercent val="0"/>
            <c:showBubbleSize val="0"/>
            <c:extLst>
              <c:ext xmlns:c15="http://schemas.microsoft.com/office/drawing/2012/chart" uri="{CE6537A1-D6FC-4f65-9D91-7224C49458BB}">
                <c15:showLeaderLines val="1"/>
              </c:ext>
            </c:extLst>
          </c:dLbls>
          <c:cat>
            <c:numRef>
              <c:f>'MMR_ART&amp;site'!$C$5:$C$25</c:f>
              <c:numCache>
                <c:formatCode>General</c:formatCode>
                <c:ptCount val="21"/>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numCache>
            </c:numRef>
          </c:cat>
          <c:val>
            <c:numRef>
              <c:f>'MMR_ART&amp;site'!$D$5:$D$25</c:f>
              <c:numCache>
                <c:formatCode>_-* #,##0_-;\-* #,##0_-;_-* "-"??_-;_-@_-</c:formatCode>
                <c:ptCount val="21"/>
                <c:pt idx="0">
                  <c:v>17</c:v>
                </c:pt>
                <c:pt idx="1">
                  <c:v>121</c:v>
                </c:pt>
                <c:pt idx="2">
                  <c:v>485</c:v>
                </c:pt>
                <c:pt idx="3">
                  <c:v>2663</c:v>
                </c:pt>
                <c:pt idx="4">
                  <c:v>6577</c:v>
                </c:pt>
                <c:pt idx="5">
                  <c:v>11193</c:v>
                </c:pt>
                <c:pt idx="6">
                  <c:v>15192</c:v>
                </c:pt>
                <c:pt idx="7">
                  <c:v>21137</c:v>
                </c:pt>
                <c:pt idx="8">
                  <c:v>29826</c:v>
                </c:pt>
                <c:pt idx="9">
                  <c:v>40128</c:v>
                </c:pt>
                <c:pt idx="10">
                  <c:v>53709</c:v>
                </c:pt>
                <c:pt idx="11">
                  <c:v>67643</c:v>
                </c:pt>
                <c:pt idx="12">
                  <c:v>85361</c:v>
                </c:pt>
                <c:pt idx="13">
                  <c:v>106320</c:v>
                </c:pt>
                <c:pt idx="14">
                  <c:v>127402</c:v>
                </c:pt>
                <c:pt idx="15">
                  <c:v>146826</c:v>
                </c:pt>
                <c:pt idx="16">
                  <c:v>166969</c:v>
                </c:pt>
                <c:pt idx="17">
                  <c:v>184624</c:v>
                </c:pt>
                <c:pt idx="18">
                  <c:v>199232</c:v>
                </c:pt>
                <c:pt idx="19">
                  <c:v>191588</c:v>
                </c:pt>
                <c:pt idx="20">
                  <c:v>208480</c:v>
                </c:pt>
              </c:numCache>
            </c:numRef>
          </c:val>
          <c:smooth val="0"/>
          <c:extLst>
            <c:ext xmlns:c16="http://schemas.microsoft.com/office/drawing/2014/chart" uri="{C3380CC4-5D6E-409C-BE32-E72D297353CC}">
              <c16:uniqueId val="{00000007-CDE9-44C7-808F-671E4BDE6D17}"/>
            </c:ext>
          </c:extLst>
        </c:ser>
        <c:dLbls>
          <c:showLegendKey val="0"/>
          <c:showVal val="0"/>
          <c:showCatName val="0"/>
          <c:showSerName val="0"/>
          <c:showPercent val="0"/>
          <c:showBubbleSize val="0"/>
        </c:dLbls>
        <c:marker val="1"/>
        <c:smooth val="0"/>
        <c:axId val="687881216"/>
        <c:axId val="688132864"/>
      </c:lineChart>
      <c:catAx>
        <c:axId val="687881216"/>
        <c:scaling>
          <c:orientation val="minMax"/>
        </c:scaling>
        <c:delete val="0"/>
        <c:axPos val="b"/>
        <c:numFmt formatCode="General" sourceLinked="1"/>
        <c:majorTickMark val="out"/>
        <c:minorTickMark val="none"/>
        <c:tickLblPos val="nextTo"/>
        <c:crossAx val="688132864"/>
        <c:crosses val="autoZero"/>
        <c:auto val="1"/>
        <c:lblAlgn val="ctr"/>
        <c:lblOffset val="100"/>
        <c:noMultiLvlLbl val="0"/>
      </c:catAx>
      <c:valAx>
        <c:axId val="688132864"/>
        <c:scaling>
          <c:orientation val="minMax"/>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 peopleon ART</a:t>
                </a:r>
              </a:p>
            </c:rich>
          </c:tx>
          <c:layout>
            <c:manualLayout>
              <c:xMode val="edge"/>
              <c:yMode val="edge"/>
              <c:x val="3.8640365124688346E-2"/>
              <c:y val="0.17015511477501483"/>
            </c:manualLayout>
          </c:layout>
          <c:overlay val="0"/>
        </c:title>
        <c:numFmt formatCode="#,##0" sourceLinked="0"/>
        <c:majorTickMark val="out"/>
        <c:minorTickMark val="none"/>
        <c:tickLblPos val="nextTo"/>
        <c:spPr>
          <a:ln>
            <a:noFill/>
          </a:ln>
        </c:spPr>
        <c:crossAx val="687881216"/>
        <c:crosses val="autoZero"/>
        <c:crossBetween val="between"/>
      </c:valAx>
      <c:valAx>
        <c:axId val="688135552"/>
        <c:scaling>
          <c:orientation val="minMax"/>
        </c:scaling>
        <c:delete val="0"/>
        <c:axPos val="r"/>
        <c:title>
          <c:tx>
            <c:rich>
              <a:bodyPr rot="-5400000" vert="horz"/>
              <a:lstStyle/>
              <a:p>
                <a:pPr>
                  <a:defRPr/>
                </a:pPr>
                <a:r>
                  <a:rPr lang="en-US"/>
                  <a:t># ART sites</a:t>
                </a:r>
              </a:p>
            </c:rich>
          </c:tx>
          <c:overlay val="0"/>
        </c:title>
        <c:numFmt formatCode="General" sourceLinked="1"/>
        <c:majorTickMark val="out"/>
        <c:minorTickMark val="none"/>
        <c:tickLblPos val="nextTo"/>
        <c:spPr>
          <a:ln>
            <a:noFill/>
          </a:ln>
        </c:spPr>
        <c:crossAx val="688138496"/>
        <c:crosses val="max"/>
        <c:crossBetween val="between"/>
        <c:majorUnit val="40"/>
      </c:valAx>
      <c:catAx>
        <c:axId val="688138496"/>
        <c:scaling>
          <c:orientation val="minMax"/>
        </c:scaling>
        <c:delete val="1"/>
        <c:axPos val="b"/>
        <c:numFmt formatCode="General" sourceLinked="1"/>
        <c:majorTickMark val="out"/>
        <c:minorTickMark val="none"/>
        <c:tickLblPos val="nextTo"/>
        <c:crossAx val="688135552"/>
        <c:crosses val="autoZero"/>
        <c:auto val="1"/>
        <c:lblAlgn val="ctr"/>
        <c:lblOffset val="100"/>
        <c:noMultiLvlLbl val="0"/>
      </c:catAx>
    </c:plotArea>
    <c:legend>
      <c:legendPos val="b"/>
      <c:overlay val="0"/>
    </c:legend>
    <c:plotVisOnly val="1"/>
    <c:dispBlanksAs val="gap"/>
    <c:showDLblsOverMax val="0"/>
  </c:chart>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231363042561712"/>
          <c:y val="8.5898561446773533E-2"/>
          <c:w val="0.78981777725769131"/>
          <c:h val="0.58372237598989674"/>
        </c:manualLayout>
      </c:layout>
      <c:barChart>
        <c:barDir val="col"/>
        <c:grouping val="clustered"/>
        <c:varyColors val="0"/>
        <c:ser>
          <c:idx val="1"/>
          <c:order val="1"/>
          <c:tx>
            <c:strRef>
              <c:f>'MMR ART#&amp;coverage'!$E$1</c:f>
              <c:strCache>
                <c:ptCount val="1"/>
                <c:pt idx="0">
                  <c:v>% PLHIV on ART</c:v>
                </c:pt>
              </c:strCache>
            </c:strRef>
          </c:tx>
          <c:spPr>
            <a:solidFill>
              <a:srgbClr val="F26B73"/>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3B92-4F8F-A250-CEDAC60A5304}"/>
                </c:ext>
              </c:extLst>
            </c:dLbl>
            <c:dLbl>
              <c:idx val="1"/>
              <c:delete val="1"/>
              <c:extLst>
                <c:ext xmlns:c15="http://schemas.microsoft.com/office/drawing/2012/chart" uri="{CE6537A1-D6FC-4f65-9D91-7224C49458BB}"/>
                <c:ext xmlns:c16="http://schemas.microsoft.com/office/drawing/2014/chart" uri="{C3380CC4-5D6E-409C-BE32-E72D297353CC}">
                  <c16:uniqueId val="{00000001-3B92-4F8F-A250-CEDAC60A5304}"/>
                </c:ext>
              </c:extLst>
            </c:dLbl>
            <c:dLbl>
              <c:idx val="2"/>
              <c:delete val="1"/>
              <c:extLst>
                <c:ext xmlns:c15="http://schemas.microsoft.com/office/drawing/2012/chart" uri="{CE6537A1-D6FC-4f65-9D91-7224C49458BB}"/>
                <c:ext xmlns:c16="http://schemas.microsoft.com/office/drawing/2014/chart" uri="{C3380CC4-5D6E-409C-BE32-E72D297353CC}">
                  <c16:uniqueId val="{00000002-3B92-4F8F-A250-CEDAC60A5304}"/>
                </c:ext>
              </c:extLst>
            </c:dLbl>
            <c:dLbl>
              <c:idx val="3"/>
              <c:delete val="1"/>
              <c:extLst>
                <c:ext xmlns:c15="http://schemas.microsoft.com/office/drawing/2012/chart" uri="{CE6537A1-D6FC-4f65-9D91-7224C49458BB}"/>
                <c:ext xmlns:c16="http://schemas.microsoft.com/office/drawing/2014/chart" uri="{C3380CC4-5D6E-409C-BE32-E72D297353CC}">
                  <c16:uniqueId val="{00000003-3B92-4F8F-A250-CEDAC60A5304}"/>
                </c:ext>
              </c:extLst>
            </c:dLbl>
            <c:dLbl>
              <c:idx val="4"/>
              <c:delete val="1"/>
              <c:extLst>
                <c:ext xmlns:c15="http://schemas.microsoft.com/office/drawing/2012/chart" uri="{CE6537A1-D6FC-4f65-9D91-7224C49458BB}"/>
                <c:ext xmlns:c16="http://schemas.microsoft.com/office/drawing/2014/chart" uri="{C3380CC4-5D6E-409C-BE32-E72D297353CC}">
                  <c16:uniqueId val="{00000004-3B92-4F8F-A250-CEDAC60A5304}"/>
                </c:ext>
              </c:extLst>
            </c:dLbl>
            <c:dLbl>
              <c:idx val="5"/>
              <c:delete val="1"/>
              <c:extLst>
                <c:ext xmlns:c15="http://schemas.microsoft.com/office/drawing/2012/chart" uri="{CE6537A1-D6FC-4f65-9D91-7224C49458BB}"/>
                <c:ext xmlns:c16="http://schemas.microsoft.com/office/drawing/2014/chart" uri="{C3380CC4-5D6E-409C-BE32-E72D297353CC}">
                  <c16:uniqueId val="{00000005-3B92-4F8F-A250-CEDAC60A5304}"/>
                </c:ext>
              </c:extLst>
            </c:dLbl>
            <c:dLbl>
              <c:idx val="6"/>
              <c:delete val="1"/>
              <c:extLst>
                <c:ext xmlns:c15="http://schemas.microsoft.com/office/drawing/2012/chart" uri="{CE6537A1-D6FC-4f65-9D91-7224C49458BB}"/>
                <c:ext xmlns:c16="http://schemas.microsoft.com/office/drawing/2014/chart" uri="{C3380CC4-5D6E-409C-BE32-E72D297353CC}">
                  <c16:uniqueId val="{00000006-3B92-4F8F-A250-CEDAC60A5304}"/>
                </c:ext>
              </c:extLst>
            </c:dLbl>
            <c:dLbl>
              <c:idx val="7"/>
              <c:delete val="1"/>
              <c:extLst>
                <c:ext xmlns:c15="http://schemas.microsoft.com/office/drawing/2012/chart" uri="{CE6537A1-D6FC-4f65-9D91-7224C49458BB}"/>
                <c:ext xmlns:c16="http://schemas.microsoft.com/office/drawing/2014/chart" uri="{C3380CC4-5D6E-409C-BE32-E72D297353CC}">
                  <c16:uniqueId val="{00000007-3B92-4F8F-A250-CEDAC60A5304}"/>
                </c:ext>
              </c:extLst>
            </c:dLbl>
            <c:dLbl>
              <c:idx val="8"/>
              <c:delete val="1"/>
              <c:extLst>
                <c:ext xmlns:c15="http://schemas.microsoft.com/office/drawing/2012/chart" uri="{CE6537A1-D6FC-4f65-9D91-7224C49458BB}"/>
                <c:ext xmlns:c16="http://schemas.microsoft.com/office/drawing/2014/chart" uri="{C3380CC4-5D6E-409C-BE32-E72D297353CC}">
                  <c16:uniqueId val="{00000008-3B92-4F8F-A250-CEDAC60A5304}"/>
                </c:ext>
              </c:extLst>
            </c:dLbl>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'MMR ART#&amp;coverage'!$C$2:$C$24</c:f>
              <c:numCache>
                <c:formatCode>@</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'MMR ART#&amp;coverage'!$E$2:$E$24</c:f>
              <c:numCache>
                <c:formatCode>_-* #,##0_-;\-* #,##0_-;_-* "-"??_-;_-@_-</c:formatCode>
                <c:ptCount val="23"/>
                <c:pt idx="0">
                  <c:v>0</c:v>
                </c:pt>
                <c:pt idx="1">
                  <c:v>0</c:v>
                </c:pt>
                <c:pt idx="2">
                  <c:v>0</c:v>
                </c:pt>
                <c:pt idx="3">
                  <c:v>0</c:v>
                </c:pt>
                <c:pt idx="4">
                  <c:v>0</c:v>
                </c:pt>
                <c:pt idx="5">
                  <c:v>1</c:v>
                </c:pt>
                <c:pt idx="6">
                  <c:v>3</c:v>
                </c:pt>
                <c:pt idx="7">
                  <c:v>5</c:v>
                </c:pt>
                <c:pt idx="8">
                  <c:v>6</c:v>
                </c:pt>
                <c:pt idx="9">
                  <c:v>9</c:v>
                </c:pt>
                <c:pt idx="10">
                  <c:v>12</c:v>
                </c:pt>
                <c:pt idx="11">
                  <c:v>16</c:v>
                </c:pt>
                <c:pt idx="12">
                  <c:v>22</c:v>
                </c:pt>
                <c:pt idx="13">
                  <c:v>27</c:v>
                </c:pt>
                <c:pt idx="14">
                  <c:v>33</c:v>
                </c:pt>
                <c:pt idx="15">
                  <c:v>41</c:v>
                </c:pt>
                <c:pt idx="16">
                  <c:v>48</c:v>
                </c:pt>
                <c:pt idx="17">
                  <c:v>55</c:v>
                </c:pt>
                <c:pt idx="18">
                  <c:v>62</c:v>
                </c:pt>
                <c:pt idx="19">
                  <c:v>68</c:v>
                </c:pt>
                <c:pt idx="20">
                  <c:v>73</c:v>
                </c:pt>
                <c:pt idx="21">
                  <c:v>69</c:v>
                </c:pt>
                <c:pt idx="22">
                  <c:v>74</c:v>
                </c:pt>
              </c:numCache>
            </c:numRef>
          </c:val>
          <c:extLst>
            <c:ext xmlns:c16="http://schemas.microsoft.com/office/drawing/2014/chart" uri="{C3380CC4-5D6E-409C-BE32-E72D297353CC}">
              <c16:uniqueId val="{00000009-3B92-4F8F-A250-CEDAC60A5304}"/>
            </c:ext>
          </c:extLst>
        </c:ser>
        <c:dLbls>
          <c:showLegendKey val="0"/>
          <c:showVal val="0"/>
          <c:showCatName val="0"/>
          <c:showSerName val="0"/>
          <c:showPercent val="0"/>
          <c:showBubbleSize val="0"/>
        </c:dLbls>
        <c:gapWidth val="60"/>
        <c:axId val="38720256"/>
        <c:axId val="38713984"/>
      </c:barChart>
      <c:lineChart>
        <c:grouping val="standard"/>
        <c:varyColors val="0"/>
        <c:ser>
          <c:idx val="0"/>
          <c:order val="0"/>
          <c:tx>
            <c:strRef>
              <c:f>'MMR ART#&amp;coverage'!$D$1</c:f>
              <c:strCache>
                <c:ptCount val="1"/>
                <c:pt idx="0">
                  <c:v> Number of people on ART </c:v>
                </c:pt>
              </c:strCache>
            </c:strRef>
          </c:tx>
          <c:spPr>
            <a:ln w="38100">
              <a:solidFill>
                <a:srgbClr val="00AEEF"/>
              </a:solidFill>
            </a:ln>
          </c:spPr>
          <c:marker>
            <c:symbol val="none"/>
          </c:marker>
          <c:dLbls>
            <c:dLbl>
              <c:idx val="22"/>
              <c:layout>
                <c:manualLayout>
                  <c:x val="-6.0362645465657887E-2"/>
                  <c:y val="-3.6124794745484419E-2"/>
                </c:manualLayout>
              </c:layout>
              <c:spPr>
                <a:noFill/>
                <a:ln>
                  <a:noFill/>
                </a:ln>
                <a:effectLst/>
              </c:spPr>
              <c:txPr>
                <a:bodyPr wrap="square" lIns="38100" tIns="19050" rIns="38100" bIns="19050" anchor="ctr">
                  <a:spAutoFit/>
                </a:bodyPr>
                <a:lstStyle/>
                <a:p>
                  <a:pPr>
                    <a:defRPr b="1">
                      <a:solidFill>
                        <a:srgbClr val="00AEEF"/>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B92-4F8F-A250-CEDAC60A530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'MMR ART#&amp;coverage'!$C$2:$C$24</c:f>
              <c:numCache>
                <c:formatCode>@</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'MMR ART#&amp;coverage'!$D$2:$D$24</c:f>
              <c:numCache>
                <c:formatCode>_-* #,##0_-;\-* #,##0_-;_-* "-"??_-;_-@_-</c:formatCode>
                <c:ptCount val="23"/>
                <c:pt idx="0">
                  <c:v>0</c:v>
                </c:pt>
                <c:pt idx="1">
                  <c:v>0</c:v>
                </c:pt>
                <c:pt idx="2">
                  <c:v>17</c:v>
                </c:pt>
                <c:pt idx="3">
                  <c:v>121</c:v>
                </c:pt>
                <c:pt idx="4">
                  <c:v>485</c:v>
                </c:pt>
                <c:pt idx="5">
                  <c:v>2663</c:v>
                </c:pt>
                <c:pt idx="6">
                  <c:v>6577</c:v>
                </c:pt>
                <c:pt idx="7">
                  <c:v>11193</c:v>
                </c:pt>
                <c:pt idx="8">
                  <c:v>15192</c:v>
                </c:pt>
                <c:pt idx="9">
                  <c:v>21137</c:v>
                </c:pt>
                <c:pt idx="10">
                  <c:v>29826</c:v>
                </c:pt>
                <c:pt idx="11">
                  <c:v>40128</c:v>
                </c:pt>
                <c:pt idx="12">
                  <c:v>53709</c:v>
                </c:pt>
                <c:pt idx="13">
                  <c:v>67643</c:v>
                </c:pt>
                <c:pt idx="14">
                  <c:v>85361</c:v>
                </c:pt>
                <c:pt idx="15">
                  <c:v>106320</c:v>
                </c:pt>
                <c:pt idx="16">
                  <c:v>127402</c:v>
                </c:pt>
                <c:pt idx="17">
                  <c:v>146826</c:v>
                </c:pt>
                <c:pt idx="18">
                  <c:v>166969</c:v>
                </c:pt>
                <c:pt idx="19">
                  <c:v>184624</c:v>
                </c:pt>
                <c:pt idx="20">
                  <c:v>199232</c:v>
                </c:pt>
                <c:pt idx="21">
                  <c:v>191588</c:v>
                </c:pt>
                <c:pt idx="22">
                  <c:v>208480</c:v>
                </c:pt>
              </c:numCache>
            </c:numRef>
          </c:val>
          <c:smooth val="0"/>
          <c:extLst>
            <c:ext xmlns:c16="http://schemas.microsoft.com/office/drawing/2014/chart" uri="{C3380CC4-5D6E-409C-BE32-E72D297353CC}">
              <c16:uniqueId val="{0000000B-3B92-4F8F-A250-CEDAC60A5304}"/>
            </c:ext>
          </c:extLst>
        </c:ser>
        <c:dLbls>
          <c:showLegendKey val="0"/>
          <c:showVal val="0"/>
          <c:showCatName val="0"/>
          <c:showSerName val="0"/>
          <c:showPercent val="0"/>
          <c:showBubbleSize val="0"/>
        </c:dLbls>
        <c:marker val="1"/>
        <c:smooth val="0"/>
        <c:axId val="38702080"/>
        <c:axId val="38712064"/>
      </c:lineChart>
      <c:lineChart>
        <c:grouping val="standard"/>
        <c:varyColors val="0"/>
        <c:ser>
          <c:idx val="2"/>
          <c:order val="2"/>
          <c:tx>
            <c:strRef>
              <c:f>'MMR ART#&amp;coverage'!$F$1</c:f>
              <c:strCache>
                <c:ptCount val="1"/>
                <c:pt idx="0">
                  <c:v>% Lower</c:v>
                </c:pt>
              </c:strCache>
            </c:strRef>
          </c:tx>
          <c:spPr>
            <a:ln>
              <a:noFill/>
            </a:ln>
          </c:spPr>
          <c:marker>
            <c:symbol val="dash"/>
            <c:size val="8"/>
            <c:spPr>
              <a:solidFill>
                <a:sysClr val="windowText" lastClr="000000"/>
              </a:solidFill>
              <a:ln>
                <a:noFill/>
              </a:ln>
            </c:spPr>
          </c:marker>
          <c:cat>
            <c:numRef>
              <c:f>'MMR ART#&amp;coverage'!$C$2:$C$24</c:f>
              <c:numCache>
                <c:formatCode>@</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'MMR ART#&amp;coverage'!$F$2:$F$24</c:f>
              <c:numCache>
                <c:formatCode>_-* #,##0_-;\-* #,##0_-;_-* "-"??_-;_-@_-</c:formatCode>
                <c:ptCount val="23"/>
                <c:pt idx="0">
                  <c:v>0</c:v>
                </c:pt>
                <c:pt idx="1">
                  <c:v>0</c:v>
                </c:pt>
                <c:pt idx="2">
                  <c:v>0</c:v>
                </c:pt>
                <c:pt idx="3">
                  <c:v>0</c:v>
                </c:pt>
                <c:pt idx="4">
                  <c:v>0</c:v>
                </c:pt>
                <c:pt idx="5">
                  <c:v>1</c:v>
                </c:pt>
                <c:pt idx="6">
                  <c:v>3</c:v>
                </c:pt>
                <c:pt idx="7">
                  <c:v>4</c:v>
                </c:pt>
                <c:pt idx="8">
                  <c:v>6</c:v>
                </c:pt>
                <c:pt idx="9">
                  <c:v>8</c:v>
                </c:pt>
                <c:pt idx="10">
                  <c:v>11</c:v>
                </c:pt>
                <c:pt idx="11">
                  <c:v>15</c:v>
                </c:pt>
                <c:pt idx="12">
                  <c:v>19</c:v>
                </c:pt>
                <c:pt idx="13">
                  <c:v>24</c:v>
                </c:pt>
                <c:pt idx="14">
                  <c:v>29</c:v>
                </c:pt>
                <c:pt idx="15">
                  <c:v>36</c:v>
                </c:pt>
                <c:pt idx="16">
                  <c:v>42</c:v>
                </c:pt>
                <c:pt idx="17">
                  <c:v>48</c:v>
                </c:pt>
                <c:pt idx="18">
                  <c:v>52</c:v>
                </c:pt>
                <c:pt idx="19">
                  <c:v>57</c:v>
                </c:pt>
                <c:pt idx="20">
                  <c:v>60</c:v>
                </c:pt>
                <c:pt idx="21">
                  <c:v>56</c:v>
                </c:pt>
                <c:pt idx="22">
                  <c:v>59</c:v>
                </c:pt>
              </c:numCache>
            </c:numRef>
          </c:val>
          <c:smooth val="0"/>
          <c:extLst>
            <c:ext xmlns:c16="http://schemas.microsoft.com/office/drawing/2014/chart" uri="{C3380CC4-5D6E-409C-BE32-E72D297353CC}">
              <c16:uniqueId val="{0000000C-3B92-4F8F-A250-CEDAC60A5304}"/>
            </c:ext>
          </c:extLst>
        </c:ser>
        <c:ser>
          <c:idx val="3"/>
          <c:order val="3"/>
          <c:tx>
            <c:strRef>
              <c:f>'MMR ART#&amp;coverage'!$G$1</c:f>
              <c:strCache>
                <c:ptCount val="1"/>
                <c:pt idx="0">
                  <c:v>%Upper</c:v>
                </c:pt>
              </c:strCache>
            </c:strRef>
          </c:tx>
          <c:spPr>
            <a:ln>
              <a:noFill/>
            </a:ln>
          </c:spPr>
          <c:marker>
            <c:symbol val="dash"/>
            <c:size val="8"/>
            <c:spPr>
              <a:solidFill>
                <a:sysClr val="windowText" lastClr="000000"/>
              </a:solidFill>
              <a:ln>
                <a:noFill/>
              </a:ln>
            </c:spPr>
          </c:marker>
          <c:cat>
            <c:numRef>
              <c:f>'MMR ART#&amp;coverage'!$C$2:$C$24</c:f>
              <c:numCache>
                <c:formatCode>@</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'MMR ART#&amp;coverage'!$G$2:$G$24</c:f>
              <c:numCache>
                <c:formatCode>_-* #,##0_-;\-* #,##0_-;_-* "-"??_-;_-@_-</c:formatCode>
                <c:ptCount val="23"/>
                <c:pt idx="0">
                  <c:v>0</c:v>
                </c:pt>
                <c:pt idx="1">
                  <c:v>0</c:v>
                </c:pt>
                <c:pt idx="2">
                  <c:v>0</c:v>
                </c:pt>
                <c:pt idx="3">
                  <c:v>0</c:v>
                </c:pt>
                <c:pt idx="4">
                  <c:v>0</c:v>
                </c:pt>
                <c:pt idx="5">
                  <c:v>1</c:v>
                </c:pt>
                <c:pt idx="6">
                  <c:v>3</c:v>
                </c:pt>
                <c:pt idx="7">
                  <c:v>5</c:v>
                </c:pt>
                <c:pt idx="8">
                  <c:v>7</c:v>
                </c:pt>
                <c:pt idx="9">
                  <c:v>10</c:v>
                </c:pt>
                <c:pt idx="10">
                  <c:v>14</c:v>
                </c:pt>
                <c:pt idx="11">
                  <c:v>18</c:v>
                </c:pt>
                <c:pt idx="12">
                  <c:v>24</c:v>
                </c:pt>
                <c:pt idx="13">
                  <c:v>30</c:v>
                </c:pt>
                <c:pt idx="14">
                  <c:v>37</c:v>
                </c:pt>
                <c:pt idx="15">
                  <c:v>46</c:v>
                </c:pt>
                <c:pt idx="16">
                  <c:v>55</c:v>
                </c:pt>
                <c:pt idx="17">
                  <c:v>63</c:v>
                </c:pt>
                <c:pt idx="18">
                  <c:v>71</c:v>
                </c:pt>
                <c:pt idx="19">
                  <c:v>79</c:v>
                </c:pt>
                <c:pt idx="20">
                  <c:v>85</c:v>
                </c:pt>
                <c:pt idx="21">
                  <c:v>82</c:v>
                </c:pt>
                <c:pt idx="22">
                  <c:v>90</c:v>
                </c:pt>
              </c:numCache>
            </c:numRef>
          </c:val>
          <c:smooth val="0"/>
          <c:extLst>
            <c:ext xmlns:c16="http://schemas.microsoft.com/office/drawing/2014/chart" uri="{C3380CC4-5D6E-409C-BE32-E72D297353CC}">
              <c16:uniqueId val="{0000000D-3B92-4F8F-A250-CEDAC60A5304}"/>
            </c:ext>
          </c:extLst>
        </c:ser>
        <c:dLbls>
          <c:showLegendKey val="0"/>
          <c:showVal val="0"/>
          <c:showCatName val="0"/>
          <c:showSerName val="0"/>
          <c:showPercent val="0"/>
          <c:showBubbleSize val="0"/>
        </c:dLbls>
        <c:hiLowLines/>
        <c:marker val="1"/>
        <c:smooth val="0"/>
        <c:axId val="38720256"/>
        <c:axId val="38713984"/>
      </c:lineChart>
      <c:catAx>
        <c:axId val="38702080"/>
        <c:scaling>
          <c:orientation val="minMax"/>
        </c:scaling>
        <c:delete val="0"/>
        <c:axPos val="b"/>
        <c:numFmt formatCode="@" sourceLinked="1"/>
        <c:majorTickMark val="out"/>
        <c:minorTickMark val="none"/>
        <c:tickLblPos val="nextTo"/>
        <c:crossAx val="38712064"/>
        <c:crosses val="autoZero"/>
        <c:auto val="1"/>
        <c:lblAlgn val="ctr"/>
        <c:lblOffset val="100"/>
        <c:noMultiLvlLbl val="0"/>
      </c:catAx>
      <c:valAx>
        <c:axId val="38712064"/>
        <c:scaling>
          <c:orientation val="minMax"/>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Number</a:t>
                </a:r>
              </a:p>
            </c:rich>
          </c:tx>
          <c:overlay val="0"/>
        </c:title>
        <c:numFmt formatCode="#,##0" sourceLinked="0"/>
        <c:majorTickMark val="out"/>
        <c:minorTickMark val="none"/>
        <c:tickLblPos val="nextTo"/>
        <c:crossAx val="38702080"/>
        <c:crosses val="autoZero"/>
        <c:crossBetween val="between"/>
      </c:valAx>
      <c:valAx>
        <c:axId val="38713984"/>
        <c:scaling>
          <c:orientation val="minMax"/>
          <c:max val="100"/>
          <c:min val="0"/>
        </c:scaling>
        <c:delete val="0"/>
        <c:axPos val="r"/>
        <c:title>
          <c:tx>
            <c:rich>
              <a:bodyPr rot="-5400000" vert="horz"/>
              <a:lstStyle/>
              <a:p>
                <a:pPr>
                  <a:defRPr/>
                </a:pPr>
                <a:r>
                  <a:rPr lang="en-US"/>
                  <a:t>ART coverage (%)</a:t>
                </a:r>
              </a:p>
            </c:rich>
          </c:tx>
          <c:overlay val="0"/>
        </c:title>
        <c:numFmt formatCode="_-* #,##0_-;\-* #,##0_-;_-* &quot;-&quot;??_-;_-@_-" sourceLinked="1"/>
        <c:majorTickMark val="out"/>
        <c:minorTickMark val="none"/>
        <c:tickLblPos val="nextTo"/>
        <c:crossAx val="38720256"/>
        <c:crosses val="max"/>
        <c:crossBetween val="between"/>
        <c:majorUnit val="20"/>
      </c:valAx>
      <c:catAx>
        <c:axId val="38720256"/>
        <c:scaling>
          <c:orientation val="minMax"/>
        </c:scaling>
        <c:delete val="1"/>
        <c:axPos val="b"/>
        <c:numFmt formatCode="@" sourceLinked="1"/>
        <c:majorTickMark val="out"/>
        <c:minorTickMark val="none"/>
        <c:tickLblPos val="nextTo"/>
        <c:crossAx val="38713984"/>
        <c:crosses val="autoZero"/>
        <c:auto val="1"/>
        <c:lblAlgn val="ctr"/>
        <c:lblOffset val="100"/>
        <c:noMultiLvlLbl val="0"/>
      </c:catAx>
    </c:plotArea>
    <c:legend>
      <c:legendPos val="b"/>
      <c:legendEntry>
        <c:idx val="2"/>
        <c:delete val="1"/>
      </c:legendEntry>
      <c:legendEntry>
        <c:idx val="3"/>
        <c:delete val="1"/>
      </c:legendEntry>
      <c:layout>
        <c:manualLayout>
          <c:xMode val="edge"/>
          <c:yMode val="edge"/>
          <c:x val="0.20292113621666857"/>
          <c:y val="0.86267022328730647"/>
          <c:w val="0.58551062662985098"/>
          <c:h val="0.10826655288778558"/>
        </c:manualLayout>
      </c:layout>
      <c:overlay val="0"/>
    </c:legend>
    <c:plotVisOnly val="1"/>
    <c:dispBlanksAs val="gap"/>
    <c:showDLblsOverMax val="0"/>
  </c:chart>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560816974292358"/>
          <c:h val="0.75348359828689981"/>
        </c:manualLayout>
      </c:layout>
      <c:barChart>
        <c:barDir val="bar"/>
        <c:grouping val="clustered"/>
        <c:varyColors val="0"/>
        <c:ser>
          <c:idx val="0"/>
          <c:order val="0"/>
          <c:spPr>
            <a:solidFill>
              <a:srgbClr val="00CCFF"/>
            </a:solidFill>
          </c:spPr>
          <c:invertIfNegative val="0"/>
          <c:dLbls>
            <c:spPr>
              <a:noFill/>
              <a:ln>
                <a:noFill/>
              </a:ln>
              <a:effectLst/>
            </c:spPr>
            <c:txPr>
              <a:bodyPr wrap="square" lIns="38100" tIns="19050" rIns="38100" bIns="19050" anchor="ctr">
                <a:spAutoFit/>
              </a:bodyPr>
              <a:lstStyle/>
              <a:p>
                <a:pPr>
                  <a:defRPr>
                    <a:solidFill>
                      <a:srgbClr val="00CC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MMR!$W$36:$W$37</c:f>
              <c:strCache>
                <c:ptCount val="2"/>
                <c:pt idx="0">
                  <c:v>National</c:v>
                </c:pt>
                <c:pt idx="1">
                  <c:v>Bamaw</c:v>
                </c:pt>
              </c:strCache>
            </c:strRef>
          </c:cat>
          <c:val>
            <c:numRef>
              <c:f>MMR!$X$36:$X$37</c:f>
              <c:numCache>
                <c:formatCode>General</c:formatCode>
                <c:ptCount val="2"/>
                <c:pt idx="0">
                  <c:v>19</c:v>
                </c:pt>
                <c:pt idx="1">
                  <c:v>67</c:v>
                </c:pt>
              </c:numCache>
            </c:numRef>
          </c:val>
          <c:extLst>
            <c:ext xmlns:c16="http://schemas.microsoft.com/office/drawing/2014/chart" uri="{C3380CC4-5D6E-409C-BE32-E72D297353CC}">
              <c16:uniqueId val="{00000000-B5AF-4A90-B116-9D06EC3845B4}"/>
            </c:ext>
          </c:extLst>
        </c:ser>
        <c:dLbls>
          <c:showLegendKey val="0"/>
          <c:showVal val="0"/>
          <c:showCatName val="0"/>
          <c:showSerName val="0"/>
          <c:showPercent val="0"/>
          <c:showBubbleSize val="0"/>
        </c:dLbls>
        <c:gapWidth val="25"/>
        <c:axId val="204881920"/>
        <c:axId val="204883456"/>
      </c:barChart>
      <c:catAx>
        <c:axId val="204881920"/>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883456"/>
        <c:crosses val="autoZero"/>
        <c:auto val="1"/>
        <c:lblAlgn val="ctr"/>
        <c:lblOffset val="800"/>
        <c:noMultiLvlLbl val="0"/>
      </c:catAx>
      <c:valAx>
        <c:axId val="204883456"/>
        <c:scaling>
          <c:orientation val="minMax"/>
          <c:max val="70"/>
          <c:min val="0"/>
        </c:scaling>
        <c:delete val="1"/>
        <c:axPos val="t"/>
        <c:numFmt formatCode="General" sourceLinked="1"/>
        <c:majorTickMark val="out"/>
        <c:minorTickMark val="none"/>
        <c:tickLblPos val="nextTo"/>
        <c:crossAx val="204881920"/>
        <c:crosses val="autoZero"/>
        <c:crossBetween val="between"/>
        <c:majorUnit val="70"/>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403550089233766E-2"/>
          <c:y val="3.5120332881064906E-2"/>
          <c:w val="0.9027692010453281"/>
          <c:h val="0.65191719852781216"/>
        </c:manualLayout>
      </c:layout>
      <c:barChart>
        <c:barDir val="col"/>
        <c:grouping val="clustered"/>
        <c:varyColors val="0"/>
        <c:ser>
          <c:idx val="0"/>
          <c:order val="0"/>
          <c:tx>
            <c:strRef>
              <c:f>'Cascade_Women vs Men'!$C$1</c:f>
              <c:strCache>
                <c:ptCount val="1"/>
                <c:pt idx="0">
                  <c:v>Women (aged 15 and older) living with HIV</c:v>
                </c:pt>
              </c:strCache>
            </c:strRef>
          </c:tx>
          <c:spPr>
            <a:solidFill>
              <a:srgbClr val="FF99FF"/>
            </a:solidFill>
            <a:ln>
              <a:noFill/>
            </a:ln>
            <a:effectLst/>
          </c:spPr>
          <c:invertIfNegative val="0"/>
          <c:dLbls>
            <c:dLbl>
              <c:idx val="0"/>
              <c:tx>
                <c:rich>
                  <a:bodyPr/>
                  <a:lstStyle/>
                  <a:p>
                    <a:r>
                      <a:rPr lang="en-US">
                        <a:solidFill>
                          <a:schemeClr val="bg1">
                            <a:lumMod val="50000"/>
                          </a:schemeClr>
                        </a:solidFill>
                      </a:rPr>
                      <a:t>NA</a:t>
                    </a:r>
                    <a:endParaRPr lang="en-US" dirty="0">
                      <a:solidFill>
                        <a:schemeClr val="bg1">
                          <a:lumMod val="50000"/>
                        </a:schemeClr>
                      </a:solidFill>
                    </a:endParaRP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519-43E4-9CE8-F9062FFC2348}"/>
                </c:ext>
              </c:extLst>
            </c:dLbl>
            <c:dLbl>
              <c:idx val="2"/>
              <c:tx>
                <c:rich>
                  <a:bodyPr/>
                  <a:lstStyle/>
                  <a:p>
                    <a:r>
                      <a:rPr lang="en-US">
                        <a:solidFill>
                          <a:schemeClr val="bg1">
                            <a:lumMod val="50000"/>
                          </a:schemeClr>
                        </a:solidFill>
                      </a:rPr>
                      <a:t>NA</a:t>
                    </a:r>
                    <a:endParaRPr lang="en-US" dirty="0">
                      <a:solidFill>
                        <a:schemeClr val="bg1">
                          <a:lumMod val="50000"/>
                        </a:schemeClr>
                      </a:solidFill>
                    </a:endParaRP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519-43E4-9CE8-F9062FFC2348}"/>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Nova" panose="020B05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'Cascade_Women vs Men'!$C$8:$C$10</c:f>
                <c:numCache>
                  <c:formatCode>General</c:formatCode>
                  <c:ptCount val="3"/>
                  <c:pt idx="0">
                    <c:v>0</c:v>
                  </c:pt>
                  <c:pt idx="1">
                    <c:v>16</c:v>
                  </c:pt>
                  <c:pt idx="2">
                    <c:v>0</c:v>
                  </c:pt>
                </c:numCache>
              </c:numRef>
            </c:plus>
            <c:minus>
              <c:numRef>
                <c:f>'Cascade_Women vs Men'!$D$8:$D$10</c:f>
                <c:numCache>
                  <c:formatCode>General</c:formatCode>
                  <c:ptCount val="3"/>
                  <c:pt idx="0">
                    <c:v>0</c:v>
                  </c:pt>
                  <c:pt idx="1">
                    <c:v>17</c:v>
                  </c:pt>
                  <c:pt idx="2">
                    <c:v>0</c:v>
                  </c:pt>
                </c:numCache>
              </c:numRef>
            </c:minus>
            <c:spPr>
              <a:noFill/>
              <a:ln w="15875" cap="flat" cmpd="sng" algn="ctr">
                <a:solidFill>
                  <a:schemeClr val="tx1">
                    <a:lumMod val="65000"/>
                    <a:lumOff val="35000"/>
                  </a:schemeClr>
                </a:solidFill>
                <a:round/>
              </a:ln>
              <a:effectLst/>
            </c:spPr>
          </c:errBars>
          <c:cat>
            <c:strRef>
              <c:f>'Cascade_Women vs Men'!$B$2:$B$4</c:f>
              <c:strCache>
                <c:ptCount val="3"/>
                <c:pt idx="0">
                  <c:v>People living with HIV
who know their status</c:v>
                </c:pt>
                <c:pt idx="1">
                  <c:v>People living with HIV
who are on treatment</c:v>
                </c:pt>
                <c:pt idx="2">
                  <c:v>People living with HIV
who have suppressed viral load</c:v>
                </c:pt>
              </c:strCache>
            </c:strRef>
          </c:cat>
          <c:val>
            <c:numRef>
              <c:f>'Cascade_Women vs Men'!$C$2:$C$4</c:f>
              <c:numCache>
                <c:formatCode>General</c:formatCode>
                <c:ptCount val="3"/>
                <c:pt idx="0">
                  <c:v>0</c:v>
                </c:pt>
                <c:pt idx="1">
                  <c:v>78</c:v>
                </c:pt>
                <c:pt idx="2">
                  <c:v>0</c:v>
                </c:pt>
              </c:numCache>
            </c:numRef>
          </c:val>
          <c:extLst>
            <c:ext xmlns:c16="http://schemas.microsoft.com/office/drawing/2014/chart" uri="{C3380CC4-5D6E-409C-BE32-E72D297353CC}">
              <c16:uniqueId val="{00000002-1519-43E4-9CE8-F9062FFC2348}"/>
            </c:ext>
          </c:extLst>
        </c:ser>
        <c:ser>
          <c:idx val="1"/>
          <c:order val="1"/>
          <c:tx>
            <c:strRef>
              <c:f>'Cascade_Women vs Men'!$D$1</c:f>
              <c:strCache>
                <c:ptCount val="1"/>
                <c:pt idx="0">
                  <c:v>Men (aged 15 and older) living with HIV</c:v>
                </c:pt>
              </c:strCache>
            </c:strRef>
          </c:tx>
          <c:spPr>
            <a:solidFill>
              <a:srgbClr val="00AEEF"/>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Nova" panose="020B05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'Cascade_Women vs Men'!$E$8:$E$10</c:f>
                <c:numCache>
                  <c:formatCode>General</c:formatCode>
                  <c:ptCount val="3"/>
                  <c:pt idx="0">
                    <c:v>0</c:v>
                  </c:pt>
                  <c:pt idx="1">
                    <c:v>19</c:v>
                  </c:pt>
                  <c:pt idx="2">
                    <c:v>0</c:v>
                  </c:pt>
                </c:numCache>
              </c:numRef>
            </c:plus>
            <c:minus>
              <c:numRef>
                <c:f>'Cascade_Women vs Men'!$F$8:$F$10</c:f>
                <c:numCache>
                  <c:formatCode>General</c:formatCode>
                  <c:ptCount val="3"/>
                  <c:pt idx="0">
                    <c:v>0</c:v>
                  </c:pt>
                  <c:pt idx="1">
                    <c:v>19</c:v>
                  </c:pt>
                  <c:pt idx="2">
                    <c:v>0</c:v>
                  </c:pt>
                </c:numCache>
              </c:numRef>
            </c:minus>
            <c:spPr>
              <a:noFill/>
              <a:ln w="15875" cap="flat" cmpd="sng" algn="ctr">
                <a:solidFill>
                  <a:schemeClr val="tx1">
                    <a:lumMod val="65000"/>
                    <a:lumOff val="35000"/>
                  </a:schemeClr>
                </a:solidFill>
                <a:round/>
              </a:ln>
              <a:effectLst/>
            </c:spPr>
          </c:errBars>
          <c:cat>
            <c:strRef>
              <c:f>'Cascade_Women vs Men'!$B$2:$B$4</c:f>
              <c:strCache>
                <c:ptCount val="3"/>
                <c:pt idx="0">
                  <c:v>People living with HIV
who know their status</c:v>
                </c:pt>
                <c:pt idx="1">
                  <c:v>People living with HIV
who are on treatment</c:v>
                </c:pt>
                <c:pt idx="2">
                  <c:v>People living with HIV
who have suppressed viral load</c:v>
                </c:pt>
              </c:strCache>
            </c:strRef>
          </c:cat>
          <c:val>
            <c:numRef>
              <c:f>'Cascade_Women vs Men'!$D$2:$D$4</c:f>
              <c:numCache>
                <c:formatCode>General</c:formatCode>
                <c:ptCount val="3"/>
                <c:pt idx="0">
                  <c:v>0</c:v>
                </c:pt>
                <c:pt idx="1">
                  <c:v>73</c:v>
                </c:pt>
                <c:pt idx="2">
                  <c:v>0</c:v>
                </c:pt>
              </c:numCache>
            </c:numRef>
          </c:val>
          <c:extLst>
            <c:ext xmlns:c16="http://schemas.microsoft.com/office/drawing/2014/chart" uri="{C3380CC4-5D6E-409C-BE32-E72D297353CC}">
              <c16:uniqueId val="{00000003-1519-43E4-9CE8-F9062FFC2348}"/>
            </c:ext>
          </c:extLst>
        </c:ser>
        <c:dLbls>
          <c:showLegendKey val="0"/>
          <c:showVal val="0"/>
          <c:showCatName val="0"/>
          <c:showSerName val="0"/>
          <c:showPercent val="0"/>
          <c:showBubbleSize val="0"/>
        </c:dLbls>
        <c:gapWidth val="149"/>
        <c:overlap val="-7"/>
        <c:axId val="446923488"/>
        <c:axId val="446911424"/>
      </c:barChart>
      <c:catAx>
        <c:axId val="446923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ova" panose="020B0504020202020204" pitchFamily="34" charset="0"/>
                <a:ea typeface="+mn-ea"/>
                <a:cs typeface="Arial" panose="020B0604020202020204" pitchFamily="34" charset="0"/>
              </a:defRPr>
            </a:pPr>
            <a:endParaRPr lang="en-US"/>
          </a:p>
        </c:txPr>
        <c:crossAx val="446911424"/>
        <c:crosses val="autoZero"/>
        <c:auto val="1"/>
        <c:lblAlgn val="ctr"/>
        <c:lblOffset val="100"/>
        <c:noMultiLvlLbl val="0"/>
      </c:catAx>
      <c:valAx>
        <c:axId val="446911424"/>
        <c:scaling>
          <c:orientation val="minMax"/>
          <c:max val="100"/>
          <c:min val="0"/>
        </c:scaling>
        <c:delete val="0"/>
        <c:axPos val="l"/>
        <c:majorGridlines>
          <c:spPr>
            <a:ln w="9525" cap="flat" cmpd="sng" algn="ctr">
              <a:solidFill>
                <a:schemeClr val="tx1">
                  <a:lumMod val="15000"/>
                  <a:lumOff val="85000"/>
                </a:schemeClr>
              </a:solidFill>
              <a:prstDash val="dashDot"/>
              <a:round/>
            </a:ln>
            <a:effectLst/>
          </c:spPr>
        </c:majorGridlines>
        <c:title>
          <c:tx>
            <c:rich>
              <a:bodyPr rot="0" spcFirstLastPara="1" vertOverflow="ellipsis" wrap="square" anchor="ctr" anchorCtr="1"/>
              <a:lstStyle/>
              <a:p>
                <a:pPr>
                  <a:defRPr sz="1400" b="0" i="0" u="none" strike="noStrike" kern="1200" baseline="0">
                    <a:solidFill>
                      <a:sysClr val="windowText" lastClr="000000"/>
                    </a:solidFill>
                    <a:latin typeface="Arial Nova" panose="020B0504020202020204" pitchFamily="34" charset="0"/>
                    <a:ea typeface="+mn-ea"/>
                    <a:cs typeface="Arial" panose="020B0604020202020204" pitchFamily="34" charset="0"/>
                  </a:defRPr>
                </a:pPr>
                <a:r>
                  <a:rPr lang="en-US"/>
                  <a:t>%</a:t>
                </a:r>
              </a:p>
            </c:rich>
          </c:tx>
          <c:layout>
            <c:manualLayout>
              <c:xMode val="edge"/>
              <c:yMode val="edge"/>
              <c:x val="1.658172308202854E-2"/>
              <c:y val="3.3400274812387704E-3"/>
            </c:manualLayout>
          </c:layout>
          <c:overlay val="0"/>
          <c:spPr>
            <a:noFill/>
            <a:ln>
              <a:noFill/>
            </a:ln>
            <a:effectLst/>
          </c:spPr>
          <c:txPr>
            <a:bodyPr rot="0" spcFirstLastPara="1" vertOverflow="ellipsis" wrap="square" anchor="ctr" anchorCtr="1"/>
            <a:lstStyle/>
            <a:p>
              <a:pPr>
                <a:defRPr sz="1400" b="0" i="0" u="none" strike="noStrike" kern="1200" baseline="0">
                  <a:solidFill>
                    <a:sysClr val="windowText" lastClr="000000"/>
                  </a:solidFill>
                  <a:latin typeface="Arial Nova" panose="020B05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ova" panose="020B0504020202020204" pitchFamily="34" charset="0"/>
                <a:ea typeface="+mn-ea"/>
                <a:cs typeface="Arial" panose="020B0604020202020204" pitchFamily="34" charset="0"/>
              </a:defRPr>
            </a:pPr>
            <a:endParaRPr lang="en-US"/>
          </a:p>
        </c:txPr>
        <c:crossAx val="446923488"/>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Nova" panose="020B05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a:solidFill>
            <a:sysClr val="windowText" lastClr="000000"/>
          </a:solidFill>
          <a:latin typeface="Arial Nova" panose="020B0504020202020204" pitchFamily="34" charset="0"/>
          <a:cs typeface="Arial" panose="020B0604020202020204" pitchFamily="34" charset="0"/>
        </a:defRPr>
      </a:pPr>
      <a:endParaRPr lang="en-US"/>
    </a:p>
  </c:txPr>
  <c:externalData r:id="rId4">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890695114723565"/>
          <c:y val="0.12978260869565217"/>
          <c:w val="0.80582423164846329"/>
          <c:h val="0.70105043934725553"/>
        </c:manualLayout>
      </c:layout>
      <c:barChart>
        <c:barDir val="col"/>
        <c:grouping val="clustered"/>
        <c:varyColors val="0"/>
        <c:ser>
          <c:idx val="0"/>
          <c:order val="0"/>
          <c:tx>
            <c:strRef>
              <c:f>ART_KP!$B$2</c:f>
              <c:strCache>
                <c:ptCount val="1"/>
                <c:pt idx="0">
                  <c:v>MSM</c:v>
                </c:pt>
              </c:strCache>
            </c:strRef>
          </c:tx>
          <c:spPr>
            <a:solidFill>
              <a:srgbClr val="F78F2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ART_KP!$A$3:$A$5</c:f>
              <c:strCache>
                <c:ptCount val="3"/>
                <c:pt idx="0">
                  <c:v>MSM 
(2015)</c:v>
                </c:pt>
                <c:pt idx="1">
                  <c:v>FSW
 (2015)</c:v>
                </c:pt>
                <c:pt idx="2">
                  <c:v>PWID
 (2017)</c:v>
                </c:pt>
              </c:strCache>
            </c:strRef>
          </c:cat>
          <c:val>
            <c:numRef>
              <c:f>ART_KP!$B$3:$B$5</c:f>
              <c:numCache>
                <c:formatCode>General</c:formatCode>
                <c:ptCount val="3"/>
                <c:pt idx="0">
                  <c:v>46</c:v>
                </c:pt>
              </c:numCache>
            </c:numRef>
          </c:val>
          <c:extLst>
            <c:ext xmlns:c16="http://schemas.microsoft.com/office/drawing/2014/chart" uri="{C3380CC4-5D6E-409C-BE32-E72D297353CC}">
              <c16:uniqueId val="{00000000-C8C3-4EC8-AA6D-74E954E178AC}"/>
            </c:ext>
          </c:extLst>
        </c:ser>
        <c:ser>
          <c:idx val="1"/>
          <c:order val="1"/>
          <c:tx>
            <c:strRef>
              <c:f>ART_KP!$C$2</c:f>
              <c:strCache>
                <c:ptCount val="1"/>
                <c:pt idx="0">
                  <c:v>FSW</c:v>
                </c:pt>
              </c:strCache>
            </c:strRef>
          </c:tx>
          <c:spPr>
            <a:solidFill>
              <a:srgbClr val="00A99A"/>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ART_KP!$A$3:$A$5</c:f>
              <c:strCache>
                <c:ptCount val="3"/>
                <c:pt idx="0">
                  <c:v>MSM 
(2015)</c:v>
                </c:pt>
                <c:pt idx="1">
                  <c:v>FSW
 (2015)</c:v>
                </c:pt>
                <c:pt idx="2">
                  <c:v>PWID
 (2017)</c:v>
                </c:pt>
              </c:strCache>
            </c:strRef>
          </c:cat>
          <c:val>
            <c:numRef>
              <c:f>ART_KP!$C$3:$C$5</c:f>
              <c:numCache>
                <c:formatCode>General</c:formatCode>
                <c:ptCount val="3"/>
                <c:pt idx="1">
                  <c:v>29</c:v>
                </c:pt>
              </c:numCache>
            </c:numRef>
          </c:val>
          <c:extLst>
            <c:ext xmlns:c16="http://schemas.microsoft.com/office/drawing/2014/chart" uri="{C3380CC4-5D6E-409C-BE32-E72D297353CC}">
              <c16:uniqueId val="{00000001-C8C3-4EC8-AA6D-74E954E178AC}"/>
            </c:ext>
          </c:extLst>
        </c:ser>
        <c:ser>
          <c:idx val="2"/>
          <c:order val="2"/>
          <c:tx>
            <c:strRef>
              <c:f>ART_KP!$D$2</c:f>
              <c:strCache>
                <c:ptCount val="1"/>
                <c:pt idx="0">
                  <c:v>PWID</c:v>
                </c:pt>
              </c:strCache>
            </c:strRef>
          </c:tx>
          <c:spPr>
            <a:solidFill>
              <a:srgbClr val="63CDF6"/>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ART_KP!$A$3:$A$5</c:f>
              <c:strCache>
                <c:ptCount val="3"/>
                <c:pt idx="0">
                  <c:v>MSM 
(2015)</c:v>
                </c:pt>
                <c:pt idx="1">
                  <c:v>FSW
 (2015)</c:v>
                </c:pt>
                <c:pt idx="2">
                  <c:v>PWID
 (2017)</c:v>
                </c:pt>
              </c:strCache>
            </c:strRef>
          </c:cat>
          <c:val>
            <c:numRef>
              <c:f>ART_KP!$D$3:$D$5</c:f>
              <c:numCache>
                <c:formatCode>General</c:formatCode>
                <c:ptCount val="3"/>
                <c:pt idx="2">
                  <c:v>14</c:v>
                </c:pt>
              </c:numCache>
            </c:numRef>
          </c:val>
          <c:extLst>
            <c:ext xmlns:c16="http://schemas.microsoft.com/office/drawing/2014/chart" uri="{C3380CC4-5D6E-409C-BE32-E72D297353CC}">
              <c16:uniqueId val="{00000002-C8C3-4EC8-AA6D-74E954E178AC}"/>
            </c:ext>
          </c:extLst>
        </c:ser>
        <c:dLbls>
          <c:showLegendKey val="0"/>
          <c:showVal val="0"/>
          <c:showCatName val="0"/>
          <c:showSerName val="0"/>
          <c:showPercent val="0"/>
          <c:showBubbleSize val="0"/>
        </c:dLbls>
        <c:gapWidth val="150"/>
        <c:overlap val="100"/>
        <c:axId val="289755136"/>
        <c:axId val="289758592"/>
      </c:barChart>
      <c:scatterChart>
        <c:scatterStyle val="smoothMarker"/>
        <c:varyColors val="0"/>
        <c:ser>
          <c:idx val="3"/>
          <c:order val="3"/>
          <c:tx>
            <c:strRef>
              <c:f>ART_KP!$H$2</c:f>
              <c:strCache>
                <c:ptCount val="1"/>
                <c:pt idx="0">
                  <c:v>t</c:v>
                </c:pt>
              </c:strCache>
            </c:strRef>
          </c:tx>
          <c:spPr>
            <a:ln w="25400">
              <a:solidFill>
                <a:srgbClr val="E31837"/>
              </a:solidFill>
              <a:prstDash val="dash"/>
            </a:ln>
          </c:spPr>
          <c:marker>
            <c:symbol val="none"/>
          </c:marker>
          <c:xVal>
            <c:numRef>
              <c:f>ART_KP!$G$3:$G$4</c:f>
              <c:numCache>
                <c:formatCode>General</c:formatCode>
                <c:ptCount val="2"/>
                <c:pt idx="0">
                  <c:v>0</c:v>
                </c:pt>
                <c:pt idx="1">
                  <c:v>1</c:v>
                </c:pt>
              </c:numCache>
            </c:numRef>
          </c:xVal>
          <c:yVal>
            <c:numRef>
              <c:f>ART_KP!$H$3:$H$4</c:f>
              <c:numCache>
                <c:formatCode>General</c:formatCode>
                <c:ptCount val="2"/>
                <c:pt idx="0">
                  <c:v>90</c:v>
                </c:pt>
                <c:pt idx="1">
                  <c:v>90</c:v>
                </c:pt>
              </c:numCache>
            </c:numRef>
          </c:yVal>
          <c:smooth val="1"/>
          <c:extLst>
            <c:ext xmlns:c16="http://schemas.microsoft.com/office/drawing/2014/chart" uri="{C3380CC4-5D6E-409C-BE32-E72D297353CC}">
              <c16:uniqueId val="{00000003-C8C3-4EC8-AA6D-74E954E178AC}"/>
            </c:ext>
          </c:extLst>
        </c:ser>
        <c:dLbls>
          <c:showLegendKey val="0"/>
          <c:showVal val="0"/>
          <c:showCatName val="0"/>
          <c:showSerName val="0"/>
          <c:showPercent val="0"/>
          <c:showBubbleSize val="0"/>
        </c:dLbls>
        <c:axId val="176396928"/>
        <c:axId val="176395392"/>
      </c:scatterChart>
      <c:catAx>
        <c:axId val="289755136"/>
        <c:scaling>
          <c:orientation val="minMax"/>
        </c:scaling>
        <c:delete val="0"/>
        <c:axPos val="b"/>
        <c:numFmt formatCode="General" sourceLinked="0"/>
        <c:majorTickMark val="out"/>
        <c:minorTickMark val="none"/>
        <c:tickLblPos val="nextTo"/>
        <c:crossAx val="289758592"/>
        <c:crosses val="autoZero"/>
        <c:auto val="1"/>
        <c:lblAlgn val="ctr"/>
        <c:lblOffset val="100"/>
        <c:noMultiLvlLbl val="0"/>
      </c:catAx>
      <c:valAx>
        <c:axId val="289758592"/>
        <c:scaling>
          <c:orientation val="minMax"/>
          <c:max val="100"/>
          <c:min val="0"/>
        </c:scaling>
        <c:delete val="0"/>
        <c:axPos val="l"/>
        <c:title>
          <c:tx>
            <c:rich>
              <a:bodyPr rot="0" vert="horz"/>
              <a:lstStyle/>
              <a:p>
                <a:pPr>
                  <a:defRPr/>
                </a:pPr>
                <a:r>
                  <a:rPr lang="en-US"/>
                  <a:t>%</a:t>
                </a:r>
              </a:p>
            </c:rich>
          </c:tx>
          <c:layout>
            <c:manualLayout>
              <c:xMode val="edge"/>
              <c:yMode val="edge"/>
              <c:x val="9.6034910958710806E-2"/>
              <c:y val="8.4649092776446444E-2"/>
            </c:manualLayout>
          </c:layout>
          <c:overlay val="0"/>
        </c:title>
        <c:numFmt formatCode="General" sourceLinked="1"/>
        <c:majorTickMark val="out"/>
        <c:minorTickMark val="none"/>
        <c:tickLblPos val="nextTo"/>
        <c:crossAx val="289755136"/>
        <c:crosses val="autoZero"/>
        <c:crossBetween val="between"/>
        <c:majorUnit val="20"/>
      </c:valAx>
      <c:valAx>
        <c:axId val="176395392"/>
        <c:scaling>
          <c:orientation val="minMax"/>
        </c:scaling>
        <c:delete val="1"/>
        <c:axPos val="r"/>
        <c:numFmt formatCode="General" sourceLinked="1"/>
        <c:majorTickMark val="out"/>
        <c:minorTickMark val="none"/>
        <c:tickLblPos val="nextTo"/>
        <c:crossAx val="176396928"/>
        <c:crosses val="max"/>
        <c:crossBetween val="midCat"/>
      </c:valAx>
      <c:valAx>
        <c:axId val="176396928"/>
        <c:scaling>
          <c:orientation val="minMax"/>
          <c:max val="1"/>
          <c:min val="0"/>
        </c:scaling>
        <c:delete val="1"/>
        <c:axPos val="t"/>
        <c:numFmt formatCode="General" sourceLinked="1"/>
        <c:majorTickMark val="out"/>
        <c:minorTickMark val="none"/>
        <c:tickLblPos val="nextTo"/>
        <c:crossAx val="176395392"/>
        <c:crosses val="max"/>
        <c:crossBetween val="midCat"/>
        <c:majorUnit val="0.5"/>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728051998989502"/>
          <c:y val="9.0732340522652069E-2"/>
          <c:w val="0.69326080489171171"/>
          <c:h val="0.59424878276085058"/>
        </c:manualLayout>
      </c:layout>
      <c:barChart>
        <c:barDir val="col"/>
        <c:grouping val="clustered"/>
        <c:varyColors val="0"/>
        <c:ser>
          <c:idx val="0"/>
          <c:order val="0"/>
          <c:tx>
            <c:strRef>
              <c:f>'MMR_est ART &amp; coverage'!$B$3</c:f>
              <c:strCache>
                <c:ptCount val="1"/>
                <c:pt idx="0">
                  <c:v>Estimate</c:v>
                </c:pt>
              </c:strCache>
            </c:strRef>
          </c:tx>
          <c:spPr>
            <a:solidFill>
              <a:srgbClr val="00A99A"/>
            </a:solidFill>
          </c:spPr>
          <c:invertIfNegative val="0"/>
          <c:dLbls>
            <c:dLbl>
              <c:idx val="0"/>
              <c:tx>
                <c:rich>
                  <a:bodyPr/>
                  <a:lstStyle/>
                  <a:p>
                    <a:r>
                      <a:rPr lang="en-US" dirty="0"/>
                      <a:t>270 000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B15-4551-A12F-40A588FE160F}"/>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'MMR_est ART &amp; coverage'!$A$4:$A$6</c:f>
              <c:strCache>
                <c:ptCount val="3"/>
                <c:pt idx="0">
                  <c:v>Estimated number
of adults 15+
living with HIV</c:v>
                </c:pt>
                <c:pt idx="1">
                  <c:v>Number of adults receiving ART</c:v>
                </c:pt>
                <c:pt idx="2">
                  <c:v>ART coverage (%)</c:v>
                </c:pt>
              </c:strCache>
            </c:strRef>
          </c:cat>
          <c:val>
            <c:numRef>
              <c:f>'MMR_est ART &amp; coverage'!$B$4:$B$6</c:f>
              <c:numCache>
                <c:formatCode>General</c:formatCode>
                <c:ptCount val="3"/>
                <c:pt idx="0" formatCode="_(* #,##0_);_(* \(#,##0\);_(* &quot;-&quot;??_);_(@_)">
                  <c:v>271297</c:v>
                </c:pt>
              </c:numCache>
            </c:numRef>
          </c:val>
          <c:extLst>
            <c:ext xmlns:c16="http://schemas.microsoft.com/office/drawing/2014/chart" uri="{C3380CC4-5D6E-409C-BE32-E72D297353CC}">
              <c16:uniqueId val="{00000001-AB15-4551-A12F-40A588FE160F}"/>
            </c:ext>
          </c:extLst>
        </c:ser>
        <c:ser>
          <c:idx val="3"/>
          <c:order val="3"/>
          <c:tx>
            <c:strRef>
              <c:f>'MMR_est ART &amp; coverage'!$E$3</c:f>
              <c:strCache>
                <c:ptCount val="1"/>
                <c:pt idx="0">
                  <c:v>adult (15+)receiving ARVs</c:v>
                </c:pt>
              </c:strCache>
            </c:strRef>
          </c:tx>
          <c:spPr>
            <a:solidFill>
              <a:srgbClr val="E31837"/>
            </a:solidFill>
          </c:spPr>
          <c:invertIfNegative val="0"/>
          <c:dLbls>
            <c:dLbl>
              <c:idx val="1"/>
              <c:layout>
                <c:manualLayout>
                  <c:x val="-1.9607843137254902E-3"/>
                  <c:y val="1.6778616958594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B15-4551-A12F-40A588FE160F}"/>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'MMR_est ART &amp; coverage'!$A$4:$A$6</c:f>
              <c:strCache>
                <c:ptCount val="3"/>
                <c:pt idx="0">
                  <c:v>Estimated number
of adults 15+
living with HIV</c:v>
                </c:pt>
                <c:pt idx="1">
                  <c:v>Number of adults receiving ART</c:v>
                </c:pt>
                <c:pt idx="2">
                  <c:v>ART coverage (%)</c:v>
                </c:pt>
              </c:strCache>
            </c:strRef>
          </c:cat>
          <c:val>
            <c:numRef>
              <c:f>'MMR_est ART &amp; coverage'!$E$4:$E$6</c:f>
              <c:numCache>
                <c:formatCode>_(* #,##0_);_(* \(#,##0\);_(* "-"??_);_(@_)</c:formatCode>
                <c:ptCount val="3"/>
                <c:pt idx="1">
                  <c:v>208480</c:v>
                </c:pt>
              </c:numCache>
            </c:numRef>
          </c:val>
          <c:extLst>
            <c:ext xmlns:c16="http://schemas.microsoft.com/office/drawing/2014/chart" uri="{C3380CC4-5D6E-409C-BE32-E72D297353CC}">
              <c16:uniqueId val="{00000003-AB15-4551-A12F-40A588FE160F}"/>
            </c:ext>
          </c:extLst>
        </c:ser>
        <c:dLbls>
          <c:showLegendKey val="0"/>
          <c:showVal val="0"/>
          <c:showCatName val="0"/>
          <c:showSerName val="0"/>
          <c:showPercent val="0"/>
          <c:showBubbleSize val="0"/>
        </c:dLbls>
        <c:gapWidth val="150"/>
        <c:overlap val="100"/>
        <c:axId val="216893696"/>
        <c:axId val="216907776"/>
      </c:barChart>
      <c:barChart>
        <c:barDir val="col"/>
        <c:grouping val="clustered"/>
        <c:varyColors val="0"/>
        <c:ser>
          <c:idx val="4"/>
          <c:order val="4"/>
          <c:tx>
            <c:strRef>
              <c:f>'MMR_est ART &amp; coverage'!$F$3</c:f>
              <c:strCache>
                <c:ptCount val="1"/>
                <c:pt idx="0">
                  <c:v>Estimated ART coverage</c:v>
                </c:pt>
              </c:strCache>
            </c:strRef>
          </c:tx>
          <c:spPr>
            <a:solidFill>
              <a:srgbClr val="00AEEF"/>
            </a:solidFill>
          </c:spPr>
          <c:invertIfNegative val="0"/>
          <c:dLbls>
            <c:dLbl>
              <c:idx val="2"/>
              <c:layout>
                <c:manualLayout>
                  <c:x val="2.9088404965004373E-2"/>
                  <c:y val="2.332344326524401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B15-4551-A12F-40A588FE160F}"/>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'MMR_est ART &amp; coverage'!$A$4:$A$6</c:f>
              <c:strCache>
                <c:ptCount val="3"/>
                <c:pt idx="0">
                  <c:v>Estimated number
of adults 15+
living with HIV</c:v>
                </c:pt>
                <c:pt idx="1">
                  <c:v>Number of adults receiving ART</c:v>
                </c:pt>
                <c:pt idx="2">
                  <c:v>ART coverage (%)</c:v>
                </c:pt>
              </c:strCache>
            </c:strRef>
          </c:cat>
          <c:val>
            <c:numRef>
              <c:f>'MMR_est ART &amp; coverage'!$F$4:$F$6</c:f>
              <c:numCache>
                <c:formatCode>General</c:formatCode>
                <c:ptCount val="3"/>
                <c:pt idx="2" formatCode="#,##0">
                  <c:v>74</c:v>
                </c:pt>
              </c:numCache>
            </c:numRef>
          </c:val>
          <c:extLst>
            <c:ext xmlns:c16="http://schemas.microsoft.com/office/drawing/2014/chart" uri="{C3380CC4-5D6E-409C-BE32-E72D297353CC}">
              <c16:uniqueId val="{00000005-AB15-4551-A12F-40A588FE160F}"/>
            </c:ext>
          </c:extLst>
        </c:ser>
        <c:dLbls>
          <c:showLegendKey val="0"/>
          <c:showVal val="0"/>
          <c:showCatName val="0"/>
          <c:showSerName val="0"/>
          <c:showPercent val="0"/>
          <c:showBubbleSize val="0"/>
        </c:dLbls>
        <c:gapWidth val="150"/>
        <c:axId val="216920064"/>
        <c:axId val="216909696"/>
      </c:barChart>
      <c:lineChart>
        <c:grouping val="standard"/>
        <c:varyColors val="0"/>
        <c:ser>
          <c:idx val="1"/>
          <c:order val="1"/>
          <c:tx>
            <c:strRef>
              <c:f>'MMR_est ART &amp; coverage'!$C$3</c:f>
              <c:strCache>
                <c:ptCount val="1"/>
                <c:pt idx="0">
                  <c:v>Lower estimate</c:v>
                </c:pt>
              </c:strCache>
            </c:strRef>
          </c:tx>
          <c:marker>
            <c:symbol val="dash"/>
            <c:size val="10"/>
            <c:spPr>
              <a:solidFill>
                <a:sysClr val="windowText" lastClr="000000"/>
              </a:solidFill>
              <a:ln>
                <a:noFill/>
              </a:ln>
            </c:spPr>
          </c:marker>
          <c:dLbls>
            <c:dLbl>
              <c:idx val="0"/>
              <c:delete val="1"/>
              <c:extLst>
                <c:ext xmlns:c15="http://schemas.microsoft.com/office/drawing/2012/chart" uri="{CE6537A1-D6FC-4f65-9D91-7224C49458BB}"/>
                <c:ext xmlns:c16="http://schemas.microsoft.com/office/drawing/2014/chart" uri="{C3380CC4-5D6E-409C-BE32-E72D297353CC}">
                  <c16:uniqueId val="{00000006-AB15-4551-A12F-40A588FE160F}"/>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'MMR_est ART &amp; coverage'!$A$4:$A$6</c:f>
              <c:strCache>
                <c:ptCount val="3"/>
                <c:pt idx="0">
                  <c:v>Estimated number
of adults 15+
living with HIV</c:v>
                </c:pt>
                <c:pt idx="1">
                  <c:v>Number of adults receiving ART</c:v>
                </c:pt>
                <c:pt idx="2">
                  <c:v>ART coverage (%)</c:v>
                </c:pt>
              </c:strCache>
            </c:strRef>
          </c:cat>
          <c:val>
            <c:numRef>
              <c:f>'MMR_est ART &amp; coverage'!$C$4:$C$6</c:f>
              <c:numCache>
                <c:formatCode>General</c:formatCode>
                <c:ptCount val="3"/>
                <c:pt idx="0" formatCode="_(* #,##0_);_(* \(#,##0\);_(* &quot;-&quot;??_);_(@_)">
                  <c:v>215455</c:v>
                </c:pt>
              </c:numCache>
            </c:numRef>
          </c:val>
          <c:smooth val="0"/>
          <c:extLst>
            <c:ext xmlns:c16="http://schemas.microsoft.com/office/drawing/2014/chart" uri="{C3380CC4-5D6E-409C-BE32-E72D297353CC}">
              <c16:uniqueId val="{00000007-AB15-4551-A12F-40A588FE160F}"/>
            </c:ext>
          </c:extLst>
        </c:ser>
        <c:ser>
          <c:idx val="2"/>
          <c:order val="2"/>
          <c:tx>
            <c:strRef>
              <c:f>'MMR_est ART &amp; coverage'!$D$3</c:f>
              <c:strCache>
                <c:ptCount val="1"/>
                <c:pt idx="0">
                  <c:v>Upper estimate</c:v>
                </c:pt>
              </c:strCache>
            </c:strRef>
          </c:tx>
          <c:marker>
            <c:symbol val="dash"/>
            <c:size val="10"/>
            <c:spPr>
              <a:solidFill>
                <a:schemeClr val="tx1"/>
              </a:solidFill>
              <a:ln>
                <a:noFill/>
              </a:ln>
            </c:spPr>
          </c:marker>
          <c:cat>
            <c:strRef>
              <c:f>'MMR_est ART &amp; coverage'!$A$4:$A$6</c:f>
              <c:strCache>
                <c:ptCount val="3"/>
                <c:pt idx="0">
                  <c:v>Estimated number
of adults 15+
living with HIV</c:v>
                </c:pt>
                <c:pt idx="1">
                  <c:v>Number of adults receiving ART</c:v>
                </c:pt>
                <c:pt idx="2">
                  <c:v>ART coverage (%)</c:v>
                </c:pt>
              </c:strCache>
            </c:strRef>
          </c:cat>
          <c:val>
            <c:numRef>
              <c:f>'MMR_est ART &amp; coverage'!$D$4:$D$6</c:f>
              <c:numCache>
                <c:formatCode>General</c:formatCode>
                <c:ptCount val="3"/>
                <c:pt idx="0" formatCode="_(* #,##0_);_(* \(#,##0\);_(* &quot;-&quot;??_);_(@_)">
                  <c:v>327848</c:v>
                </c:pt>
              </c:numCache>
            </c:numRef>
          </c:val>
          <c:smooth val="0"/>
          <c:extLst>
            <c:ext xmlns:c16="http://schemas.microsoft.com/office/drawing/2014/chart" uri="{C3380CC4-5D6E-409C-BE32-E72D297353CC}">
              <c16:uniqueId val="{00000008-AB15-4551-A12F-40A588FE160F}"/>
            </c:ext>
          </c:extLst>
        </c:ser>
        <c:dLbls>
          <c:showLegendKey val="0"/>
          <c:showVal val="0"/>
          <c:showCatName val="0"/>
          <c:showSerName val="0"/>
          <c:showPercent val="0"/>
          <c:showBubbleSize val="0"/>
        </c:dLbls>
        <c:hiLowLines/>
        <c:marker val="1"/>
        <c:smooth val="0"/>
        <c:axId val="216893696"/>
        <c:axId val="216907776"/>
      </c:lineChart>
      <c:lineChart>
        <c:grouping val="standard"/>
        <c:varyColors val="0"/>
        <c:ser>
          <c:idx val="5"/>
          <c:order val="5"/>
          <c:tx>
            <c:strRef>
              <c:f>'MMR_est ART &amp; coverage'!$G$3</c:f>
              <c:strCache>
                <c:ptCount val="1"/>
                <c:pt idx="0">
                  <c:v>ART Lower estimate</c:v>
                </c:pt>
              </c:strCache>
            </c:strRef>
          </c:tx>
          <c:marker>
            <c:spPr>
              <a:ln>
                <a:noFill/>
              </a:ln>
            </c:spPr>
          </c:marker>
          <c:dPt>
            <c:idx val="2"/>
            <c:marker>
              <c:symbol val="dash"/>
              <c:size val="10"/>
              <c:spPr>
                <a:solidFill>
                  <a:schemeClr val="tx1"/>
                </a:solidFill>
                <a:ln>
                  <a:noFill/>
                </a:ln>
              </c:spPr>
            </c:marker>
            <c:bubble3D val="0"/>
            <c:extLst>
              <c:ext xmlns:c16="http://schemas.microsoft.com/office/drawing/2014/chart" uri="{C3380CC4-5D6E-409C-BE32-E72D297353CC}">
                <c16:uniqueId val="{00000009-AB15-4551-A12F-40A588FE160F}"/>
              </c:ext>
            </c:extLst>
          </c:dPt>
          <c:cat>
            <c:strRef>
              <c:f>'MMR_est ART &amp; coverage'!$A$4:$A$6</c:f>
              <c:strCache>
                <c:ptCount val="3"/>
                <c:pt idx="0">
                  <c:v>Estimated number
of adults 15+
living with HIV</c:v>
                </c:pt>
                <c:pt idx="1">
                  <c:v>Number of adults receiving ART</c:v>
                </c:pt>
                <c:pt idx="2">
                  <c:v>ART coverage (%)</c:v>
                </c:pt>
              </c:strCache>
            </c:strRef>
          </c:cat>
          <c:val>
            <c:numRef>
              <c:f>'MMR_est ART &amp; coverage'!$G$4:$G$6</c:f>
              <c:numCache>
                <c:formatCode>General</c:formatCode>
                <c:ptCount val="3"/>
                <c:pt idx="2" formatCode="#,##0">
                  <c:v>59</c:v>
                </c:pt>
              </c:numCache>
            </c:numRef>
          </c:val>
          <c:smooth val="0"/>
          <c:extLst>
            <c:ext xmlns:c16="http://schemas.microsoft.com/office/drawing/2014/chart" uri="{C3380CC4-5D6E-409C-BE32-E72D297353CC}">
              <c16:uniqueId val="{0000000A-AB15-4551-A12F-40A588FE160F}"/>
            </c:ext>
          </c:extLst>
        </c:ser>
        <c:ser>
          <c:idx val="6"/>
          <c:order val="6"/>
          <c:tx>
            <c:strRef>
              <c:f>'MMR_est ART &amp; coverage'!$H$3</c:f>
              <c:strCache>
                <c:ptCount val="1"/>
                <c:pt idx="0">
                  <c:v>ART Upper estimate</c:v>
                </c:pt>
              </c:strCache>
            </c:strRef>
          </c:tx>
          <c:marker>
            <c:symbol val="dash"/>
            <c:size val="10"/>
            <c:spPr>
              <a:solidFill>
                <a:schemeClr val="tx1"/>
              </a:solidFill>
              <a:ln>
                <a:noFill/>
              </a:ln>
            </c:spPr>
          </c:marker>
          <c:cat>
            <c:strRef>
              <c:f>'MMR_est ART &amp; coverage'!$A$4:$A$6</c:f>
              <c:strCache>
                <c:ptCount val="3"/>
                <c:pt idx="0">
                  <c:v>Estimated number
of adults 15+
living with HIV</c:v>
                </c:pt>
                <c:pt idx="1">
                  <c:v>Number of adults receiving ART</c:v>
                </c:pt>
                <c:pt idx="2">
                  <c:v>ART coverage (%)</c:v>
                </c:pt>
              </c:strCache>
            </c:strRef>
          </c:cat>
          <c:val>
            <c:numRef>
              <c:f>'MMR_est ART &amp; coverage'!$H$4:$H$6</c:f>
              <c:numCache>
                <c:formatCode>General</c:formatCode>
                <c:ptCount val="3"/>
                <c:pt idx="2" formatCode="#,##0">
                  <c:v>90</c:v>
                </c:pt>
              </c:numCache>
            </c:numRef>
          </c:val>
          <c:smooth val="0"/>
          <c:extLst>
            <c:ext xmlns:c16="http://schemas.microsoft.com/office/drawing/2014/chart" uri="{C3380CC4-5D6E-409C-BE32-E72D297353CC}">
              <c16:uniqueId val="{0000000B-AB15-4551-A12F-40A588FE160F}"/>
            </c:ext>
          </c:extLst>
        </c:ser>
        <c:dLbls>
          <c:showLegendKey val="0"/>
          <c:showVal val="0"/>
          <c:showCatName val="0"/>
          <c:showSerName val="0"/>
          <c:showPercent val="0"/>
          <c:showBubbleSize val="0"/>
        </c:dLbls>
        <c:hiLowLines/>
        <c:marker val="1"/>
        <c:smooth val="0"/>
        <c:axId val="216920064"/>
        <c:axId val="216909696"/>
      </c:lineChart>
      <c:catAx>
        <c:axId val="216893696"/>
        <c:scaling>
          <c:orientation val="minMax"/>
        </c:scaling>
        <c:delete val="0"/>
        <c:axPos val="b"/>
        <c:numFmt formatCode="General" sourceLinked="0"/>
        <c:majorTickMark val="out"/>
        <c:minorTickMark val="none"/>
        <c:tickLblPos val="nextTo"/>
        <c:crossAx val="216907776"/>
        <c:crosses val="autoZero"/>
        <c:auto val="1"/>
        <c:lblAlgn val="ctr"/>
        <c:lblOffset val="100"/>
        <c:noMultiLvlLbl val="0"/>
      </c:catAx>
      <c:valAx>
        <c:axId val="216907776"/>
        <c:scaling>
          <c:orientation val="minMax"/>
          <c:max val="400000"/>
        </c:scaling>
        <c:delete val="0"/>
        <c:axPos val="l"/>
        <c:majorGridlines>
          <c:spPr>
            <a:ln>
              <a:solidFill>
                <a:sysClr val="window" lastClr="FFFFFF">
                  <a:lumMod val="75000"/>
                  <a:alpha val="50000"/>
                </a:sysClr>
              </a:solidFill>
              <a:prstDash val="dashDot"/>
            </a:ln>
          </c:spPr>
        </c:majorGridlines>
        <c:title>
          <c:tx>
            <c:rich>
              <a:bodyPr rot="-5400000" vert="horz"/>
              <a:lstStyle/>
              <a:p>
                <a:pPr>
                  <a:defRPr/>
                </a:pPr>
                <a:r>
                  <a:rPr lang="en-US"/>
                  <a:t>Number</a:t>
                </a:r>
              </a:p>
            </c:rich>
          </c:tx>
          <c:overlay val="0"/>
        </c:title>
        <c:numFmt formatCode="_(* #,##0_);_(* \(#,##0\);_(* &quot;-&quot;??_);_(@_)" sourceLinked="1"/>
        <c:majorTickMark val="out"/>
        <c:minorTickMark val="none"/>
        <c:tickLblPos val="nextTo"/>
        <c:spPr>
          <a:ln>
            <a:noFill/>
          </a:ln>
        </c:spPr>
        <c:crossAx val="216893696"/>
        <c:crosses val="autoZero"/>
        <c:crossBetween val="between"/>
        <c:majorUnit val="100000"/>
      </c:valAx>
      <c:valAx>
        <c:axId val="216909696"/>
        <c:scaling>
          <c:orientation val="minMax"/>
          <c:max val="100"/>
          <c:min val="0"/>
        </c:scaling>
        <c:delete val="0"/>
        <c:axPos val="r"/>
        <c:title>
          <c:tx>
            <c:rich>
              <a:bodyPr rot="-5400000" vert="horz"/>
              <a:lstStyle/>
              <a:p>
                <a:pPr>
                  <a:defRPr/>
                </a:pPr>
                <a:r>
                  <a:rPr lang="en-US"/>
                  <a:t>ART coverage (%)</a:t>
                </a:r>
              </a:p>
            </c:rich>
          </c:tx>
          <c:overlay val="0"/>
        </c:title>
        <c:numFmt formatCode="General" sourceLinked="1"/>
        <c:majorTickMark val="out"/>
        <c:minorTickMark val="none"/>
        <c:tickLblPos val="nextTo"/>
        <c:spPr>
          <a:ln>
            <a:noFill/>
          </a:ln>
        </c:spPr>
        <c:crossAx val="216920064"/>
        <c:crosses val="max"/>
        <c:crossBetween val="between"/>
        <c:majorUnit val="25"/>
      </c:valAx>
      <c:catAx>
        <c:axId val="216920064"/>
        <c:scaling>
          <c:orientation val="minMax"/>
        </c:scaling>
        <c:delete val="1"/>
        <c:axPos val="b"/>
        <c:numFmt formatCode="General" sourceLinked="1"/>
        <c:majorTickMark val="out"/>
        <c:minorTickMark val="none"/>
        <c:tickLblPos val="nextTo"/>
        <c:crossAx val="216909696"/>
        <c:crosses val="autoZero"/>
        <c:auto val="1"/>
        <c:lblAlgn val="ctr"/>
        <c:lblOffset val="100"/>
        <c:noMultiLvlLbl val="0"/>
      </c:catAx>
    </c:plotArea>
    <c:plotVisOnly val="1"/>
    <c:dispBlanksAs val="gap"/>
    <c:showDLblsOverMax val="0"/>
  </c:chart>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88382987349186"/>
          <c:y val="3.8554743980746646E-2"/>
          <c:w val="0.81298969754239081"/>
          <c:h val="0.65878184880069168"/>
        </c:manualLayout>
      </c:layout>
      <c:barChart>
        <c:barDir val="col"/>
        <c:grouping val="stacked"/>
        <c:varyColors val="0"/>
        <c:ser>
          <c:idx val="0"/>
          <c:order val="0"/>
          <c:invertIfNegative val="0"/>
          <c:cat>
            <c:strRef>
              <c:f>MMR!$R$56:$V$56</c:f>
              <c:strCache>
                <c:ptCount val="5"/>
                <c:pt idx="0">
                  <c:v>Estimated PLHIV</c:v>
                </c:pt>
                <c:pt idx="1">
                  <c:v>PLHIV who know 
their HIV status</c:v>
                </c:pt>
                <c:pt idx="2">
                  <c:v>People on ART</c:v>
                </c:pt>
                <c:pt idx="3">
                  <c:v>Tested for 
viral load</c:v>
                </c:pt>
                <c:pt idx="4">
                  <c:v>PLHIV who have 
viral suppression *</c:v>
                </c:pt>
              </c:strCache>
            </c:strRef>
          </c:cat>
          <c:val>
            <c:numRef>
              <c:f>MMR!$R$57:$V$57</c:f>
              <c:numCache>
                <c:formatCode>General</c:formatCode>
                <c:ptCount val="5"/>
              </c:numCache>
            </c:numRef>
          </c:val>
          <c:extLst>
            <c:ext xmlns:c16="http://schemas.microsoft.com/office/drawing/2014/chart" uri="{C3380CC4-5D6E-409C-BE32-E72D297353CC}">
              <c16:uniqueId val="{00000000-6FC3-4BD6-8BFD-640D05E8CB02}"/>
            </c:ext>
          </c:extLst>
        </c:ser>
        <c:ser>
          <c:idx val="1"/>
          <c:order val="1"/>
          <c:invertIfNegative val="0"/>
          <c:cat>
            <c:strRef>
              <c:f>MMR!$R$56:$V$56</c:f>
              <c:strCache>
                <c:ptCount val="5"/>
                <c:pt idx="0">
                  <c:v>Estimated PLHIV</c:v>
                </c:pt>
                <c:pt idx="1">
                  <c:v>PLHIV who know 
their HIV status</c:v>
                </c:pt>
                <c:pt idx="2">
                  <c:v>People on ART</c:v>
                </c:pt>
                <c:pt idx="3">
                  <c:v>Tested for 
viral load</c:v>
                </c:pt>
                <c:pt idx="4">
                  <c:v>PLHIV who have 
viral suppression *</c:v>
                </c:pt>
              </c:strCache>
            </c:strRef>
          </c:cat>
          <c:val>
            <c:numRef>
              <c:f>MMR!$R$58:$V$58</c:f>
              <c:numCache>
                <c:formatCode>General</c:formatCode>
                <c:ptCount val="5"/>
              </c:numCache>
            </c:numRef>
          </c:val>
          <c:extLst>
            <c:ext xmlns:c16="http://schemas.microsoft.com/office/drawing/2014/chart" uri="{C3380CC4-5D6E-409C-BE32-E72D297353CC}">
              <c16:uniqueId val="{00000001-6FC3-4BD6-8BFD-640D05E8CB02}"/>
            </c:ext>
          </c:extLst>
        </c:ser>
        <c:ser>
          <c:idx val="2"/>
          <c:order val="2"/>
          <c:invertIfNegative val="0"/>
          <c:dPt>
            <c:idx val="0"/>
            <c:invertIfNegative val="0"/>
            <c:bubble3D val="0"/>
            <c:spPr>
              <a:solidFill>
                <a:srgbClr val="00CCFF"/>
              </a:solidFill>
              <a:ln>
                <a:noFill/>
              </a:ln>
            </c:spPr>
            <c:extLst>
              <c:ext xmlns:c16="http://schemas.microsoft.com/office/drawing/2014/chart" uri="{C3380CC4-5D6E-409C-BE32-E72D297353CC}">
                <c16:uniqueId val="{00000003-6FC3-4BD6-8BFD-640D05E8CB02}"/>
              </c:ext>
            </c:extLst>
          </c:dPt>
          <c:dPt>
            <c:idx val="1"/>
            <c:invertIfNegative val="0"/>
            <c:bubble3D val="0"/>
            <c:spPr>
              <a:solidFill>
                <a:srgbClr val="FF7C80"/>
              </a:solidFill>
              <a:ln>
                <a:noFill/>
              </a:ln>
            </c:spPr>
            <c:extLst>
              <c:ext xmlns:c16="http://schemas.microsoft.com/office/drawing/2014/chart" uri="{C3380CC4-5D6E-409C-BE32-E72D297353CC}">
                <c16:uniqueId val="{00000005-6FC3-4BD6-8BFD-640D05E8CB02}"/>
              </c:ext>
            </c:extLst>
          </c:dPt>
          <c:dPt>
            <c:idx val="2"/>
            <c:invertIfNegative val="0"/>
            <c:bubble3D val="0"/>
            <c:spPr>
              <a:solidFill>
                <a:srgbClr val="33CCCC"/>
              </a:solidFill>
              <a:ln>
                <a:noFill/>
              </a:ln>
            </c:spPr>
            <c:extLst>
              <c:ext xmlns:c16="http://schemas.microsoft.com/office/drawing/2014/chart" uri="{C3380CC4-5D6E-409C-BE32-E72D297353CC}">
                <c16:uniqueId val="{00000007-6FC3-4BD6-8BFD-640D05E8CB02}"/>
              </c:ext>
            </c:extLst>
          </c:dPt>
          <c:dPt>
            <c:idx val="3"/>
            <c:invertIfNegative val="0"/>
            <c:bubble3D val="0"/>
            <c:spPr>
              <a:solidFill>
                <a:srgbClr val="009999"/>
              </a:solidFill>
              <a:ln>
                <a:noFill/>
              </a:ln>
            </c:spPr>
            <c:extLst>
              <c:ext xmlns:c16="http://schemas.microsoft.com/office/drawing/2014/chart" uri="{C3380CC4-5D6E-409C-BE32-E72D297353CC}">
                <c16:uniqueId val="{00000009-6FC3-4BD6-8BFD-640D05E8CB02}"/>
              </c:ext>
            </c:extLst>
          </c:dPt>
          <c:dPt>
            <c:idx val="4"/>
            <c:invertIfNegative val="0"/>
            <c:bubble3D val="0"/>
            <c:spPr>
              <a:solidFill>
                <a:srgbClr val="009999">
                  <a:alpha val="50000"/>
                </a:srgbClr>
              </a:solidFill>
              <a:ln>
                <a:noFill/>
              </a:ln>
            </c:spPr>
            <c:extLst>
              <c:ext xmlns:c16="http://schemas.microsoft.com/office/drawing/2014/chart" uri="{C3380CC4-5D6E-409C-BE32-E72D297353CC}">
                <c16:uniqueId val="{0000000B-6FC3-4BD6-8BFD-640D05E8CB02}"/>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MMR!$R$56:$V$56</c:f>
              <c:strCache>
                <c:ptCount val="5"/>
                <c:pt idx="0">
                  <c:v>Estimated PLHIV</c:v>
                </c:pt>
                <c:pt idx="1">
                  <c:v>PLHIV who know 
their HIV status</c:v>
                </c:pt>
                <c:pt idx="2">
                  <c:v>People on ART</c:v>
                </c:pt>
                <c:pt idx="3">
                  <c:v>Tested for 
viral load</c:v>
                </c:pt>
                <c:pt idx="4">
                  <c:v>PLHIV who have 
viral suppression *</c:v>
                </c:pt>
              </c:strCache>
            </c:strRef>
          </c:cat>
          <c:val>
            <c:numRef>
              <c:f>MMR!$R$59:$V$59</c:f>
              <c:numCache>
                <c:formatCode>General</c:formatCode>
                <c:ptCount val="5"/>
                <c:pt idx="0" formatCode="#,##0">
                  <c:v>280000</c:v>
                </c:pt>
                <c:pt idx="2" formatCode="#,##0">
                  <c:v>208480</c:v>
                </c:pt>
                <c:pt idx="3">
                  <c:v>60260</c:v>
                </c:pt>
                <c:pt idx="4" formatCode="#,##0">
                  <c:v>57763</c:v>
                </c:pt>
              </c:numCache>
            </c:numRef>
          </c:val>
          <c:extLst>
            <c:ext xmlns:c16="http://schemas.microsoft.com/office/drawing/2014/chart" uri="{C3380CC4-5D6E-409C-BE32-E72D297353CC}">
              <c16:uniqueId val="{0000000C-6FC3-4BD6-8BFD-640D05E8CB02}"/>
            </c:ext>
          </c:extLst>
        </c:ser>
        <c:dLbls>
          <c:showLegendKey val="0"/>
          <c:showVal val="0"/>
          <c:showCatName val="0"/>
          <c:showSerName val="0"/>
          <c:showPercent val="0"/>
          <c:showBubbleSize val="0"/>
        </c:dLbls>
        <c:gapWidth val="90"/>
        <c:overlap val="100"/>
        <c:axId val="203496832"/>
        <c:axId val="203498624"/>
      </c:barChart>
      <c:catAx>
        <c:axId val="203496832"/>
        <c:scaling>
          <c:orientation val="minMax"/>
        </c:scaling>
        <c:delete val="0"/>
        <c:axPos val="b"/>
        <c:majorGridlines>
          <c:spPr>
            <a:ln w="6350">
              <a:solidFill>
                <a:srgbClr val="D1E8FF"/>
              </a:solidFill>
              <a:prstDash val="sysDash"/>
            </a:ln>
          </c:spPr>
        </c:majorGridlines>
        <c:numFmt formatCode="General" sourceLinked="1"/>
        <c:majorTickMark val="out"/>
        <c:minorTickMark val="none"/>
        <c:tickLblPos val="nextTo"/>
        <c:crossAx val="203498624"/>
        <c:crosses val="autoZero"/>
        <c:auto val="1"/>
        <c:lblAlgn val="ctr"/>
        <c:lblOffset val="100"/>
        <c:noMultiLvlLbl val="0"/>
      </c:catAx>
      <c:valAx>
        <c:axId val="203498624"/>
        <c:scaling>
          <c:orientation val="minMax"/>
          <c:max val="280000"/>
          <c:min val="0"/>
        </c:scaling>
        <c:delete val="0"/>
        <c:axPos val="l"/>
        <c:minorGridlines>
          <c:spPr>
            <a:ln w="6350">
              <a:solidFill>
                <a:srgbClr val="D1E8FF"/>
              </a:solidFill>
              <a:prstDash val="sysDash"/>
            </a:ln>
          </c:spPr>
        </c:minorGridlines>
        <c:title>
          <c:tx>
            <c:rich>
              <a:bodyPr rot="-5400000" vert="horz"/>
              <a:lstStyle/>
              <a:p>
                <a:pPr>
                  <a:defRPr/>
                </a:pPr>
                <a:r>
                  <a:rPr lang="en-GB"/>
                  <a:t>Number of people</a:t>
                </a:r>
              </a:p>
            </c:rich>
          </c:tx>
          <c:layout>
            <c:manualLayout>
              <c:xMode val="edge"/>
              <c:yMode val="edge"/>
              <c:x val="6.662728635735711E-2"/>
              <c:y val="0.13265582408368318"/>
            </c:manualLayout>
          </c:layout>
          <c:overlay val="0"/>
        </c:title>
        <c:numFmt formatCode="#,##0" sourceLinked="0"/>
        <c:majorTickMark val="out"/>
        <c:minorTickMark val="none"/>
        <c:tickLblPos val="nextTo"/>
        <c:spPr>
          <a:ln>
            <a:noFill/>
          </a:ln>
        </c:spPr>
        <c:txPr>
          <a:bodyPr rot="0" vert="horz"/>
          <a:lstStyle/>
          <a:p>
            <a:pPr>
              <a:defRPr/>
            </a:pPr>
            <a:endParaRPr lang="en-US"/>
          </a:p>
        </c:txPr>
        <c:crossAx val="203496832"/>
        <c:crosses val="autoZero"/>
        <c:crossBetween val="between"/>
        <c:majorUnit val="280000"/>
      </c:valAx>
    </c:plotArea>
    <c:plotVisOnly val="1"/>
    <c:dispBlanksAs val="gap"/>
    <c:showDLblsOverMax val="0"/>
  </c:chart>
  <c:spPr>
    <a:ln>
      <a:noFill/>
    </a:ln>
  </c:spPr>
  <c:txPr>
    <a:bodyPr/>
    <a:lstStyle/>
    <a:p>
      <a:pPr>
        <a:defRPr sz="1100" b="0" i="0" u="none" strike="noStrike" baseline="0">
          <a:solidFill>
            <a:srgbClr val="000000"/>
          </a:solidFill>
          <a:latin typeface="Arial" pitchFamily="34" charset="0"/>
          <a:ea typeface="Calibri"/>
          <a:cs typeface="Arial" pitchFamily="34" charset="0"/>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06950893958768"/>
          <c:y val="0.10852198162729659"/>
          <c:w val="0.86783237151000003"/>
          <c:h val="0.62343681649168858"/>
        </c:manualLayout>
      </c:layout>
      <c:barChart>
        <c:barDir val="col"/>
        <c:grouping val="stacked"/>
        <c:varyColors val="0"/>
        <c:ser>
          <c:idx val="0"/>
          <c:order val="0"/>
          <c:tx>
            <c:strRef>
              <c:f>'Myanmar T&amp;T cascade'!$C$2</c:f>
              <c:strCache>
                <c:ptCount val="1"/>
                <c:pt idx="0">
                  <c:v>Progress (%)</c:v>
                </c:pt>
              </c:strCache>
            </c:strRef>
          </c:tx>
          <c:spPr>
            <a:solidFill>
              <a:srgbClr val="FF9933"/>
            </a:solidFill>
            <a:ln>
              <a:noFill/>
            </a:ln>
            <a:effectLst/>
          </c:spPr>
          <c:invertIfNegative val="0"/>
          <c:dLbls>
            <c:dLbl>
              <c:idx val="0"/>
              <c:tx>
                <c:rich>
                  <a:bodyPr/>
                  <a:lstStyle/>
                  <a:p>
                    <a:r>
                      <a:rPr lang="en-US">
                        <a:solidFill>
                          <a:schemeClr val="bg1">
                            <a:lumMod val="50000"/>
                          </a:schemeClr>
                        </a:solidFill>
                      </a:rPr>
                      <a:t>NA</a:t>
                    </a:r>
                    <a:endParaRPr lang="en-US" dirty="0">
                      <a:solidFill>
                        <a:schemeClr val="bg1">
                          <a:lumMod val="50000"/>
                        </a:schemeClr>
                      </a:solidFill>
                    </a:endParaRP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1F3-4AAC-B370-B87BA34B090E}"/>
                </c:ext>
              </c:extLst>
            </c:dLbl>
            <c:dLbl>
              <c:idx val="2"/>
              <c:tx>
                <c:rich>
                  <a:bodyPr/>
                  <a:lstStyle/>
                  <a:p>
                    <a:r>
                      <a:rPr lang="en-US">
                        <a:solidFill>
                          <a:schemeClr val="bg1">
                            <a:lumMod val="50000"/>
                          </a:schemeClr>
                        </a:solidFill>
                      </a:rPr>
                      <a:t>NA</a:t>
                    </a:r>
                    <a:endParaRPr lang="en-US" dirty="0">
                      <a:solidFill>
                        <a:schemeClr val="bg1">
                          <a:lumMod val="50000"/>
                        </a:schemeClr>
                      </a:solidFill>
                    </a:endParaRP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1F3-4AAC-B370-B87BA34B090E}"/>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'Myanmar T&amp;T cascade'!$B$3:$B$5</c:f>
              <c:strCache>
                <c:ptCount val="3"/>
                <c:pt idx="0">
                  <c:v>PLHIV who know
their status</c:v>
                </c:pt>
                <c:pt idx="1">
                  <c:v>PLHIV on 
treatment</c:v>
                </c:pt>
                <c:pt idx="2">
                  <c:v>PLHIV with suppressed
viral load</c:v>
                </c:pt>
              </c:strCache>
            </c:strRef>
          </c:cat>
          <c:val>
            <c:numRef>
              <c:f>'Myanmar T&amp;T cascade'!$C$3:$C$5</c:f>
              <c:numCache>
                <c:formatCode>_(* #,##0_);_(* \(#,##0\);_(* "-"??_);_(@_)</c:formatCode>
                <c:ptCount val="3"/>
                <c:pt idx="0">
                  <c:v>0</c:v>
                </c:pt>
                <c:pt idx="1">
                  <c:v>74</c:v>
                </c:pt>
                <c:pt idx="2">
                  <c:v>0</c:v>
                </c:pt>
              </c:numCache>
            </c:numRef>
          </c:val>
          <c:extLst>
            <c:ext xmlns:c16="http://schemas.microsoft.com/office/drawing/2014/chart" uri="{C3380CC4-5D6E-409C-BE32-E72D297353CC}">
              <c16:uniqueId val="{00000002-21F3-4AAC-B370-B87BA34B090E}"/>
            </c:ext>
          </c:extLst>
        </c:ser>
        <c:ser>
          <c:idx val="1"/>
          <c:order val="1"/>
          <c:tx>
            <c:strRef>
              <c:f>'Myanmar T&amp;T cascade'!$D$2</c:f>
              <c:strCache>
                <c:ptCount val="1"/>
                <c:pt idx="0">
                  <c:v>Gap</c:v>
                </c:pt>
              </c:strCache>
            </c:strRef>
          </c:tx>
          <c:spPr>
            <a:pattFill prst="dkDnDiag">
              <a:fgClr>
                <a:srgbClr val="BFBFBF"/>
              </a:fgClr>
              <a:bgClr>
                <a:schemeClr val="bg1"/>
              </a:bgClr>
            </a:pattFill>
            <a:ln>
              <a:noFill/>
            </a:ln>
            <a:effectLst/>
          </c:spPr>
          <c:invertIfNegative val="0"/>
          <c:cat>
            <c:strRef>
              <c:f>'Myanmar T&amp;T cascade'!$B$3:$B$5</c:f>
              <c:strCache>
                <c:ptCount val="3"/>
                <c:pt idx="0">
                  <c:v>PLHIV who know
their status</c:v>
                </c:pt>
                <c:pt idx="1">
                  <c:v>PLHIV on 
treatment</c:v>
                </c:pt>
                <c:pt idx="2">
                  <c:v>PLHIV with suppressed
viral load</c:v>
                </c:pt>
              </c:strCache>
            </c:strRef>
          </c:cat>
          <c:val>
            <c:numRef>
              <c:f>'Myanmar T&amp;T cascade'!$D$3:$D$5</c:f>
              <c:numCache>
                <c:formatCode>_(* #,##0_);_(* \(#,##0\);_(* "-"??_);_(@_)</c:formatCode>
                <c:ptCount val="3"/>
                <c:pt idx="0">
                  <c:v>95</c:v>
                </c:pt>
                <c:pt idx="1">
                  <c:v>16</c:v>
                </c:pt>
                <c:pt idx="2">
                  <c:v>86</c:v>
                </c:pt>
              </c:numCache>
            </c:numRef>
          </c:val>
          <c:extLst>
            <c:ext xmlns:c16="http://schemas.microsoft.com/office/drawing/2014/chart" uri="{C3380CC4-5D6E-409C-BE32-E72D297353CC}">
              <c16:uniqueId val="{00000003-21F3-4AAC-B370-B87BA34B090E}"/>
            </c:ext>
          </c:extLst>
        </c:ser>
        <c:dLbls>
          <c:showLegendKey val="0"/>
          <c:showVal val="0"/>
          <c:showCatName val="0"/>
          <c:showSerName val="0"/>
          <c:showPercent val="0"/>
          <c:showBubbleSize val="0"/>
        </c:dLbls>
        <c:gapWidth val="150"/>
        <c:overlap val="100"/>
        <c:axId val="139767808"/>
        <c:axId val="139769344"/>
      </c:barChart>
      <c:scatterChart>
        <c:scatterStyle val="lineMarker"/>
        <c:varyColors val="0"/>
        <c:ser>
          <c:idx val="2"/>
          <c:order val="2"/>
          <c:tx>
            <c:strRef>
              <c:f>'Myanmar T&amp;T cascade'!$E$2</c:f>
              <c:strCache>
                <c:ptCount val="1"/>
                <c:pt idx="0">
                  <c:v>Target</c:v>
                </c:pt>
              </c:strCache>
            </c:strRef>
          </c:tx>
          <c:spPr>
            <a:ln w="25400" cap="rnd">
              <a:noFill/>
              <a:round/>
            </a:ln>
            <a:effectLst/>
          </c:spPr>
          <c:marker>
            <c:symbol val="dash"/>
            <c:size val="22"/>
            <c:spPr>
              <a:solidFill>
                <a:srgbClr val="FF5050"/>
              </a:solidFill>
              <a:ln w="12700" cap="rnd" cmpd="dbl">
                <a:solidFill>
                  <a:srgbClr val="FF5050"/>
                </a:solidFill>
                <a:headEnd type="oval" w="lg" len="lg"/>
                <a:tailEnd type="oval" w="lg" len="lg"/>
              </a:ln>
              <a:effectLst/>
            </c:spPr>
          </c:marker>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FF5050"/>
                    </a:solidFill>
                    <a:latin typeface="Arial" panose="020B0604020202020204" pitchFamily="34" charset="0"/>
                    <a:ea typeface="+mn-ea"/>
                    <a:cs typeface="Arial" panose="020B0604020202020204" pitchFamily="34" charset="0"/>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'Myanmar T&amp;T cascade'!$B$3:$B$5</c:f>
              <c:strCache>
                <c:ptCount val="3"/>
                <c:pt idx="0">
                  <c:v>PLHIV who know
their status</c:v>
                </c:pt>
                <c:pt idx="1">
                  <c:v>PLHIV on 
treatment</c:v>
                </c:pt>
                <c:pt idx="2">
                  <c:v>PLHIV with suppressed
viral load</c:v>
                </c:pt>
              </c:strCache>
            </c:strRef>
          </c:xVal>
          <c:yVal>
            <c:numRef>
              <c:f>'Myanmar T&amp;T cascade'!$E$3:$E$5</c:f>
              <c:numCache>
                <c:formatCode>General</c:formatCode>
                <c:ptCount val="3"/>
                <c:pt idx="0">
                  <c:v>95</c:v>
                </c:pt>
                <c:pt idx="1">
                  <c:v>90</c:v>
                </c:pt>
                <c:pt idx="2">
                  <c:v>86</c:v>
                </c:pt>
              </c:numCache>
            </c:numRef>
          </c:yVal>
          <c:smooth val="0"/>
          <c:extLst>
            <c:ext xmlns:c16="http://schemas.microsoft.com/office/drawing/2014/chart" uri="{C3380CC4-5D6E-409C-BE32-E72D297353CC}">
              <c16:uniqueId val="{00000004-21F3-4AAC-B370-B87BA34B090E}"/>
            </c:ext>
          </c:extLst>
        </c:ser>
        <c:dLbls>
          <c:showLegendKey val="0"/>
          <c:showVal val="0"/>
          <c:showCatName val="0"/>
          <c:showSerName val="0"/>
          <c:showPercent val="0"/>
          <c:showBubbleSize val="0"/>
        </c:dLbls>
        <c:axId val="139767808"/>
        <c:axId val="139769344"/>
      </c:scatterChart>
      <c:catAx>
        <c:axId val="139767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9769344"/>
        <c:crosses val="autoZero"/>
        <c:auto val="1"/>
        <c:lblAlgn val="ctr"/>
        <c:lblOffset val="100"/>
        <c:noMultiLvlLbl val="0"/>
      </c:catAx>
      <c:valAx>
        <c:axId val="139769344"/>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b" anchorCtr="0"/>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a:t>
                </a:r>
              </a:p>
            </c:rich>
          </c:tx>
          <c:layout>
            <c:manualLayout>
              <c:xMode val="edge"/>
              <c:yMode val="edge"/>
              <c:x val="8.055113937466879E-2"/>
              <c:y val="9.3223167731836212E-2"/>
            </c:manualLayout>
          </c:layout>
          <c:overlay val="0"/>
          <c:spPr>
            <a:noFill/>
            <a:ln>
              <a:noFill/>
            </a:ln>
            <a:effectLst/>
          </c:sp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9767808"/>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cap="flat" cmpd="sng" algn="ctr">
      <a:noFill/>
      <a:round/>
    </a:ln>
    <a:effectLst/>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652777777777777"/>
          <c:y val="0.16717903613112189"/>
          <c:w val="0.71734997324363581"/>
          <c:h val="0.51780216302749404"/>
        </c:manualLayout>
      </c:layout>
      <c:barChart>
        <c:barDir val="col"/>
        <c:grouping val="clustered"/>
        <c:varyColors val="0"/>
        <c:ser>
          <c:idx val="0"/>
          <c:order val="0"/>
          <c:tx>
            <c:strRef>
              <c:f>MMR_PMTCT!$B$3</c:f>
              <c:strCache>
                <c:ptCount val="1"/>
                <c:pt idx="0">
                  <c:v>Estimate</c:v>
                </c:pt>
              </c:strCache>
            </c:strRef>
          </c:tx>
          <c:spPr>
            <a:solidFill>
              <a:srgbClr val="CC99FF"/>
            </a:solidFill>
          </c:spPr>
          <c:invertIfNegative val="0"/>
          <c:dLbls>
            <c:dLbl>
              <c:idx val="0"/>
              <c:layout>
                <c:manualLayout>
                  <c:x val="0"/>
                  <c:y val="0.2216312056737588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1E4-40CB-9F1C-3159ECE973F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MMR_PMTCT!$A$4:$A$6</c:f>
              <c:strCache>
                <c:ptCount val="3"/>
                <c:pt idx="0">
                  <c:v>Estimated number 
of pregnant women 
living with HIV</c:v>
                </c:pt>
                <c:pt idx="1">
                  <c:v>Number of 
pregnant women
receiving ARVs for PMTCT</c:v>
                </c:pt>
                <c:pt idx="2">
                  <c:v>PMTCT coverage (%)</c:v>
                </c:pt>
              </c:strCache>
            </c:strRef>
          </c:cat>
          <c:val>
            <c:numRef>
              <c:f>MMR_PMTCT!$B$4:$B$6</c:f>
              <c:numCache>
                <c:formatCode>General</c:formatCode>
                <c:ptCount val="3"/>
                <c:pt idx="0" formatCode="_(* #,##0_);_(* \(#,##0\);_(* &quot;-&quot;??_);_(@_)">
                  <c:v>4500</c:v>
                </c:pt>
              </c:numCache>
            </c:numRef>
          </c:val>
          <c:extLst>
            <c:ext xmlns:c16="http://schemas.microsoft.com/office/drawing/2014/chart" uri="{C3380CC4-5D6E-409C-BE32-E72D297353CC}">
              <c16:uniqueId val="{00000001-31E4-40CB-9F1C-3159ECE973FD}"/>
            </c:ext>
          </c:extLst>
        </c:ser>
        <c:ser>
          <c:idx val="3"/>
          <c:order val="3"/>
          <c:tx>
            <c:strRef>
              <c:f>MMR_PMTCT!$E$3</c:f>
              <c:strCache>
                <c:ptCount val="1"/>
                <c:pt idx="0">
                  <c:v>Number of 
pregnant women
receiving ARVs for PMTCT</c:v>
                </c:pt>
              </c:strCache>
            </c:strRef>
          </c:tx>
          <c:spPr>
            <a:solidFill>
              <a:srgbClr val="FF99FF"/>
            </a:solidFill>
          </c:spPr>
          <c:invertIfNegative val="0"/>
          <c:dLbls>
            <c:dLbl>
              <c:idx val="1"/>
              <c:layout>
                <c:manualLayout>
                  <c:x val="-1.9607843137254902E-3"/>
                  <c:y val="1.6778616958594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1E4-40CB-9F1C-3159ECE973FD}"/>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MMR_PMTCT!$A$4:$A$6</c:f>
              <c:strCache>
                <c:ptCount val="3"/>
                <c:pt idx="0">
                  <c:v>Estimated number 
of pregnant women 
living with HIV</c:v>
                </c:pt>
                <c:pt idx="1">
                  <c:v>Number of 
pregnant women
receiving ARVs for PMTCT</c:v>
                </c:pt>
                <c:pt idx="2">
                  <c:v>PMTCT coverage (%)</c:v>
                </c:pt>
              </c:strCache>
            </c:strRef>
          </c:cat>
          <c:val>
            <c:numRef>
              <c:f>MMR_PMTCT!$E$4:$E$6</c:f>
              <c:numCache>
                <c:formatCode>_(* #,##0_);_(* \(#,##0\);_(* "-"??_);_(@_)</c:formatCode>
                <c:ptCount val="3"/>
                <c:pt idx="1">
                  <c:v>1929</c:v>
                </c:pt>
              </c:numCache>
            </c:numRef>
          </c:val>
          <c:extLst>
            <c:ext xmlns:c16="http://schemas.microsoft.com/office/drawing/2014/chart" uri="{C3380CC4-5D6E-409C-BE32-E72D297353CC}">
              <c16:uniqueId val="{00000003-31E4-40CB-9F1C-3159ECE973FD}"/>
            </c:ext>
          </c:extLst>
        </c:ser>
        <c:dLbls>
          <c:showLegendKey val="0"/>
          <c:showVal val="0"/>
          <c:showCatName val="0"/>
          <c:showSerName val="0"/>
          <c:showPercent val="0"/>
          <c:showBubbleSize val="0"/>
        </c:dLbls>
        <c:gapWidth val="150"/>
        <c:overlap val="100"/>
        <c:axId val="141734656"/>
        <c:axId val="141736192"/>
      </c:barChart>
      <c:barChart>
        <c:barDir val="col"/>
        <c:grouping val="clustered"/>
        <c:varyColors val="0"/>
        <c:ser>
          <c:idx val="4"/>
          <c:order val="4"/>
          <c:tx>
            <c:strRef>
              <c:f>MMR_PMTCT!$F$3</c:f>
              <c:strCache>
                <c:ptCount val="1"/>
                <c:pt idx="0">
                  <c:v>Estimated ART coverage</c:v>
                </c:pt>
              </c:strCache>
            </c:strRef>
          </c:tx>
          <c:spPr>
            <a:solidFill>
              <a:srgbClr val="92D050"/>
            </a:solidFill>
          </c:spPr>
          <c:invertIfNegative val="0"/>
          <c:dLbls>
            <c:dLbl>
              <c:idx val="2"/>
              <c:layout>
                <c:manualLayout>
                  <c:x val="3.9215686274509803E-2"/>
                  <c:y val="3.23814880282821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1E4-40CB-9F1C-3159ECE973FD}"/>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MMR_PMTCT!$A$4:$A$6</c:f>
              <c:strCache>
                <c:ptCount val="3"/>
                <c:pt idx="0">
                  <c:v>Estimated number 
of pregnant women 
living with HIV</c:v>
                </c:pt>
                <c:pt idx="1">
                  <c:v>Number of 
pregnant women
receiving ARVs for PMTCT</c:v>
                </c:pt>
                <c:pt idx="2">
                  <c:v>PMTCT coverage (%)</c:v>
                </c:pt>
              </c:strCache>
            </c:strRef>
          </c:cat>
          <c:val>
            <c:numRef>
              <c:f>MMR_PMTCT!$F$4:$F$6</c:f>
              <c:numCache>
                <c:formatCode>General</c:formatCode>
                <c:ptCount val="3"/>
                <c:pt idx="2" formatCode="_(* #,##0_);_(* \(#,##0\);_(* &quot;-&quot;??_);_(@_)">
                  <c:v>43</c:v>
                </c:pt>
              </c:numCache>
            </c:numRef>
          </c:val>
          <c:extLst>
            <c:ext xmlns:c16="http://schemas.microsoft.com/office/drawing/2014/chart" uri="{C3380CC4-5D6E-409C-BE32-E72D297353CC}">
              <c16:uniqueId val="{00000005-31E4-40CB-9F1C-3159ECE973FD}"/>
            </c:ext>
          </c:extLst>
        </c:ser>
        <c:dLbls>
          <c:showLegendKey val="0"/>
          <c:showVal val="0"/>
          <c:showCatName val="0"/>
          <c:showSerName val="0"/>
          <c:showPercent val="0"/>
          <c:showBubbleSize val="0"/>
        </c:dLbls>
        <c:gapWidth val="150"/>
        <c:axId val="141756672"/>
        <c:axId val="141754752"/>
      </c:barChart>
      <c:lineChart>
        <c:grouping val="standard"/>
        <c:varyColors val="0"/>
        <c:ser>
          <c:idx val="1"/>
          <c:order val="1"/>
          <c:tx>
            <c:strRef>
              <c:f>MMR_PMTCT!$C$3</c:f>
              <c:strCache>
                <c:ptCount val="1"/>
                <c:pt idx="0">
                  <c:v>Lower estimate</c:v>
                </c:pt>
              </c:strCache>
            </c:strRef>
          </c:tx>
          <c:marker>
            <c:symbol val="dash"/>
            <c:size val="10"/>
            <c:spPr>
              <a:solidFill>
                <a:sysClr val="windowText" lastClr="000000"/>
              </a:solidFill>
              <a:ln>
                <a:noFill/>
              </a:ln>
            </c:spPr>
          </c:marker>
          <c:dLbls>
            <c:dLbl>
              <c:idx val="0"/>
              <c:delete val="1"/>
              <c:extLst>
                <c:ext xmlns:c15="http://schemas.microsoft.com/office/drawing/2012/chart" uri="{CE6537A1-D6FC-4f65-9D91-7224C49458BB}"/>
                <c:ext xmlns:c16="http://schemas.microsoft.com/office/drawing/2014/chart" uri="{C3380CC4-5D6E-409C-BE32-E72D297353CC}">
                  <c16:uniqueId val="{00000006-31E4-40CB-9F1C-3159ECE973F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MMR_PMTCT!$A$4:$A$6</c:f>
              <c:strCache>
                <c:ptCount val="3"/>
                <c:pt idx="0">
                  <c:v>Estimated number 
of pregnant women 
living with HIV</c:v>
                </c:pt>
                <c:pt idx="1">
                  <c:v>Number of 
pregnant women
receiving ARVs for PMTCT</c:v>
                </c:pt>
                <c:pt idx="2">
                  <c:v>PMTCT coverage (%)</c:v>
                </c:pt>
              </c:strCache>
            </c:strRef>
          </c:cat>
          <c:val>
            <c:numRef>
              <c:f>MMR_PMTCT!$C$4:$C$6</c:f>
              <c:numCache>
                <c:formatCode>General</c:formatCode>
                <c:ptCount val="3"/>
                <c:pt idx="0" formatCode="_(* #,##0_);_(* \(#,##0\);_(* &quot;-&quot;??_);_(@_)">
                  <c:v>3700</c:v>
                </c:pt>
              </c:numCache>
            </c:numRef>
          </c:val>
          <c:smooth val="0"/>
          <c:extLst>
            <c:ext xmlns:c16="http://schemas.microsoft.com/office/drawing/2014/chart" uri="{C3380CC4-5D6E-409C-BE32-E72D297353CC}">
              <c16:uniqueId val="{00000007-31E4-40CB-9F1C-3159ECE973FD}"/>
            </c:ext>
          </c:extLst>
        </c:ser>
        <c:ser>
          <c:idx val="2"/>
          <c:order val="2"/>
          <c:tx>
            <c:strRef>
              <c:f>MMR_PMTCT!$D$3</c:f>
              <c:strCache>
                <c:ptCount val="1"/>
                <c:pt idx="0">
                  <c:v>Upper estimate</c:v>
                </c:pt>
              </c:strCache>
            </c:strRef>
          </c:tx>
          <c:marker>
            <c:symbol val="dash"/>
            <c:size val="10"/>
            <c:spPr>
              <a:solidFill>
                <a:schemeClr val="tx1"/>
              </a:solidFill>
              <a:ln>
                <a:noFill/>
              </a:ln>
            </c:spPr>
          </c:marker>
          <c:cat>
            <c:strRef>
              <c:f>MMR_PMTCT!$A$4:$A$6</c:f>
              <c:strCache>
                <c:ptCount val="3"/>
                <c:pt idx="0">
                  <c:v>Estimated number 
of pregnant women 
living with HIV</c:v>
                </c:pt>
                <c:pt idx="1">
                  <c:v>Number of 
pregnant women
receiving ARVs for PMTCT</c:v>
                </c:pt>
                <c:pt idx="2">
                  <c:v>PMTCT coverage (%)</c:v>
                </c:pt>
              </c:strCache>
            </c:strRef>
          </c:cat>
          <c:val>
            <c:numRef>
              <c:f>MMR_PMTCT!$D$4:$D$6</c:f>
              <c:numCache>
                <c:formatCode>General</c:formatCode>
                <c:ptCount val="3"/>
                <c:pt idx="0" formatCode="_(* #,##0_);_(* \(#,##0\);_(* &quot;-&quot;??_);_(@_)">
                  <c:v>5300</c:v>
                </c:pt>
              </c:numCache>
            </c:numRef>
          </c:val>
          <c:smooth val="0"/>
          <c:extLst>
            <c:ext xmlns:c16="http://schemas.microsoft.com/office/drawing/2014/chart" uri="{C3380CC4-5D6E-409C-BE32-E72D297353CC}">
              <c16:uniqueId val="{00000008-31E4-40CB-9F1C-3159ECE973FD}"/>
            </c:ext>
          </c:extLst>
        </c:ser>
        <c:dLbls>
          <c:showLegendKey val="0"/>
          <c:showVal val="0"/>
          <c:showCatName val="0"/>
          <c:showSerName val="0"/>
          <c:showPercent val="0"/>
          <c:showBubbleSize val="0"/>
        </c:dLbls>
        <c:hiLowLines/>
        <c:marker val="1"/>
        <c:smooth val="0"/>
        <c:axId val="141734656"/>
        <c:axId val="141736192"/>
      </c:lineChart>
      <c:lineChart>
        <c:grouping val="standard"/>
        <c:varyColors val="0"/>
        <c:ser>
          <c:idx val="5"/>
          <c:order val="5"/>
          <c:tx>
            <c:strRef>
              <c:f>MMR_PMTCT!$G$3</c:f>
              <c:strCache>
                <c:ptCount val="1"/>
                <c:pt idx="0">
                  <c:v>ART Lower estimate</c:v>
                </c:pt>
              </c:strCache>
            </c:strRef>
          </c:tx>
          <c:marker>
            <c:spPr>
              <a:ln>
                <a:noFill/>
              </a:ln>
            </c:spPr>
          </c:marker>
          <c:dPt>
            <c:idx val="2"/>
            <c:marker>
              <c:symbol val="dash"/>
              <c:size val="10"/>
              <c:spPr>
                <a:solidFill>
                  <a:schemeClr val="tx1"/>
                </a:solidFill>
                <a:ln>
                  <a:noFill/>
                </a:ln>
              </c:spPr>
            </c:marker>
            <c:bubble3D val="0"/>
            <c:extLst>
              <c:ext xmlns:c16="http://schemas.microsoft.com/office/drawing/2014/chart" uri="{C3380CC4-5D6E-409C-BE32-E72D297353CC}">
                <c16:uniqueId val="{00000009-31E4-40CB-9F1C-3159ECE973FD}"/>
              </c:ext>
            </c:extLst>
          </c:dPt>
          <c:cat>
            <c:strRef>
              <c:f>MMR_PMTCT!$A$4:$A$6</c:f>
              <c:strCache>
                <c:ptCount val="3"/>
                <c:pt idx="0">
                  <c:v>Estimated number 
of pregnant women 
living with HIV</c:v>
                </c:pt>
                <c:pt idx="1">
                  <c:v>Number of 
pregnant women
receiving ARVs for PMTCT</c:v>
                </c:pt>
                <c:pt idx="2">
                  <c:v>PMTCT coverage (%)</c:v>
                </c:pt>
              </c:strCache>
            </c:strRef>
          </c:cat>
          <c:val>
            <c:numRef>
              <c:f>MMR_PMTCT!$G$4:$G$6</c:f>
              <c:numCache>
                <c:formatCode>General</c:formatCode>
                <c:ptCount val="3"/>
                <c:pt idx="2" formatCode="_(* #,##0_);_(* \(#,##0\);_(* &quot;-&quot;??_);_(@_)">
                  <c:v>36</c:v>
                </c:pt>
              </c:numCache>
            </c:numRef>
          </c:val>
          <c:smooth val="0"/>
          <c:extLst>
            <c:ext xmlns:c16="http://schemas.microsoft.com/office/drawing/2014/chart" uri="{C3380CC4-5D6E-409C-BE32-E72D297353CC}">
              <c16:uniqueId val="{0000000A-31E4-40CB-9F1C-3159ECE973FD}"/>
            </c:ext>
          </c:extLst>
        </c:ser>
        <c:ser>
          <c:idx val="6"/>
          <c:order val="6"/>
          <c:tx>
            <c:strRef>
              <c:f>MMR_PMTCT!$H$3</c:f>
              <c:strCache>
                <c:ptCount val="1"/>
                <c:pt idx="0">
                  <c:v>ART Upper estimate</c:v>
                </c:pt>
              </c:strCache>
            </c:strRef>
          </c:tx>
          <c:marker>
            <c:symbol val="dash"/>
            <c:size val="10"/>
            <c:spPr>
              <a:solidFill>
                <a:schemeClr val="tx1"/>
              </a:solidFill>
              <a:ln>
                <a:noFill/>
              </a:ln>
            </c:spPr>
          </c:marker>
          <c:cat>
            <c:strRef>
              <c:f>MMR_PMTCT!$A$4:$A$6</c:f>
              <c:strCache>
                <c:ptCount val="3"/>
                <c:pt idx="0">
                  <c:v>Estimated number 
of pregnant women 
living with HIV</c:v>
                </c:pt>
                <c:pt idx="1">
                  <c:v>Number of 
pregnant women
receiving ARVs for PMTCT</c:v>
                </c:pt>
                <c:pt idx="2">
                  <c:v>PMTCT coverage (%)</c:v>
                </c:pt>
              </c:strCache>
            </c:strRef>
          </c:cat>
          <c:val>
            <c:numRef>
              <c:f>MMR_PMTCT!$H$4:$H$6</c:f>
              <c:numCache>
                <c:formatCode>General</c:formatCode>
                <c:ptCount val="3"/>
                <c:pt idx="2" formatCode="_(* #,##0_);_(* \(#,##0\);_(* &quot;-&quot;??_);_(@_)">
                  <c:v>51</c:v>
                </c:pt>
              </c:numCache>
            </c:numRef>
          </c:val>
          <c:smooth val="0"/>
          <c:extLst>
            <c:ext xmlns:c16="http://schemas.microsoft.com/office/drawing/2014/chart" uri="{C3380CC4-5D6E-409C-BE32-E72D297353CC}">
              <c16:uniqueId val="{0000000B-31E4-40CB-9F1C-3159ECE973FD}"/>
            </c:ext>
          </c:extLst>
        </c:ser>
        <c:dLbls>
          <c:showLegendKey val="0"/>
          <c:showVal val="0"/>
          <c:showCatName val="0"/>
          <c:showSerName val="0"/>
          <c:showPercent val="0"/>
          <c:showBubbleSize val="0"/>
        </c:dLbls>
        <c:hiLowLines/>
        <c:marker val="1"/>
        <c:smooth val="0"/>
        <c:axId val="141756672"/>
        <c:axId val="141754752"/>
      </c:lineChart>
      <c:catAx>
        <c:axId val="141734656"/>
        <c:scaling>
          <c:orientation val="minMax"/>
        </c:scaling>
        <c:delete val="0"/>
        <c:axPos val="b"/>
        <c:numFmt formatCode="General" sourceLinked="0"/>
        <c:majorTickMark val="out"/>
        <c:minorTickMark val="none"/>
        <c:tickLblPos val="nextTo"/>
        <c:crossAx val="141736192"/>
        <c:crosses val="autoZero"/>
        <c:auto val="1"/>
        <c:lblAlgn val="ctr"/>
        <c:lblOffset val="100"/>
        <c:noMultiLvlLbl val="0"/>
      </c:catAx>
      <c:valAx>
        <c:axId val="141736192"/>
        <c:scaling>
          <c:orientation val="minMax"/>
          <c:max val="7500"/>
        </c:scaling>
        <c:delete val="0"/>
        <c:axPos val="l"/>
        <c:majorGridlines>
          <c:spPr>
            <a:ln>
              <a:solidFill>
                <a:sysClr val="window" lastClr="FFFFFF">
                  <a:lumMod val="75000"/>
                  <a:alpha val="50000"/>
                </a:sysClr>
              </a:solidFill>
              <a:prstDash val="dashDot"/>
            </a:ln>
          </c:spPr>
        </c:majorGridlines>
        <c:title>
          <c:tx>
            <c:rich>
              <a:bodyPr rot="-5400000" vert="horz"/>
              <a:lstStyle/>
              <a:p>
                <a:pPr>
                  <a:defRPr/>
                </a:pPr>
                <a:r>
                  <a:rPr lang="en-US"/>
                  <a:t>Number</a:t>
                </a:r>
              </a:p>
            </c:rich>
          </c:tx>
          <c:overlay val="0"/>
        </c:title>
        <c:numFmt formatCode="_(* #,##0_);_(* \(#,##0\);_(* &quot;-&quot;??_);_(@_)" sourceLinked="1"/>
        <c:majorTickMark val="out"/>
        <c:minorTickMark val="none"/>
        <c:tickLblPos val="nextTo"/>
        <c:crossAx val="141734656"/>
        <c:crosses val="autoZero"/>
        <c:crossBetween val="between"/>
        <c:majorUnit val="1500"/>
      </c:valAx>
      <c:valAx>
        <c:axId val="141754752"/>
        <c:scaling>
          <c:orientation val="minMax"/>
          <c:max val="100"/>
          <c:min val="0"/>
        </c:scaling>
        <c:delete val="0"/>
        <c:axPos val="r"/>
        <c:title>
          <c:tx>
            <c:rich>
              <a:bodyPr rot="-5400000" vert="horz"/>
              <a:lstStyle/>
              <a:p>
                <a:pPr>
                  <a:defRPr/>
                </a:pPr>
                <a:r>
                  <a:rPr lang="en-US"/>
                  <a:t>PMTCT coverage (%)</a:t>
                </a:r>
              </a:p>
            </c:rich>
          </c:tx>
          <c:overlay val="0"/>
        </c:title>
        <c:numFmt formatCode="General" sourceLinked="1"/>
        <c:majorTickMark val="out"/>
        <c:minorTickMark val="none"/>
        <c:tickLblPos val="nextTo"/>
        <c:crossAx val="141756672"/>
        <c:crosses val="max"/>
        <c:crossBetween val="between"/>
        <c:majorUnit val="20"/>
      </c:valAx>
      <c:catAx>
        <c:axId val="141756672"/>
        <c:scaling>
          <c:orientation val="minMax"/>
        </c:scaling>
        <c:delete val="1"/>
        <c:axPos val="b"/>
        <c:numFmt formatCode="General" sourceLinked="1"/>
        <c:majorTickMark val="out"/>
        <c:minorTickMark val="none"/>
        <c:tickLblPos val="nextTo"/>
        <c:crossAx val="141754752"/>
        <c:crosses val="autoZero"/>
        <c:auto val="1"/>
        <c:lblAlgn val="ctr"/>
        <c:lblOffset val="100"/>
        <c:noMultiLvlLbl val="0"/>
      </c:catAx>
    </c:plotArea>
    <c:plotVisOnly val="1"/>
    <c:dispBlanksAs val="gap"/>
    <c:showDLblsOverMax val="0"/>
  </c:chart>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7238332625527493E-2"/>
          <c:y val="3.7934922529309308E-2"/>
          <c:w val="0.87623379739510487"/>
          <c:h val="0.78939164381626803"/>
        </c:manualLayout>
      </c:layout>
      <c:barChart>
        <c:barDir val="col"/>
        <c:grouping val="clustered"/>
        <c:varyColors val="0"/>
        <c:ser>
          <c:idx val="0"/>
          <c:order val="0"/>
          <c:tx>
            <c:strRef>
              <c:f>MMR!$R$73</c:f>
              <c:strCache>
                <c:ptCount val="1"/>
                <c:pt idx="0">
                  <c:v>PMTCT cascade</c:v>
                </c:pt>
              </c:strCache>
            </c:strRef>
          </c:tx>
          <c:invertIfNegative val="0"/>
          <c:dPt>
            <c:idx val="0"/>
            <c:invertIfNegative val="0"/>
            <c:bubble3D val="0"/>
            <c:spPr>
              <a:solidFill>
                <a:srgbClr val="00B0F0"/>
              </a:solidFill>
              <a:ln>
                <a:noFill/>
              </a:ln>
            </c:spPr>
            <c:extLst>
              <c:ext xmlns:c16="http://schemas.microsoft.com/office/drawing/2014/chart" uri="{C3380CC4-5D6E-409C-BE32-E72D297353CC}">
                <c16:uniqueId val="{00000001-7836-47D6-999B-F6977831BFFA}"/>
              </c:ext>
            </c:extLst>
          </c:dPt>
          <c:dPt>
            <c:idx val="1"/>
            <c:invertIfNegative val="0"/>
            <c:bubble3D val="0"/>
            <c:spPr>
              <a:solidFill>
                <a:srgbClr val="00A99A"/>
              </a:solidFill>
              <a:ln>
                <a:noFill/>
              </a:ln>
            </c:spPr>
            <c:extLst>
              <c:ext xmlns:c16="http://schemas.microsoft.com/office/drawing/2014/chart" uri="{C3380CC4-5D6E-409C-BE32-E72D297353CC}">
                <c16:uniqueId val="{00000003-7836-47D6-999B-F6977831BFFA}"/>
              </c:ext>
            </c:extLst>
          </c:dPt>
          <c:dPt>
            <c:idx val="2"/>
            <c:invertIfNegative val="0"/>
            <c:bubble3D val="0"/>
            <c:spPr>
              <a:solidFill>
                <a:srgbClr val="F78F20"/>
              </a:solidFill>
              <a:ln>
                <a:noFill/>
              </a:ln>
            </c:spPr>
            <c:extLst>
              <c:ext xmlns:c16="http://schemas.microsoft.com/office/drawing/2014/chart" uri="{C3380CC4-5D6E-409C-BE32-E72D297353CC}">
                <c16:uniqueId val="{00000005-7836-47D6-999B-F6977831BFFA}"/>
              </c:ext>
            </c:extLst>
          </c:dPt>
          <c:dPt>
            <c:idx val="3"/>
            <c:invertIfNegative val="0"/>
            <c:bubble3D val="0"/>
            <c:spPr>
              <a:solidFill>
                <a:srgbClr val="F26B73"/>
              </a:solidFill>
              <a:ln>
                <a:noFill/>
              </a:ln>
            </c:spPr>
            <c:extLst>
              <c:ext xmlns:c16="http://schemas.microsoft.com/office/drawing/2014/chart" uri="{C3380CC4-5D6E-409C-BE32-E72D297353CC}">
                <c16:uniqueId val="{00000007-7836-47D6-999B-F6977831BFFA}"/>
              </c:ext>
            </c:extLst>
          </c:dPt>
          <c:dLbls>
            <c:spPr>
              <a:solidFill>
                <a:sysClr val="window" lastClr="FFFFFF"/>
              </a:solid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MMR!$Q$74:$Q$77</c:f>
              <c:strCache>
                <c:ptCount val="4"/>
                <c:pt idx="0">
                  <c:v>Estimated pregnant women living with HIV *</c:v>
                </c:pt>
                <c:pt idx="1">
                  <c:v>Pregnant women receiving ART to prevent vertical transmission</c:v>
                </c:pt>
                <c:pt idx="2">
                  <c:v>Infants receiving a virological test for HIV within 2 months of birth</c:v>
                </c:pt>
                <c:pt idx="3">
                  <c:v>Estimated new child 
infections</c:v>
                </c:pt>
              </c:strCache>
            </c:strRef>
          </c:cat>
          <c:val>
            <c:numRef>
              <c:f>MMR!$R$74:$R$77</c:f>
              <c:numCache>
                <c:formatCode>General</c:formatCode>
                <c:ptCount val="4"/>
                <c:pt idx="0">
                  <c:v>4500</c:v>
                </c:pt>
                <c:pt idx="1">
                  <c:v>1929</c:v>
                </c:pt>
                <c:pt idx="2">
                  <c:v>521</c:v>
                </c:pt>
                <c:pt idx="3">
                  <c:v>1100</c:v>
                </c:pt>
              </c:numCache>
            </c:numRef>
          </c:val>
          <c:extLst>
            <c:ext xmlns:c16="http://schemas.microsoft.com/office/drawing/2014/chart" uri="{C3380CC4-5D6E-409C-BE32-E72D297353CC}">
              <c16:uniqueId val="{00000008-7836-47D6-999B-F6977831BFFA}"/>
            </c:ext>
          </c:extLst>
        </c:ser>
        <c:dLbls>
          <c:showLegendKey val="0"/>
          <c:showVal val="0"/>
          <c:showCatName val="0"/>
          <c:showSerName val="0"/>
          <c:showPercent val="0"/>
          <c:showBubbleSize val="0"/>
        </c:dLbls>
        <c:gapWidth val="144"/>
        <c:axId val="39354368"/>
        <c:axId val="39355904"/>
      </c:barChart>
      <c:catAx>
        <c:axId val="39354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39355904"/>
        <c:crosses val="autoZero"/>
        <c:auto val="1"/>
        <c:lblAlgn val="ctr"/>
        <c:lblOffset val="100"/>
        <c:noMultiLvlLbl val="0"/>
      </c:catAx>
      <c:valAx>
        <c:axId val="39355904"/>
        <c:scaling>
          <c:orientation val="minMax"/>
          <c:max val="4500"/>
          <c:min val="0"/>
        </c:scaling>
        <c:delete val="0"/>
        <c:axPos val="l"/>
        <c:majorGridlines>
          <c:spPr>
            <a:ln w="6350" cap="flat" cmpd="sng" algn="ctr">
              <a:solidFill>
                <a:srgbClr val="5B9BD5">
                  <a:lumMod val="40000"/>
                  <a:lumOff val="60000"/>
                </a:srgbClr>
              </a:solidFill>
              <a:prstDash val="sysDash"/>
              <a:round/>
            </a:ln>
            <a:effectLst/>
          </c:spPr>
        </c:majorGridlines>
        <c:minorGridlines>
          <c:spPr>
            <a:ln>
              <a:solidFill>
                <a:srgbClr val="5B9BD5">
                  <a:lumMod val="20000"/>
                  <a:lumOff val="80000"/>
                </a:srgbClr>
              </a:solidFill>
            </a:ln>
          </c:spPr>
        </c:minorGridlines>
        <c:title>
          <c:tx>
            <c:rich>
              <a:bodyPr rot="-5400000" vert="horz"/>
              <a:lstStyle/>
              <a:p>
                <a:pPr>
                  <a:defRPr/>
                </a:pPr>
                <a:r>
                  <a:rPr lang="en-US"/>
                  <a:t>Number</a:t>
                </a:r>
              </a:p>
            </c:rich>
          </c:tx>
          <c:layout>
            <c:manualLayout>
              <c:xMode val="edge"/>
              <c:yMode val="edge"/>
              <c:x val="3.6653658840057605E-2"/>
              <c:y val="0.22584639335413148"/>
            </c:manualLayout>
          </c:layout>
          <c:overlay val="0"/>
        </c:title>
        <c:numFmt formatCode="General" sourceLinked="1"/>
        <c:majorTickMark val="none"/>
        <c:minorTickMark val="none"/>
        <c:tickLblPos val="nextTo"/>
        <c:spPr>
          <a:noFill/>
          <a:ln>
            <a:noFill/>
          </a:ln>
          <a:effectLst/>
        </c:spPr>
        <c:txPr>
          <a:bodyPr rot="-60000000" vert="horz"/>
          <a:lstStyle/>
          <a:p>
            <a:pPr>
              <a:defRPr/>
            </a:pPr>
            <a:endParaRPr lang="en-US"/>
          </a:p>
        </c:txPr>
        <c:crossAx val="39354368"/>
        <c:crosses val="autoZero"/>
        <c:crossBetween val="between"/>
        <c:majorUnit val="45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560816974292369"/>
          <c:h val="0.75348359828689981"/>
        </c:manualLayout>
      </c:layout>
      <c:barChart>
        <c:barDir val="bar"/>
        <c:grouping val="clustered"/>
        <c:varyColors val="0"/>
        <c:ser>
          <c:idx val="0"/>
          <c:order val="0"/>
          <c:spPr>
            <a:solidFill>
              <a:srgbClr val="33CCCC"/>
            </a:solidFill>
          </c:spPr>
          <c:invertIfNegative val="0"/>
          <c:dLbls>
            <c:spPr>
              <a:noFill/>
              <a:ln>
                <a:noFill/>
              </a:ln>
              <a:effectLst/>
            </c:spPr>
            <c:txPr>
              <a:bodyPr wrap="square" lIns="38100" tIns="19050" rIns="38100" bIns="19050" anchor="ctr">
                <a:spAutoFit/>
              </a:bodyPr>
              <a:lstStyle/>
              <a:p>
                <a:pPr>
                  <a:defRPr>
                    <a:solidFill>
                      <a:srgbClr val="008E8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MMR!$W$38:$W$39</c:f>
              <c:strCache>
                <c:ptCount val="2"/>
                <c:pt idx="0">
                  <c:v>National</c:v>
                </c:pt>
                <c:pt idx="1">
                  <c:v>Yangon</c:v>
                </c:pt>
              </c:strCache>
            </c:strRef>
          </c:cat>
          <c:val>
            <c:numRef>
              <c:f>MMR!$X$38:$X$39</c:f>
              <c:numCache>
                <c:formatCode>0.0</c:formatCode>
                <c:ptCount val="2"/>
                <c:pt idx="0">
                  <c:v>8.25</c:v>
                </c:pt>
                <c:pt idx="1">
                  <c:v>17.79</c:v>
                </c:pt>
              </c:numCache>
            </c:numRef>
          </c:val>
          <c:extLst>
            <c:ext xmlns:c16="http://schemas.microsoft.com/office/drawing/2014/chart" uri="{C3380CC4-5D6E-409C-BE32-E72D297353CC}">
              <c16:uniqueId val="{00000000-F54B-466D-8F0C-E03DC985062C}"/>
            </c:ext>
          </c:extLst>
        </c:ser>
        <c:dLbls>
          <c:showLegendKey val="0"/>
          <c:showVal val="0"/>
          <c:showCatName val="0"/>
          <c:showSerName val="0"/>
          <c:showPercent val="0"/>
          <c:showBubbleSize val="0"/>
        </c:dLbls>
        <c:gapWidth val="25"/>
        <c:axId val="204907648"/>
        <c:axId val="204909184"/>
      </c:barChart>
      <c:catAx>
        <c:axId val="204907648"/>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909184"/>
        <c:crosses val="autoZero"/>
        <c:auto val="1"/>
        <c:lblAlgn val="ctr"/>
        <c:lblOffset val="800"/>
        <c:noMultiLvlLbl val="0"/>
      </c:catAx>
      <c:valAx>
        <c:axId val="204909184"/>
        <c:scaling>
          <c:orientation val="minMax"/>
          <c:max val="55"/>
          <c:min val="0"/>
        </c:scaling>
        <c:delete val="1"/>
        <c:axPos val="t"/>
        <c:numFmt formatCode="0.0" sourceLinked="1"/>
        <c:majorTickMark val="out"/>
        <c:minorTickMark val="none"/>
        <c:tickLblPos val="nextTo"/>
        <c:crossAx val="204907648"/>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'HIV Prev KP_latest'!$B$7</c:f>
              <c:strCache>
                <c:ptCount val="1"/>
                <c:pt idx="0">
                  <c:v>FSW (2019)</c:v>
                </c:pt>
              </c:strCache>
            </c:strRef>
          </c:tx>
          <c:spPr>
            <a:solidFill>
              <a:srgbClr val="00A99A"/>
            </a:solidFill>
            <a:ln>
              <a:noFill/>
            </a:ln>
          </c:spPr>
          <c:invertIfNegative val="0"/>
          <c:dPt>
            <c:idx val="0"/>
            <c:invertIfNegative val="0"/>
            <c:bubble3D val="0"/>
            <c:extLst>
              <c:ext xmlns:c16="http://schemas.microsoft.com/office/drawing/2014/chart" uri="{C3380CC4-5D6E-409C-BE32-E72D297353CC}">
                <c16:uniqueId val="{00000000-0665-46C4-BCFF-C6B7034EE71E}"/>
              </c:ext>
            </c:extLst>
          </c:dPt>
          <c:dPt>
            <c:idx val="1"/>
            <c:invertIfNegative val="0"/>
            <c:bubble3D val="0"/>
            <c:extLst>
              <c:ext xmlns:c16="http://schemas.microsoft.com/office/drawing/2014/chart" uri="{C3380CC4-5D6E-409C-BE32-E72D297353CC}">
                <c16:uniqueId val="{00000001-0665-46C4-BCFF-C6B7034EE71E}"/>
              </c:ext>
            </c:extLst>
          </c:dPt>
          <c:dPt>
            <c:idx val="2"/>
            <c:invertIfNegative val="0"/>
            <c:bubble3D val="0"/>
            <c:extLst>
              <c:ext xmlns:c16="http://schemas.microsoft.com/office/drawing/2014/chart" uri="{C3380CC4-5D6E-409C-BE32-E72D297353CC}">
                <c16:uniqueId val="{00000002-0665-46C4-BCFF-C6B7034EE71E}"/>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KP_latest'!$D$6:$F$6</c:f>
              <c:strCache>
                <c:ptCount val="3"/>
                <c:pt idx="0">
                  <c:v>FSW (2019)</c:v>
                </c:pt>
                <c:pt idx="1">
                  <c:v>MSM (2019)</c:v>
                </c:pt>
                <c:pt idx="2">
                  <c:v>PWID (2018)</c:v>
                </c:pt>
              </c:strCache>
            </c:strRef>
          </c:cat>
          <c:val>
            <c:numRef>
              <c:f>'HIV Prev KP_latest'!$D$7:$F$7</c:f>
              <c:numCache>
                <c:formatCode>General</c:formatCode>
                <c:ptCount val="3"/>
                <c:pt idx="0" formatCode="0.0">
                  <c:v>8.3000000000000007</c:v>
                </c:pt>
              </c:numCache>
            </c:numRef>
          </c:val>
          <c:extLst>
            <c:ext xmlns:c16="http://schemas.microsoft.com/office/drawing/2014/chart" uri="{C3380CC4-5D6E-409C-BE32-E72D297353CC}">
              <c16:uniqueId val="{00000003-0665-46C4-BCFF-C6B7034EE71E}"/>
            </c:ext>
          </c:extLst>
        </c:ser>
        <c:ser>
          <c:idx val="1"/>
          <c:order val="1"/>
          <c:tx>
            <c:strRef>
              <c:f>'HIV Prev KP_latest'!$B$8</c:f>
              <c:strCache>
                <c:ptCount val="1"/>
                <c:pt idx="0">
                  <c:v>MSM (2019)</c:v>
                </c:pt>
              </c:strCache>
            </c:strRef>
          </c:tx>
          <c:spPr>
            <a:solidFill>
              <a:srgbClr val="F26B73"/>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KP_latest'!$D$6:$F$6</c:f>
              <c:strCache>
                <c:ptCount val="3"/>
                <c:pt idx="0">
                  <c:v>FSW (2019)</c:v>
                </c:pt>
                <c:pt idx="1">
                  <c:v>MSM (2019)</c:v>
                </c:pt>
                <c:pt idx="2">
                  <c:v>PWID (2018)</c:v>
                </c:pt>
              </c:strCache>
            </c:strRef>
          </c:cat>
          <c:val>
            <c:numRef>
              <c:f>'HIV Prev KP_latest'!$D$8:$F$8</c:f>
              <c:numCache>
                <c:formatCode>0.0</c:formatCode>
                <c:ptCount val="3"/>
                <c:pt idx="1">
                  <c:v>8.8000000000000007</c:v>
                </c:pt>
              </c:numCache>
            </c:numRef>
          </c:val>
          <c:extLst>
            <c:ext xmlns:c16="http://schemas.microsoft.com/office/drawing/2014/chart" uri="{C3380CC4-5D6E-409C-BE32-E72D297353CC}">
              <c16:uniqueId val="{00000004-0665-46C4-BCFF-C6B7034EE71E}"/>
            </c:ext>
          </c:extLst>
        </c:ser>
        <c:ser>
          <c:idx val="2"/>
          <c:order val="2"/>
          <c:tx>
            <c:strRef>
              <c:f>'HIV Prev KP_latest'!$B$9</c:f>
              <c:strCache>
                <c:ptCount val="1"/>
                <c:pt idx="0">
                  <c:v>PWID</c:v>
                </c:pt>
              </c:strCache>
            </c:strRef>
          </c:tx>
          <c:spPr>
            <a:solidFill>
              <a:srgbClr val="63CDF6"/>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KP_latest'!$D$6:$F$6</c:f>
              <c:strCache>
                <c:ptCount val="3"/>
                <c:pt idx="0">
                  <c:v>FSW (2019)</c:v>
                </c:pt>
                <c:pt idx="1">
                  <c:v>MSM (2019)</c:v>
                </c:pt>
                <c:pt idx="2">
                  <c:v>PWID (2018)</c:v>
                </c:pt>
              </c:strCache>
            </c:strRef>
          </c:cat>
          <c:val>
            <c:numRef>
              <c:f>'HIV Prev KP_latest'!$D$9:$F$9</c:f>
              <c:numCache>
                <c:formatCode>General</c:formatCode>
                <c:ptCount val="3"/>
                <c:pt idx="2" formatCode="0.0">
                  <c:v>19</c:v>
                </c:pt>
              </c:numCache>
            </c:numRef>
          </c:val>
          <c:extLst>
            <c:ext xmlns:c16="http://schemas.microsoft.com/office/drawing/2014/chart" uri="{C3380CC4-5D6E-409C-BE32-E72D297353CC}">
              <c16:uniqueId val="{00000005-0665-46C4-BCFF-C6B7034EE71E}"/>
            </c:ext>
          </c:extLst>
        </c:ser>
        <c:dLbls>
          <c:showLegendKey val="0"/>
          <c:showVal val="0"/>
          <c:showCatName val="0"/>
          <c:showSerName val="0"/>
          <c:showPercent val="0"/>
          <c:showBubbleSize val="0"/>
        </c:dLbls>
        <c:gapWidth val="100"/>
        <c:overlap val="100"/>
        <c:axId val="135540096"/>
        <c:axId val="135541888"/>
      </c:barChart>
      <c:scatterChart>
        <c:scatterStyle val="lineMarker"/>
        <c:varyColors val="0"/>
        <c:ser>
          <c:idx val="3"/>
          <c:order val="3"/>
          <c:tx>
            <c:strRef>
              <c:f>'HIV Prev KP_latest'!$M$1</c:f>
              <c:strCache>
                <c:ptCount val="1"/>
                <c:pt idx="0">
                  <c:v>target</c:v>
                </c:pt>
              </c:strCache>
            </c:strRef>
          </c:tx>
          <c:spPr>
            <a:ln w="15875">
              <a:solidFill>
                <a:srgbClr val="E31837"/>
              </a:solidFill>
              <a:prstDash val="dash"/>
            </a:ln>
          </c:spPr>
          <c:marker>
            <c:symbol val="none"/>
          </c:marker>
          <c:xVal>
            <c:numRef>
              <c:f>'HIV Prev KP_latest'!$L$2:$L$3</c:f>
              <c:numCache>
                <c:formatCode>General</c:formatCode>
                <c:ptCount val="2"/>
                <c:pt idx="0">
                  <c:v>0</c:v>
                </c:pt>
                <c:pt idx="1">
                  <c:v>1</c:v>
                </c:pt>
              </c:numCache>
            </c:numRef>
          </c:xVal>
          <c:yVal>
            <c:numRef>
              <c:f>'HIV Prev KP_latest'!$M$2:$M$3</c:f>
              <c:numCache>
                <c:formatCode>General</c:formatCode>
                <c:ptCount val="2"/>
                <c:pt idx="0">
                  <c:v>5</c:v>
                </c:pt>
                <c:pt idx="1">
                  <c:v>5</c:v>
                </c:pt>
              </c:numCache>
            </c:numRef>
          </c:yVal>
          <c:smooth val="0"/>
          <c:extLst>
            <c:ext xmlns:c16="http://schemas.microsoft.com/office/drawing/2014/chart" uri="{C3380CC4-5D6E-409C-BE32-E72D297353CC}">
              <c16:uniqueId val="{00000006-0665-46C4-BCFF-C6B7034EE71E}"/>
            </c:ext>
          </c:extLst>
        </c:ser>
        <c:dLbls>
          <c:showLegendKey val="0"/>
          <c:showVal val="0"/>
          <c:showCatName val="0"/>
          <c:showSerName val="0"/>
          <c:showPercent val="0"/>
          <c:showBubbleSize val="0"/>
        </c:dLbls>
        <c:axId val="135553792"/>
        <c:axId val="135543808"/>
      </c:scatterChart>
      <c:catAx>
        <c:axId val="135540096"/>
        <c:scaling>
          <c:orientation val="minMax"/>
        </c:scaling>
        <c:delete val="0"/>
        <c:axPos val="b"/>
        <c:numFmt formatCode="General" sourceLinked="1"/>
        <c:majorTickMark val="out"/>
        <c:minorTickMark val="none"/>
        <c:tickLblPos val="nextTo"/>
        <c:crossAx val="135541888"/>
        <c:crosses val="autoZero"/>
        <c:auto val="1"/>
        <c:lblAlgn val="ctr"/>
        <c:lblOffset val="100"/>
        <c:noMultiLvlLbl val="0"/>
      </c:catAx>
      <c:valAx>
        <c:axId val="135541888"/>
        <c:scaling>
          <c:orientation val="minMax"/>
          <c:max val="25"/>
          <c:min val="0"/>
        </c:scaling>
        <c:delete val="0"/>
        <c:axPos val="l"/>
        <c:majorGridlines>
          <c:spPr>
            <a:ln>
              <a:solidFill>
                <a:schemeClr val="bg1">
                  <a:lumMod val="85000"/>
                  <a:alpha val="50000"/>
                </a:schemeClr>
              </a:solidFill>
              <a:prstDash val="sysDot"/>
            </a:ln>
          </c:spPr>
        </c:majorGridlines>
        <c:title>
          <c:tx>
            <c:rich>
              <a:bodyPr rot="0" vert="horz"/>
              <a:lstStyle/>
              <a:p>
                <a:pPr>
                  <a:defRPr/>
                </a:pPr>
                <a:r>
                  <a:rPr lang="en-US"/>
                  <a:t>%</a:t>
                </a:r>
              </a:p>
            </c:rich>
          </c:tx>
          <c:layout>
            <c:manualLayout>
              <c:xMode val="edge"/>
              <c:yMode val="edge"/>
              <c:x val="5.4588561045253959E-3"/>
              <c:y val="1.8979284394079417E-2"/>
            </c:manualLayout>
          </c:layout>
          <c:overlay val="0"/>
        </c:title>
        <c:numFmt formatCode="0" sourceLinked="0"/>
        <c:majorTickMark val="out"/>
        <c:minorTickMark val="none"/>
        <c:tickLblPos val="nextTo"/>
        <c:crossAx val="135540096"/>
        <c:crosses val="autoZero"/>
        <c:crossBetween val="between"/>
        <c:majorUnit val="5"/>
      </c:valAx>
      <c:valAx>
        <c:axId val="135543808"/>
        <c:scaling>
          <c:orientation val="minMax"/>
          <c:max val="25"/>
          <c:min val="0"/>
        </c:scaling>
        <c:delete val="1"/>
        <c:axPos val="r"/>
        <c:numFmt formatCode="General" sourceLinked="1"/>
        <c:majorTickMark val="out"/>
        <c:minorTickMark val="none"/>
        <c:tickLblPos val="nextTo"/>
        <c:crossAx val="135553792"/>
        <c:crosses val="max"/>
        <c:crossBetween val="midCat"/>
        <c:majorUnit val="5"/>
      </c:valAx>
      <c:valAx>
        <c:axId val="135553792"/>
        <c:scaling>
          <c:orientation val="minMax"/>
          <c:max val="1"/>
          <c:min val="0"/>
        </c:scaling>
        <c:delete val="1"/>
        <c:axPos val="t"/>
        <c:numFmt formatCode="General" sourceLinked="1"/>
        <c:majorTickMark val="out"/>
        <c:minorTickMark val="none"/>
        <c:tickLblPos val="nextTo"/>
        <c:crossAx val="135543808"/>
        <c:crosses val="max"/>
        <c:crossBetween val="midCat"/>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9614876103510121E-2"/>
          <c:y val="0.1372426518493699"/>
          <c:w val="0.93131850558774498"/>
          <c:h val="0.56690004839820551"/>
        </c:manualLayout>
      </c:layout>
      <c:barChart>
        <c:barDir val="col"/>
        <c:grouping val="clustered"/>
        <c:varyColors val="0"/>
        <c:ser>
          <c:idx val="0"/>
          <c:order val="0"/>
          <c:tx>
            <c:strRef>
              <c:f>'HIV prev_IBBS'!$B$1</c:f>
              <c:strCache>
                <c:ptCount val="1"/>
                <c:pt idx="0">
                  <c:v>People who inject drugs (2017-18)</c:v>
                </c:pt>
              </c:strCache>
            </c:strRef>
          </c:tx>
          <c:spPr>
            <a:solidFill>
              <a:srgbClr val="00AEEF"/>
            </a:solidFill>
            <a:ln>
              <a:noFill/>
            </a:ln>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6FB-43E0-85AF-4DE77C54B170}"/>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6FB-43E0-85AF-4DE77C54B17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'HIV prev_IBBS'!$A$2:$A$24</c:f>
              <c:strCache>
                <c:ptCount val="23"/>
                <c:pt idx="0">
                  <c:v>Mandalay</c:v>
                </c:pt>
                <c:pt idx="1">
                  <c:v>Kale</c:v>
                </c:pt>
                <c:pt idx="2">
                  <c:v>Yangon</c:v>
                </c:pt>
                <c:pt idx="3">
                  <c:v>Tamu</c:v>
                </c:pt>
                <c:pt idx="4">
                  <c:v>Kutkai</c:v>
                </c:pt>
                <c:pt idx="5">
                  <c:v>Indaw</c:v>
                </c:pt>
                <c:pt idx="6">
                  <c:v>Lashio</c:v>
                </c:pt>
                <c:pt idx="7">
                  <c:v>Muse</c:v>
                </c:pt>
                <c:pt idx="8">
                  <c:v>Myitkyina</c:v>
                </c:pt>
                <c:pt idx="9">
                  <c:v>Mohnyin</c:v>
                </c:pt>
                <c:pt idx="10">
                  <c:v>Hpakan</c:v>
                </c:pt>
                <c:pt idx="11">
                  <c:v>Waingmaw</c:v>
                </c:pt>
                <c:pt idx="12">
                  <c:v>Bhamo</c:v>
                </c:pt>
                <c:pt idx="13">
                  <c:v>Pyay</c:v>
                </c:pt>
                <c:pt idx="14">
                  <c:v>Monywa</c:v>
                </c:pt>
                <c:pt idx="15">
                  <c:v>Pathein</c:v>
                </c:pt>
                <c:pt idx="16">
                  <c:v>Mandalay</c:v>
                </c:pt>
                <c:pt idx="17">
                  <c:v>Yangon</c:v>
                </c:pt>
                <c:pt idx="18">
                  <c:v>Monywa</c:v>
                </c:pt>
                <c:pt idx="19">
                  <c:v>Pathein</c:v>
                </c:pt>
                <c:pt idx="20">
                  <c:v>Pyay</c:v>
                </c:pt>
                <c:pt idx="21">
                  <c:v>Mandalay</c:v>
                </c:pt>
                <c:pt idx="22">
                  <c:v>Yangon</c:v>
                </c:pt>
              </c:strCache>
            </c:strRef>
          </c:cat>
          <c:val>
            <c:numRef>
              <c:f>'HIV prev_IBBS'!$B$2:$B$24</c:f>
              <c:numCache>
                <c:formatCode>General</c:formatCode>
                <c:ptCount val="23"/>
                <c:pt idx="0">
                  <c:v>8</c:v>
                </c:pt>
                <c:pt idx="1">
                  <c:v>14</c:v>
                </c:pt>
                <c:pt idx="2">
                  <c:v>22</c:v>
                </c:pt>
                <c:pt idx="3">
                  <c:v>23</c:v>
                </c:pt>
                <c:pt idx="4">
                  <c:v>26</c:v>
                </c:pt>
                <c:pt idx="5">
                  <c:v>32</c:v>
                </c:pt>
                <c:pt idx="6">
                  <c:v>35</c:v>
                </c:pt>
                <c:pt idx="7">
                  <c:v>36</c:v>
                </c:pt>
                <c:pt idx="8">
                  <c:v>39</c:v>
                </c:pt>
                <c:pt idx="9">
                  <c:v>45</c:v>
                </c:pt>
                <c:pt idx="10">
                  <c:v>50</c:v>
                </c:pt>
                <c:pt idx="11">
                  <c:v>56</c:v>
                </c:pt>
                <c:pt idx="12">
                  <c:v>61</c:v>
                </c:pt>
              </c:numCache>
            </c:numRef>
          </c:val>
          <c:extLst>
            <c:ext xmlns:c16="http://schemas.microsoft.com/office/drawing/2014/chart" uri="{C3380CC4-5D6E-409C-BE32-E72D297353CC}">
              <c16:uniqueId val="{00000002-26FB-43E0-85AF-4DE77C54B170}"/>
            </c:ext>
          </c:extLst>
        </c:ser>
        <c:ser>
          <c:idx val="1"/>
          <c:order val="1"/>
          <c:tx>
            <c:strRef>
              <c:f>'HIV prev_IBBS'!$C$1</c:f>
              <c:strCache>
                <c:ptCount val="1"/>
                <c:pt idx="0">
                  <c:v>Men who have sex with men (2015)</c:v>
                </c:pt>
              </c:strCache>
            </c:strRef>
          </c:tx>
          <c:spPr>
            <a:solidFill>
              <a:srgbClr val="F78E1E"/>
            </a:solidFill>
            <a:ln>
              <a:noFill/>
            </a:ln>
          </c:spPr>
          <c:invertIfNegative val="0"/>
          <c:dLbls>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6FB-43E0-85AF-4DE77C54B170}"/>
                </c:ext>
              </c:extLst>
            </c:dLbl>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6FB-43E0-85AF-4DE77C54B17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'HIV prev_IBBS'!$A$2:$A$24</c:f>
              <c:strCache>
                <c:ptCount val="23"/>
                <c:pt idx="0">
                  <c:v>Mandalay</c:v>
                </c:pt>
                <c:pt idx="1">
                  <c:v>Kale</c:v>
                </c:pt>
                <c:pt idx="2">
                  <c:v>Yangon</c:v>
                </c:pt>
                <c:pt idx="3">
                  <c:v>Tamu</c:v>
                </c:pt>
                <c:pt idx="4">
                  <c:v>Kutkai</c:v>
                </c:pt>
                <c:pt idx="5">
                  <c:v>Indaw</c:v>
                </c:pt>
                <c:pt idx="6">
                  <c:v>Lashio</c:v>
                </c:pt>
                <c:pt idx="7">
                  <c:v>Muse</c:v>
                </c:pt>
                <c:pt idx="8">
                  <c:v>Myitkyina</c:v>
                </c:pt>
                <c:pt idx="9">
                  <c:v>Mohnyin</c:v>
                </c:pt>
                <c:pt idx="10">
                  <c:v>Hpakan</c:v>
                </c:pt>
                <c:pt idx="11">
                  <c:v>Waingmaw</c:v>
                </c:pt>
                <c:pt idx="12">
                  <c:v>Bhamo</c:v>
                </c:pt>
                <c:pt idx="13">
                  <c:v>Pyay</c:v>
                </c:pt>
                <c:pt idx="14">
                  <c:v>Monywa</c:v>
                </c:pt>
                <c:pt idx="15">
                  <c:v>Pathein</c:v>
                </c:pt>
                <c:pt idx="16">
                  <c:v>Mandalay</c:v>
                </c:pt>
                <c:pt idx="17">
                  <c:v>Yangon</c:v>
                </c:pt>
                <c:pt idx="18">
                  <c:v>Monywa</c:v>
                </c:pt>
                <c:pt idx="19">
                  <c:v>Pathein</c:v>
                </c:pt>
                <c:pt idx="20">
                  <c:v>Pyay</c:v>
                </c:pt>
                <c:pt idx="21">
                  <c:v>Mandalay</c:v>
                </c:pt>
                <c:pt idx="22">
                  <c:v>Yangon</c:v>
                </c:pt>
              </c:strCache>
            </c:strRef>
          </c:cat>
          <c:val>
            <c:numRef>
              <c:f>'HIV prev_IBBS'!$C$2:$C$24</c:f>
              <c:numCache>
                <c:formatCode>General</c:formatCode>
                <c:ptCount val="23"/>
                <c:pt idx="13" formatCode="0">
                  <c:v>6.4</c:v>
                </c:pt>
                <c:pt idx="14" formatCode="0">
                  <c:v>6.5</c:v>
                </c:pt>
                <c:pt idx="15" formatCode="0">
                  <c:v>6.6</c:v>
                </c:pt>
                <c:pt idx="16" formatCode="0">
                  <c:v>21.6</c:v>
                </c:pt>
                <c:pt idx="17" formatCode="0">
                  <c:v>26.6</c:v>
                </c:pt>
              </c:numCache>
            </c:numRef>
          </c:val>
          <c:extLst>
            <c:ext xmlns:c16="http://schemas.microsoft.com/office/drawing/2014/chart" uri="{C3380CC4-5D6E-409C-BE32-E72D297353CC}">
              <c16:uniqueId val="{00000005-26FB-43E0-85AF-4DE77C54B170}"/>
            </c:ext>
          </c:extLst>
        </c:ser>
        <c:ser>
          <c:idx val="2"/>
          <c:order val="2"/>
          <c:tx>
            <c:strRef>
              <c:f>'HIV prev_IBBS'!$D$1</c:f>
              <c:strCache>
                <c:ptCount val="1"/>
                <c:pt idx="0">
                  <c:v>Female sex workers (2015)</c:v>
                </c:pt>
              </c:strCache>
            </c:strRef>
          </c:tx>
          <c:spPr>
            <a:solidFill>
              <a:srgbClr val="88C540"/>
            </a:solidFill>
            <a:ln>
              <a:noFill/>
            </a:ln>
          </c:spPr>
          <c:invertIfNegative val="0"/>
          <c:dLbls>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6FB-43E0-85AF-4DE77C54B170}"/>
                </c:ext>
              </c:extLst>
            </c:dLbl>
            <c:dLbl>
              <c:idx val="2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6FB-43E0-85AF-4DE77C54B17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'HIV prev_IBBS'!$A$2:$A$24</c:f>
              <c:strCache>
                <c:ptCount val="23"/>
                <c:pt idx="0">
                  <c:v>Mandalay</c:v>
                </c:pt>
                <c:pt idx="1">
                  <c:v>Kale</c:v>
                </c:pt>
                <c:pt idx="2">
                  <c:v>Yangon</c:v>
                </c:pt>
                <c:pt idx="3">
                  <c:v>Tamu</c:v>
                </c:pt>
                <c:pt idx="4">
                  <c:v>Kutkai</c:v>
                </c:pt>
                <c:pt idx="5">
                  <c:v>Indaw</c:v>
                </c:pt>
                <c:pt idx="6">
                  <c:v>Lashio</c:v>
                </c:pt>
                <c:pt idx="7">
                  <c:v>Muse</c:v>
                </c:pt>
                <c:pt idx="8">
                  <c:v>Myitkyina</c:v>
                </c:pt>
                <c:pt idx="9">
                  <c:v>Mohnyin</c:v>
                </c:pt>
                <c:pt idx="10">
                  <c:v>Hpakan</c:v>
                </c:pt>
                <c:pt idx="11">
                  <c:v>Waingmaw</c:v>
                </c:pt>
                <c:pt idx="12">
                  <c:v>Bhamo</c:v>
                </c:pt>
                <c:pt idx="13">
                  <c:v>Pyay</c:v>
                </c:pt>
                <c:pt idx="14">
                  <c:v>Monywa</c:v>
                </c:pt>
                <c:pt idx="15">
                  <c:v>Pathein</c:v>
                </c:pt>
                <c:pt idx="16">
                  <c:v>Mandalay</c:v>
                </c:pt>
                <c:pt idx="17">
                  <c:v>Yangon</c:v>
                </c:pt>
                <c:pt idx="18">
                  <c:v>Monywa</c:v>
                </c:pt>
                <c:pt idx="19">
                  <c:v>Pathein</c:v>
                </c:pt>
                <c:pt idx="20">
                  <c:v>Pyay</c:v>
                </c:pt>
                <c:pt idx="21">
                  <c:v>Mandalay</c:v>
                </c:pt>
                <c:pt idx="22">
                  <c:v>Yangon</c:v>
                </c:pt>
              </c:strCache>
            </c:strRef>
          </c:cat>
          <c:val>
            <c:numRef>
              <c:f>'HIV prev_IBBS'!$D$2:$D$24</c:f>
              <c:numCache>
                <c:formatCode>General</c:formatCode>
                <c:ptCount val="23"/>
                <c:pt idx="18" formatCode="0">
                  <c:v>5.0999999999999996</c:v>
                </c:pt>
                <c:pt idx="19" formatCode="0">
                  <c:v>10.8</c:v>
                </c:pt>
                <c:pt idx="20" formatCode="0">
                  <c:v>10.9</c:v>
                </c:pt>
                <c:pt idx="21" formatCode="0">
                  <c:v>13.7</c:v>
                </c:pt>
                <c:pt idx="22" formatCode="0">
                  <c:v>24.6</c:v>
                </c:pt>
              </c:numCache>
            </c:numRef>
          </c:val>
          <c:extLst>
            <c:ext xmlns:c16="http://schemas.microsoft.com/office/drawing/2014/chart" uri="{C3380CC4-5D6E-409C-BE32-E72D297353CC}">
              <c16:uniqueId val="{00000008-26FB-43E0-85AF-4DE77C54B170}"/>
            </c:ext>
          </c:extLst>
        </c:ser>
        <c:dLbls>
          <c:showLegendKey val="0"/>
          <c:showVal val="0"/>
          <c:showCatName val="0"/>
          <c:showSerName val="0"/>
          <c:showPercent val="0"/>
          <c:showBubbleSize val="0"/>
        </c:dLbls>
        <c:gapWidth val="52"/>
        <c:overlap val="80"/>
        <c:axId val="135640576"/>
        <c:axId val="135642112"/>
      </c:barChart>
      <c:catAx>
        <c:axId val="135640576"/>
        <c:scaling>
          <c:orientation val="minMax"/>
        </c:scaling>
        <c:delete val="0"/>
        <c:axPos val="b"/>
        <c:numFmt formatCode="General" sourceLinked="0"/>
        <c:majorTickMark val="out"/>
        <c:minorTickMark val="none"/>
        <c:tickLblPos val="nextTo"/>
        <c:crossAx val="135642112"/>
        <c:crosses val="autoZero"/>
        <c:auto val="1"/>
        <c:lblAlgn val="ctr"/>
        <c:lblOffset val="100"/>
        <c:noMultiLvlLbl val="0"/>
      </c:catAx>
      <c:valAx>
        <c:axId val="135642112"/>
        <c:scaling>
          <c:orientation val="minMax"/>
        </c:scaling>
        <c:delete val="0"/>
        <c:axPos val="l"/>
        <c:title>
          <c:tx>
            <c:rich>
              <a:bodyPr rot="0" vert="horz"/>
              <a:lstStyle/>
              <a:p>
                <a:pPr>
                  <a:defRPr/>
                </a:pPr>
                <a:r>
                  <a:rPr lang="en-US"/>
                  <a:t>%</a:t>
                </a:r>
              </a:p>
            </c:rich>
          </c:tx>
          <c:layout>
            <c:manualLayout>
              <c:xMode val="edge"/>
              <c:yMode val="edge"/>
              <c:x val="4.5454545454545456E-2"/>
              <c:y val="0.10005537871595838"/>
            </c:manualLayout>
          </c:layout>
          <c:overlay val="0"/>
        </c:title>
        <c:numFmt formatCode="General" sourceLinked="1"/>
        <c:majorTickMark val="out"/>
        <c:minorTickMark val="none"/>
        <c:tickLblPos val="nextTo"/>
        <c:crossAx val="135640576"/>
        <c:crosses val="autoZero"/>
        <c:crossBetween val="between"/>
        <c:majorUnit val="10"/>
      </c:valAx>
    </c:plotArea>
    <c:legend>
      <c:legendPos val="r"/>
      <c:layout>
        <c:manualLayout>
          <c:xMode val="edge"/>
          <c:yMode val="edge"/>
          <c:x val="0.62003459794798388"/>
          <c:y val="1.2891606634277098E-2"/>
          <c:w val="0.37596526286486914"/>
          <c:h val="0.30112643957173746"/>
        </c:manualLayout>
      </c:layout>
      <c:overlay val="0"/>
    </c:legend>
    <c:plotVisOnly val="1"/>
    <c:dispBlanksAs val="gap"/>
    <c:showDLblsOverMax val="0"/>
  </c:chart>
  <c:txPr>
    <a:bodyPr/>
    <a:lstStyle/>
    <a:p>
      <a:pPr>
        <a:defRPr sz="1400" b="0">
          <a:latin typeface="Arial" pitchFamily="34" charset="0"/>
          <a:cs typeface="Arial"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'HIV prev_Sentinnel ppln'!$B$4</c:f>
              <c:strCache>
                <c:ptCount val="1"/>
                <c:pt idx="0">
                  <c:v>Key populations (2018)</c:v>
                </c:pt>
              </c:strCache>
            </c:strRef>
          </c:tx>
          <c:spPr>
            <a:solidFill>
              <a:srgbClr val="F26B73"/>
            </a:solidFill>
            <a:ln>
              <a:noFill/>
            </a:ln>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prev_Sentinnel ppln'!$A$5:$A$12</c:f>
              <c:strCache>
                <c:ptCount val="8"/>
                <c:pt idx="0">
                  <c:v>PWID</c:v>
                </c:pt>
                <c:pt idx="1">
                  <c:v>MSM</c:v>
                </c:pt>
                <c:pt idx="2">
                  <c:v>FSW  </c:v>
                </c:pt>
                <c:pt idx="3">
                  <c:v>New TB patient</c:v>
                </c:pt>
                <c:pt idx="4">
                  <c:v>Male STI patients</c:v>
                </c:pt>
                <c:pt idx="5">
                  <c:v>New military recruits</c:v>
                </c:pt>
                <c:pt idx="6">
                  <c:v>Pregnant women</c:v>
                </c:pt>
                <c:pt idx="7">
                  <c:v>Blood donors</c:v>
                </c:pt>
              </c:strCache>
            </c:strRef>
          </c:cat>
          <c:val>
            <c:numRef>
              <c:f>'HIV prev_Sentinnel ppln'!$B$5:$B$12</c:f>
              <c:numCache>
                <c:formatCode>General</c:formatCode>
                <c:ptCount val="8"/>
                <c:pt idx="0">
                  <c:v>19</c:v>
                </c:pt>
                <c:pt idx="1">
                  <c:v>6.4</c:v>
                </c:pt>
                <c:pt idx="2">
                  <c:v>5.6</c:v>
                </c:pt>
              </c:numCache>
            </c:numRef>
          </c:val>
          <c:extLst>
            <c:ext xmlns:c16="http://schemas.microsoft.com/office/drawing/2014/chart" uri="{C3380CC4-5D6E-409C-BE32-E72D297353CC}">
              <c16:uniqueId val="{00000000-BE98-434B-AD4B-12813FB8AE09}"/>
            </c:ext>
          </c:extLst>
        </c:ser>
        <c:ser>
          <c:idx val="1"/>
          <c:order val="1"/>
          <c:tx>
            <c:strRef>
              <c:f>'HIV prev_Sentinnel ppln'!$C$4</c:f>
              <c:strCache>
                <c:ptCount val="1"/>
                <c:pt idx="0">
                  <c:v>Other sentinel populations (2014)</c:v>
                </c:pt>
              </c:strCache>
            </c:strRef>
          </c:tx>
          <c:spPr>
            <a:solidFill>
              <a:srgbClr val="63CDF6"/>
            </a:solidFill>
            <a:ln>
              <a:noFill/>
            </a:ln>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prev_Sentinnel ppln'!$A$5:$A$12</c:f>
              <c:strCache>
                <c:ptCount val="8"/>
                <c:pt idx="0">
                  <c:v>PWID</c:v>
                </c:pt>
                <c:pt idx="1">
                  <c:v>MSM</c:v>
                </c:pt>
                <c:pt idx="2">
                  <c:v>FSW  </c:v>
                </c:pt>
                <c:pt idx="3">
                  <c:v>New TB patient</c:v>
                </c:pt>
                <c:pt idx="4">
                  <c:v>Male STI patients</c:v>
                </c:pt>
                <c:pt idx="5">
                  <c:v>New military recruits</c:v>
                </c:pt>
                <c:pt idx="6">
                  <c:v>Pregnant women</c:v>
                </c:pt>
                <c:pt idx="7">
                  <c:v>Blood donors</c:v>
                </c:pt>
              </c:strCache>
            </c:strRef>
          </c:cat>
          <c:val>
            <c:numRef>
              <c:f>'HIV prev_Sentinnel ppln'!$C$5:$C$12</c:f>
              <c:numCache>
                <c:formatCode>General</c:formatCode>
                <c:ptCount val="8"/>
                <c:pt idx="3">
                  <c:v>8.5299999999999994</c:v>
                </c:pt>
                <c:pt idx="4">
                  <c:v>3.97</c:v>
                </c:pt>
                <c:pt idx="5">
                  <c:v>1.41</c:v>
                </c:pt>
                <c:pt idx="6">
                  <c:v>0.77</c:v>
                </c:pt>
                <c:pt idx="7">
                  <c:v>0.13</c:v>
                </c:pt>
              </c:numCache>
            </c:numRef>
          </c:val>
          <c:extLst>
            <c:ext xmlns:c16="http://schemas.microsoft.com/office/drawing/2014/chart" uri="{C3380CC4-5D6E-409C-BE32-E72D297353CC}">
              <c16:uniqueId val="{00000001-BE98-434B-AD4B-12813FB8AE09}"/>
            </c:ext>
          </c:extLst>
        </c:ser>
        <c:dLbls>
          <c:showLegendKey val="0"/>
          <c:showVal val="0"/>
          <c:showCatName val="0"/>
          <c:showSerName val="0"/>
          <c:showPercent val="0"/>
          <c:showBubbleSize val="0"/>
        </c:dLbls>
        <c:gapWidth val="80"/>
        <c:overlap val="98"/>
        <c:axId val="136164096"/>
        <c:axId val="136165632"/>
      </c:barChart>
      <c:scatterChart>
        <c:scatterStyle val="lineMarker"/>
        <c:varyColors val="0"/>
        <c:ser>
          <c:idx val="2"/>
          <c:order val="2"/>
          <c:tx>
            <c:strRef>
              <c:f>'HIV prev_Sentinnel ppln'!$N$1</c:f>
              <c:strCache>
                <c:ptCount val="1"/>
                <c:pt idx="0">
                  <c:v>target</c:v>
                </c:pt>
              </c:strCache>
            </c:strRef>
          </c:tx>
          <c:spPr>
            <a:ln w="22225">
              <a:solidFill>
                <a:srgbClr val="E31837"/>
              </a:solidFill>
              <a:prstDash val="dash"/>
            </a:ln>
          </c:spPr>
          <c:marker>
            <c:symbol val="none"/>
          </c:marker>
          <c:xVal>
            <c:numRef>
              <c:f>'HIV prev_Sentinnel ppln'!$M$2:$M$3</c:f>
              <c:numCache>
                <c:formatCode>General</c:formatCode>
                <c:ptCount val="2"/>
                <c:pt idx="0">
                  <c:v>0</c:v>
                </c:pt>
                <c:pt idx="1">
                  <c:v>1</c:v>
                </c:pt>
              </c:numCache>
            </c:numRef>
          </c:xVal>
          <c:yVal>
            <c:numRef>
              <c:f>'HIV prev_Sentinnel ppln'!$N$2:$N$3</c:f>
              <c:numCache>
                <c:formatCode>General</c:formatCode>
                <c:ptCount val="2"/>
                <c:pt idx="0">
                  <c:v>5</c:v>
                </c:pt>
                <c:pt idx="1">
                  <c:v>5</c:v>
                </c:pt>
              </c:numCache>
            </c:numRef>
          </c:yVal>
          <c:smooth val="0"/>
          <c:extLst>
            <c:ext xmlns:c16="http://schemas.microsoft.com/office/drawing/2014/chart" uri="{C3380CC4-5D6E-409C-BE32-E72D297353CC}">
              <c16:uniqueId val="{00000002-BE98-434B-AD4B-12813FB8AE09}"/>
            </c:ext>
          </c:extLst>
        </c:ser>
        <c:dLbls>
          <c:showLegendKey val="0"/>
          <c:showVal val="0"/>
          <c:showCatName val="0"/>
          <c:showSerName val="0"/>
          <c:showPercent val="0"/>
          <c:showBubbleSize val="0"/>
        </c:dLbls>
        <c:axId val="136189824"/>
        <c:axId val="136188288"/>
      </c:scatterChart>
      <c:catAx>
        <c:axId val="136164096"/>
        <c:scaling>
          <c:orientation val="minMax"/>
        </c:scaling>
        <c:delete val="0"/>
        <c:axPos val="b"/>
        <c:numFmt formatCode="General" sourceLinked="0"/>
        <c:majorTickMark val="out"/>
        <c:minorTickMark val="none"/>
        <c:tickLblPos val="nextTo"/>
        <c:crossAx val="136165632"/>
        <c:crosses val="autoZero"/>
        <c:auto val="1"/>
        <c:lblAlgn val="ctr"/>
        <c:lblOffset val="100"/>
        <c:noMultiLvlLbl val="0"/>
      </c:catAx>
      <c:valAx>
        <c:axId val="136165632"/>
        <c:scaling>
          <c:orientation val="minMax"/>
          <c:max val="25"/>
        </c:scaling>
        <c:delete val="0"/>
        <c:axPos val="l"/>
        <c:title>
          <c:tx>
            <c:rich>
              <a:bodyPr rot="0" vert="horz"/>
              <a:lstStyle/>
              <a:p>
                <a:pPr>
                  <a:defRPr/>
                </a:pPr>
                <a:r>
                  <a:rPr lang="en-US"/>
                  <a:t>%</a:t>
                </a:r>
              </a:p>
            </c:rich>
          </c:tx>
          <c:layout>
            <c:manualLayout>
              <c:xMode val="edge"/>
              <c:yMode val="edge"/>
              <c:x val="0"/>
              <c:y val="7.2174759405074368E-2"/>
            </c:manualLayout>
          </c:layout>
          <c:overlay val="0"/>
        </c:title>
        <c:numFmt formatCode="General" sourceLinked="1"/>
        <c:majorTickMark val="out"/>
        <c:minorTickMark val="none"/>
        <c:tickLblPos val="nextTo"/>
        <c:crossAx val="136164096"/>
        <c:crosses val="autoZero"/>
        <c:crossBetween val="between"/>
        <c:majorUnit val="5"/>
      </c:valAx>
      <c:valAx>
        <c:axId val="136188288"/>
        <c:scaling>
          <c:orientation val="minMax"/>
          <c:max val="25"/>
          <c:min val="0"/>
        </c:scaling>
        <c:delete val="1"/>
        <c:axPos val="r"/>
        <c:numFmt formatCode="General" sourceLinked="1"/>
        <c:majorTickMark val="out"/>
        <c:minorTickMark val="none"/>
        <c:tickLblPos val="nextTo"/>
        <c:crossAx val="136189824"/>
        <c:crosses val="max"/>
        <c:crossBetween val="midCat"/>
        <c:majorUnit val="5"/>
      </c:valAx>
      <c:valAx>
        <c:axId val="136189824"/>
        <c:scaling>
          <c:orientation val="minMax"/>
          <c:max val="1"/>
          <c:min val="0"/>
        </c:scaling>
        <c:delete val="1"/>
        <c:axPos val="t"/>
        <c:numFmt formatCode="General" sourceLinked="1"/>
        <c:majorTickMark val="out"/>
        <c:minorTickMark val="none"/>
        <c:tickLblPos val="nextTo"/>
        <c:crossAx val="136188288"/>
        <c:crosses val="max"/>
        <c:crossBetween val="midCat"/>
      </c:valAx>
    </c:plotArea>
    <c:legend>
      <c:legendPos val="t"/>
      <c:legendEntry>
        <c:idx val="2"/>
        <c:delete val="1"/>
      </c:legendEntry>
      <c:layout>
        <c:manualLayout>
          <c:xMode val="edge"/>
          <c:yMode val="edge"/>
          <c:x val="0.55159339309454569"/>
          <c:y val="0.13666601049868765"/>
          <c:w val="0.44840663832086364"/>
          <c:h val="0.15569553805774278"/>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0.71429</cdr:x>
      <cdr:y>0.01836</cdr:y>
    </cdr:from>
    <cdr:to>
      <cdr:x>0.95</cdr:x>
      <cdr:y>0.11014</cdr:y>
    </cdr:to>
    <cdr:sp macro="" textlink="">
      <cdr:nvSpPr>
        <cdr:cNvPr id="2" name="TextBox 5"/>
        <cdr:cNvSpPr txBox="1"/>
      </cdr:nvSpPr>
      <cdr:spPr>
        <a:xfrm xmlns:a="http://schemas.openxmlformats.org/drawingml/2006/main">
          <a:off x="6096000" y="76201"/>
          <a:ext cx="2011680" cy="381000"/>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400" dirty="0"/>
            <a:t>* Only PWID &gt; 25 years</a:t>
          </a:r>
        </a:p>
      </cdr:txBody>
    </cdr:sp>
  </cdr:relSizeAnchor>
</c:userShapes>
</file>

<file path=ppt/drawings/drawing2.xml><?xml version="1.0" encoding="utf-8"?>
<c:userShapes xmlns:c="http://schemas.openxmlformats.org/drawingml/2006/chart">
  <cdr:relSizeAnchor xmlns:cdr="http://schemas.openxmlformats.org/drawingml/2006/chartDrawing">
    <cdr:from>
      <cdr:x>0.62353</cdr:x>
      <cdr:y>0.90561</cdr:y>
    </cdr:from>
    <cdr:to>
      <cdr:x>0.96618</cdr:x>
      <cdr:y>0.98469</cdr:y>
    </cdr:to>
    <cdr:sp macro="" textlink="">
      <cdr:nvSpPr>
        <cdr:cNvPr id="2" name="TextBox 1"/>
        <cdr:cNvSpPr txBox="1"/>
      </cdr:nvSpPr>
      <cdr:spPr>
        <a:xfrm xmlns:a="http://schemas.openxmlformats.org/drawingml/2006/main">
          <a:off x="4038600" y="3381375"/>
          <a:ext cx="221932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h-TH" sz="1100"/>
        </a:p>
      </cdr:txBody>
    </cdr:sp>
  </cdr:relSizeAnchor>
</c:userShapes>
</file>

<file path=ppt/drawings/drawing3.xml><?xml version="1.0" encoding="utf-8"?>
<c:userShapes xmlns:c="http://schemas.openxmlformats.org/drawingml/2006/chart">
  <cdr:relSizeAnchor xmlns:cdr="http://schemas.openxmlformats.org/drawingml/2006/chartDrawing">
    <cdr:from>
      <cdr:x>0.62353</cdr:x>
      <cdr:y>0.90561</cdr:y>
    </cdr:from>
    <cdr:to>
      <cdr:x>0.96618</cdr:x>
      <cdr:y>0.98469</cdr:y>
    </cdr:to>
    <cdr:sp macro="" textlink="">
      <cdr:nvSpPr>
        <cdr:cNvPr id="2" name="TextBox 1"/>
        <cdr:cNvSpPr txBox="1"/>
      </cdr:nvSpPr>
      <cdr:spPr>
        <a:xfrm xmlns:a="http://schemas.openxmlformats.org/drawingml/2006/main">
          <a:off x="4038600" y="3381375"/>
          <a:ext cx="221932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h-TH"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1175"/>
          </a:xfrm>
          <a:prstGeom prst="rect">
            <a:avLst/>
          </a:prstGeom>
        </p:spPr>
        <p:txBody>
          <a:bodyPr vert="horz" lIns="94668" tIns="47334" rIns="94668" bIns="47334" rtlCol="0"/>
          <a:lstStyle>
            <a:lvl1pPr algn="l" fontAlgn="auto">
              <a:spcBef>
                <a:spcPts val="0"/>
              </a:spcBef>
              <a:spcAft>
                <a:spcPts val="0"/>
              </a:spcAft>
              <a:defRPr sz="1200">
                <a:latin typeface="+mn-lt"/>
                <a:cs typeface="+mn-cs"/>
              </a:defRPr>
            </a:lvl1pPr>
          </a:lstStyle>
          <a:p>
            <a:pPr>
              <a:defRPr/>
            </a:pPr>
            <a:endParaRPr lang="th-TH"/>
          </a:p>
        </p:txBody>
      </p:sp>
      <p:sp>
        <p:nvSpPr>
          <p:cNvPr id="3" name="Date Placeholder 2"/>
          <p:cNvSpPr>
            <a:spLocks noGrp="1"/>
          </p:cNvSpPr>
          <p:nvPr>
            <p:ph type="dt" sz="quarter" idx="1"/>
          </p:nvPr>
        </p:nvSpPr>
        <p:spPr>
          <a:xfrm>
            <a:off x="4022725" y="0"/>
            <a:ext cx="3078163" cy="511175"/>
          </a:xfrm>
          <a:prstGeom prst="rect">
            <a:avLst/>
          </a:prstGeom>
        </p:spPr>
        <p:txBody>
          <a:bodyPr vert="horz" lIns="94668" tIns="47334" rIns="94668" bIns="47334" rtlCol="0"/>
          <a:lstStyle>
            <a:lvl1pPr algn="r" fontAlgn="auto">
              <a:spcBef>
                <a:spcPts val="0"/>
              </a:spcBef>
              <a:spcAft>
                <a:spcPts val="0"/>
              </a:spcAft>
              <a:defRPr sz="1200">
                <a:latin typeface="+mn-lt"/>
                <a:cs typeface="+mn-cs"/>
              </a:defRPr>
            </a:lvl1pPr>
          </a:lstStyle>
          <a:p>
            <a:pPr>
              <a:defRPr/>
            </a:pPr>
            <a:fld id="{B6359E8E-324C-4BAA-ADD8-AD7C2ABD8D7D}" type="datetimeFigureOut">
              <a:rPr lang="th-TH"/>
              <a:pPr>
                <a:defRPr/>
              </a:pPr>
              <a:t>14/12/66</a:t>
            </a:fld>
            <a:endParaRPr lang="th-TH"/>
          </a:p>
        </p:txBody>
      </p:sp>
      <p:sp>
        <p:nvSpPr>
          <p:cNvPr id="4" name="Footer Placeholder 3"/>
          <p:cNvSpPr>
            <a:spLocks noGrp="1"/>
          </p:cNvSpPr>
          <p:nvPr>
            <p:ph type="ftr" sz="quarter" idx="2"/>
          </p:nvPr>
        </p:nvSpPr>
        <p:spPr>
          <a:xfrm>
            <a:off x="0" y="9721850"/>
            <a:ext cx="3078163" cy="511175"/>
          </a:xfrm>
          <a:prstGeom prst="rect">
            <a:avLst/>
          </a:prstGeom>
        </p:spPr>
        <p:txBody>
          <a:bodyPr vert="horz" lIns="94668" tIns="47334" rIns="94668" bIns="47334" rtlCol="0" anchor="b"/>
          <a:lstStyle>
            <a:lvl1pPr algn="l" fontAlgn="auto">
              <a:spcBef>
                <a:spcPts val="0"/>
              </a:spcBef>
              <a:spcAft>
                <a:spcPts val="0"/>
              </a:spcAft>
              <a:defRPr sz="1200">
                <a:latin typeface="+mn-lt"/>
                <a:cs typeface="+mn-cs"/>
              </a:defRPr>
            </a:lvl1pPr>
          </a:lstStyle>
          <a:p>
            <a:pPr>
              <a:defRPr/>
            </a:pPr>
            <a:endParaRPr lang="th-TH"/>
          </a:p>
        </p:txBody>
      </p:sp>
      <p:sp>
        <p:nvSpPr>
          <p:cNvPr id="5" name="Slide Number Placeholder 4"/>
          <p:cNvSpPr>
            <a:spLocks noGrp="1"/>
          </p:cNvSpPr>
          <p:nvPr>
            <p:ph type="sldNum" sz="quarter" idx="3"/>
          </p:nvPr>
        </p:nvSpPr>
        <p:spPr>
          <a:xfrm>
            <a:off x="4022725" y="9721850"/>
            <a:ext cx="3078163" cy="511175"/>
          </a:xfrm>
          <a:prstGeom prst="rect">
            <a:avLst/>
          </a:prstGeom>
        </p:spPr>
        <p:txBody>
          <a:bodyPr vert="horz" lIns="94668" tIns="47334" rIns="94668" bIns="47334" rtlCol="0" anchor="b"/>
          <a:lstStyle>
            <a:lvl1pPr algn="r" fontAlgn="auto">
              <a:spcBef>
                <a:spcPts val="0"/>
              </a:spcBef>
              <a:spcAft>
                <a:spcPts val="0"/>
              </a:spcAft>
              <a:defRPr sz="1200">
                <a:latin typeface="+mn-lt"/>
                <a:cs typeface="+mn-cs"/>
              </a:defRPr>
            </a:lvl1pPr>
          </a:lstStyle>
          <a:p>
            <a:pPr>
              <a:defRPr/>
            </a:pPr>
            <a:fld id="{3A608E1B-85F7-49F3-9D11-70442818E4D2}" type="slidenum">
              <a:rPr lang="th-TH"/>
              <a:pPr>
                <a:defRPr/>
              </a:pPr>
              <a:t>‹#›</a:t>
            </a:fld>
            <a:endParaRPr lang="th-TH"/>
          </a:p>
        </p:txBody>
      </p:sp>
    </p:spTree>
    <p:extLst>
      <p:ext uri="{BB962C8B-B14F-4D97-AF65-F5344CB8AC3E}">
        <p14:creationId xmlns:p14="http://schemas.microsoft.com/office/powerpoint/2010/main" val="6011573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1175"/>
          </a:xfrm>
          <a:prstGeom prst="rect">
            <a:avLst/>
          </a:prstGeom>
        </p:spPr>
        <p:txBody>
          <a:bodyPr vert="horz" lIns="94668" tIns="47334" rIns="94668" bIns="47334" rtlCol="0"/>
          <a:lstStyle>
            <a:lvl1pPr algn="l" fontAlgn="auto">
              <a:spcBef>
                <a:spcPts val="0"/>
              </a:spcBef>
              <a:spcAft>
                <a:spcPts val="0"/>
              </a:spcAft>
              <a:defRPr sz="1200">
                <a:latin typeface="+mn-lt"/>
                <a:cs typeface="+mn-cs"/>
              </a:defRPr>
            </a:lvl1pPr>
          </a:lstStyle>
          <a:p>
            <a:pPr>
              <a:defRPr/>
            </a:pPr>
            <a:endParaRPr lang="th-TH"/>
          </a:p>
        </p:txBody>
      </p:sp>
      <p:sp>
        <p:nvSpPr>
          <p:cNvPr id="3" name="Date Placeholder 2"/>
          <p:cNvSpPr>
            <a:spLocks noGrp="1"/>
          </p:cNvSpPr>
          <p:nvPr>
            <p:ph type="dt" idx="1"/>
          </p:nvPr>
        </p:nvSpPr>
        <p:spPr>
          <a:xfrm>
            <a:off x="4022725" y="0"/>
            <a:ext cx="3078163" cy="511175"/>
          </a:xfrm>
          <a:prstGeom prst="rect">
            <a:avLst/>
          </a:prstGeom>
        </p:spPr>
        <p:txBody>
          <a:bodyPr vert="horz" lIns="94668" tIns="47334" rIns="94668" bIns="47334" rtlCol="0"/>
          <a:lstStyle>
            <a:lvl1pPr algn="r" fontAlgn="auto">
              <a:spcBef>
                <a:spcPts val="0"/>
              </a:spcBef>
              <a:spcAft>
                <a:spcPts val="0"/>
              </a:spcAft>
              <a:defRPr sz="1200">
                <a:latin typeface="+mn-lt"/>
                <a:cs typeface="+mn-cs"/>
              </a:defRPr>
            </a:lvl1pPr>
          </a:lstStyle>
          <a:p>
            <a:pPr>
              <a:defRPr/>
            </a:pPr>
            <a:fld id="{5A5F5F94-2EA6-4004-9534-52A1CE04776E}" type="datetimeFigureOut">
              <a:rPr lang="th-TH"/>
              <a:pPr>
                <a:defRPr/>
              </a:pPr>
              <a:t>14/12/66</a:t>
            </a:fld>
            <a:endParaRPr lang="th-TH"/>
          </a:p>
        </p:txBody>
      </p:sp>
      <p:sp>
        <p:nvSpPr>
          <p:cNvPr id="4" name="Slide Image Placeholder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4668" tIns="47334" rIns="94668" bIns="47334" rtlCol="0" anchor="ctr"/>
          <a:lstStyle/>
          <a:p>
            <a:pPr lvl="0"/>
            <a:endParaRPr lang="th-TH" noProof="0"/>
          </a:p>
        </p:txBody>
      </p:sp>
      <p:sp>
        <p:nvSpPr>
          <p:cNvPr id="5" name="Notes Placeholder 4"/>
          <p:cNvSpPr>
            <a:spLocks noGrp="1"/>
          </p:cNvSpPr>
          <p:nvPr>
            <p:ph type="body" sz="quarter" idx="3"/>
          </p:nvPr>
        </p:nvSpPr>
        <p:spPr>
          <a:xfrm>
            <a:off x="709613" y="4860925"/>
            <a:ext cx="5683250" cy="4605338"/>
          </a:xfrm>
          <a:prstGeom prst="rect">
            <a:avLst/>
          </a:prstGeom>
        </p:spPr>
        <p:txBody>
          <a:bodyPr vert="horz" lIns="94668" tIns="47334" rIns="94668" bIns="4733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th-TH" noProof="0"/>
          </a:p>
        </p:txBody>
      </p:sp>
      <p:sp>
        <p:nvSpPr>
          <p:cNvPr id="6" name="Footer Placeholder 5"/>
          <p:cNvSpPr>
            <a:spLocks noGrp="1"/>
          </p:cNvSpPr>
          <p:nvPr>
            <p:ph type="ftr" sz="quarter" idx="4"/>
          </p:nvPr>
        </p:nvSpPr>
        <p:spPr>
          <a:xfrm>
            <a:off x="0" y="9721850"/>
            <a:ext cx="3078163" cy="511175"/>
          </a:xfrm>
          <a:prstGeom prst="rect">
            <a:avLst/>
          </a:prstGeom>
        </p:spPr>
        <p:txBody>
          <a:bodyPr vert="horz" lIns="94668" tIns="47334" rIns="94668" bIns="47334" rtlCol="0" anchor="b"/>
          <a:lstStyle>
            <a:lvl1pPr algn="l" fontAlgn="auto">
              <a:spcBef>
                <a:spcPts val="0"/>
              </a:spcBef>
              <a:spcAft>
                <a:spcPts val="0"/>
              </a:spcAft>
              <a:defRPr sz="1200">
                <a:latin typeface="+mn-lt"/>
                <a:cs typeface="+mn-cs"/>
              </a:defRPr>
            </a:lvl1pPr>
          </a:lstStyle>
          <a:p>
            <a:pPr>
              <a:defRPr/>
            </a:pPr>
            <a:endParaRPr lang="th-TH"/>
          </a:p>
        </p:txBody>
      </p:sp>
      <p:sp>
        <p:nvSpPr>
          <p:cNvPr id="7" name="Slide Number Placeholder 6"/>
          <p:cNvSpPr>
            <a:spLocks noGrp="1"/>
          </p:cNvSpPr>
          <p:nvPr>
            <p:ph type="sldNum" sz="quarter" idx="5"/>
          </p:nvPr>
        </p:nvSpPr>
        <p:spPr>
          <a:xfrm>
            <a:off x="4022725" y="9721850"/>
            <a:ext cx="3078163" cy="511175"/>
          </a:xfrm>
          <a:prstGeom prst="rect">
            <a:avLst/>
          </a:prstGeom>
        </p:spPr>
        <p:txBody>
          <a:bodyPr vert="horz" lIns="94668" tIns="47334" rIns="94668" bIns="47334" rtlCol="0" anchor="b"/>
          <a:lstStyle>
            <a:lvl1pPr algn="r" fontAlgn="auto">
              <a:spcBef>
                <a:spcPts val="0"/>
              </a:spcBef>
              <a:spcAft>
                <a:spcPts val="0"/>
              </a:spcAft>
              <a:defRPr sz="1200">
                <a:latin typeface="+mn-lt"/>
                <a:cs typeface="+mn-cs"/>
              </a:defRPr>
            </a:lvl1pPr>
          </a:lstStyle>
          <a:p>
            <a:pPr>
              <a:defRPr/>
            </a:pPr>
            <a:fld id="{32CFA61F-2755-4474-A314-5AE1EBA92C35}" type="slidenum">
              <a:rPr lang="th-TH"/>
              <a:pPr>
                <a:defRPr/>
              </a:pPr>
              <a:t>‹#›</a:t>
            </a:fld>
            <a:endParaRPr lang="th-TH"/>
          </a:p>
        </p:txBody>
      </p:sp>
    </p:spTree>
    <p:extLst>
      <p:ext uri="{BB962C8B-B14F-4D97-AF65-F5344CB8AC3E}">
        <p14:creationId xmlns:p14="http://schemas.microsoft.com/office/powerpoint/2010/main" val="26939776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ern="1200">
        <a:solidFill>
          <a:schemeClr val="tx1"/>
        </a:solidFill>
        <a:latin typeface="+mn-lt"/>
        <a:ea typeface="+mn-ea"/>
        <a:cs typeface="+mn-cs"/>
      </a:defRPr>
    </a:lvl1pPr>
    <a:lvl2pPr marL="455893" algn="l" rtl="0" eaLnBrk="0" fontAlgn="base" hangingPunct="0">
      <a:spcBef>
        <a:spcPct val="30000"/>
      </a:spcBef>
      <a:spcAft>
        <a:spcPct val="0"/>
      </a:spcAft>
      <a:defRPr kern="1200">
        <a:solidFill>
          <a:schemeClr val="tx1"/>
        </a:solidFill>
        <a:latin typeface="+mn-lt"/>
        <a:ea typeface="+mn-ea"/>
        <a:cs typeface="+mn-cs"/>
      </a:defRPr>
    </a:lvl2pPr>
    <a:lvl3pPr marL="911779" algn="l" rtl="0" eaLnBrk="0" fontAlgn="base" hangingPunct="0">
      <a:spcBef>
        <a:spcPct val="30000"/>
      </a:spcBef>
      <a:spcAft>
        <a:spcPct val="0"/>
      </a:spcAft>
      <a:defRPr kern="1200">
        <a:solidFill>
          <a:schemeClr val="tx1"/>
        </a:solidFill>
        <a:latin typeface="+mn-lt"/>
        <a:ea typeface="+mn-ea"/>
        <a:cs typeface="+mn-cs"/>
      </a:defRPr>
    </a:lvl3pPr>
    <a:lvl4pPr marL="1367671" algn="l" rtl="0" eaLnBrk="0" fontAlgn="base" hangingPunct="0">
      <a:spcBef>
        <a:spcPct val="30000"/>
      </a:spcBef>
      <a:spcAft>
        <a:spcPct val="0"/>
      </a:spcAft>
      <a:defRPr kern="1200">
        <a:solidFill>
          <a:schemeClr val="tx1"/>
        </a:solidFill>
        <a:latin typeface="+mn-lt"/>
        <a:ea typeface="+mn-ea"/>
        <a:cs typeface="+mn-cs"/>
      </a:defRPr>
    </a:lvl4pPr>
    <a:lvl5pPr marL="1823539" algn="l" rtl="0" eaLnBrk="0" fontAlgn="base" hangingPunct="0">
      <a:spcBef>
        <a:spcPct val="30000"/>
      </a:spcBef>
      <a:spcAft>
        <a:spcPct val="0"/>
      </a:spcAft>
      <a:defRPr kern="1200">
        <a:solidFill>
          <a:schemeClr val="tx1"/>
        </a:solidFill>
        <a:latin typeface="+mn-lt"/>
        <a:ea typeface="+mn-ea"/>
        <a:cs typeface="+mn-cs"/>
      </a:defRPr>
    </a:lvl5pPr>
    <a:lvl6pPr marL="2279443" algn="l" defTabSz="911779" rtl="0" eaLnBrk="1" latinLnBrk="0" hangingPunct="1">
      <a:defRPr sz="1800" kern="1200">
        <a:solidFill>
          <a:schemeClr val="tx1"/>
        </a:solidFill>
        <a:latin typeface="+mn-lt"/>
        <a:ea typeface="+mn-ea"/>
        <a:cs typeface="+mn-cs"/>
      </a:defRPr>
    </a:lvl6pPr>
    <a:lvl7pPr marL="2735343" algn="l" defTabSz="911779" rtl="0" eaLnBrk="1" latinLnBrk="0" hangingPunct="1">
      <a:defRPr sz="1800" kern="1200">
        <a:solidFill>
          <a:schemeClr val="tx1"/>
        </a:solidFill>
        <a:latin typeface="+mn-lt"/>
        <a:ea typeface="+mn-ea"/>
        <a:cs typeface="+mn-cs"/>
      </a:defRPr>
    </a:lvl7pPr>
    <a:lvl8pPr marL="3191216" algn="l" defTabSz="911779" rtl="0" eaLnBrk="1" latinLnBrk="0" hangingPunct="1">
      <a:defRPr sz="1800" kern="1200">
        <a:solidFill>
          <a:schemeClr val="tx1"/>
        </a:solidFill>
        <a:latin typeface="+mn-lt"/>
        <a:ea typeface="+mn-ea"/>
        <a:cs typeface="+mn-cs"/>
      </a:defRPr>
    </a:lvl8pPr>
    <a:lvl9pPr marL="3647080" algn="l" defTabSz="911779"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142875" y="768350"/>
            <a:ext cx="6818313"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p>
        </p:txBody>
      </p:sp>
      <p:sp>
        <p:nvSpPr>
          <p:cNvPr id="40964" name="Slide Number Placeholder 3"/>
          <p:cNvSpPr>
            <a:spLocks noGrp="1"/>
          </p:cNvSpPr>
          <p:nvPr>
            <p:ph type="sldNum" sz="quarter" idx="5"/>
          </p:nvPr>
        </p:nvSpPr>
        <p:spPr bwMode="auto">
          <a:ln>
            <a:miter lim="800000"/>
            <a:headEnd/>
            <a:tailEnd/>
          </a:ln>
        </p:spPr>
        <p:txBody>
          <a:bodyPr/>
          <a:lstStyle>
            <a:lvl1pPr eaLnBrk="0" hangingPunct="0">
              <a:defRPr sz="2700">
                <a:solidFill>
                  <a:schemeClr val="tx1"/>
                </a:solidFill>
                <a:latin typeface="Arial" charset="0"/>
                <a:ea typeface="ＭＳ Ｐゴシック" charset="0"/>
                <a:cs typeface="Cordia New" charset="0"/>
              </a:defRPr>
            </a:lvl1pPr>
            <a:lvl2pPr marL="712959" indent="-274215" eaLnBrk="0" hangingPunct="0">
              <a:defRPr sz="2700">
                <a:solidFill>
                  <a:schemeClr val="tx1"/>
                </a:solidFill>
                <a:latin typeface="Arial" charset="0"/>
                <a:ea typeface="Cordia New" charset="0"/>
                <a:cs typeface="Cordia New" charset="0"/>
              </a:defRPr>
            </a:lvl2pPr>
            <a:lvl3pPr marL="1096859" indent="-219372" eaLnBrk="0" hangingPunct="0">
              <a:defRPr sz="2700">
                <a:solidFill>
                  <a:schemeClr val="tx1"/>
                </a:solidFill>
                <a:latin typeface="Arial" charset="0"/>
                <a:ea typeface="Cordia New" charset="0"/>
                <a:cs typeface="Cordia New" charset="0"/>
              </a:defRPr>
            </a:lvl3pPr>
            <a:lvl4pPr marL="1535603" indent="-219372" eaLnBrk="0" hangingPunct="0">
              <a:defRPr sz="2700">
                <a:solidFill>
                  <a:schemeClr val="tx1"/>
                </a:solidFill>
                <a:latin typeface="Arial" charset="0"/>
                <a:ea typeface="Cordia New" charset="0"/>
                <a:cs typeface="Cordia New" charset="0"/>
              </a:defRPr>
            </a:lvl4pPr>
            <a:lvl5pPr marL="1974345" indent="-219372" eaLnBrk="0" hangingPunct="0">
              <a:defRPr sz="2700">
                <a:solidFill>
                  <a:schemeClr val="tx1"/>
                </a:solidFill>
                <a:latin typeface="Arial" charset="0"/>
                <a:ea typeface="Cordia New" charset="0"/>
                <a:cs typeface="Cordia New" charset="0"/>
              </a:defRPr>
            </a:lvl5pPr>
            <a:lvl6pPr marL="2413089" indent="-219372" eaLnBrk="0" fontAlgn="base" hangingPunct="0">
              <a:spcBef>
                <a:spcPct val="0"/>
              </a:spcBef>
              <a:spcAft>
                <a:spcPct val="0"/>
              </a:spcAft>
              <a:defRPr sz="2700">
                <a:solidFill>
                  <a:schemeClr val="tx1"/>
                </a:solidFill>
                <a:latin typeface="Arial" charset="0"/>
                <a:ea typeface="Cordia New" charset="0"/>
                <a:cs typeface="Cordia New" charset="0"/>
              </a:defRPr>
            </a:lvl6pPr>
            <a:lvl7pPr marL="2851832" indent="-219372" eaLnBrk="0" fontAlgn="base" hangingPunct="0">
              <a:spcBef>
                <a:spcPct val="0"/>
              </a:spcBef>
              <a:spcAft>
                <a:spcPct val="0"/>
              </a:spcAft>
              <a:defRPr sz="2700">
                <a:solidFill>
                  <a:schemeClr val="tx1"/>
                </a:solidFill>
                <a:latin typeface="Arial" charset="0"/>
                <a:ea typeface="Cordia New" charset="0"/>
                <a:cs typeface="Cordia New" charset="0"/>
              </a:defRPr>
            </a:lvl7pPr>
            <a:lvl8pPr marL="3290576" indent="-219372" eaLnBrk="0" fontAlgn="base" hangingPunct="0">
              <a:spcBef>
                <a:spcPct val="0"/>
              </a:spcBef>
              <a:spcAft>
                <a:spcPct val="0"/>
              </a:spcAft>
              <a:defRPr sz="2700">
                <a:solidFill>
                  <a:schemeClr val="tx1"/>
                </a:solidFill>
                <a:latin typeface="Arial" charset="0"/>
                <a:ea typeface="Cordia New" charset="0"/>
                <a:cs typeface="Cordia New" charset="0"/>
              </a:defRPr>
            </a:lvl8pPr>
            <a:lvl9pPr marL="3729320" indent="-219372" eaLnBrk="0" fontAlgn="base" hangingPunct="0">
              <a:spcBef>
                <a:spcPct val="0"/>
              </a:spcBef>
              <a:spcAft>
                <a:spcPct val="0"/>
              </a:spcAft>
              <a:defRPr sz="2700">
                <a:solidFill>
                  <a:schemeClr val="tx1"/>
                </a:solidFill>
                <a:latin typeface="Arial" charset="0"/>
                <a:ea typeface="Cordia New" charset="0"/>
                <a:cs typeface="Cordia New" charset="0"/>
              </a:defRPr>
            </a:lvl9pPr>
          </a:lstStyle>
          <a:p>
            <a:pPr eaLnBrk="1" hangingPunct="1"/>
            <a:fld id="{05BAF77B-11FF-6348-AA49-C7DF953FEF33}" type="slidenum">
              <a:rPr lang="th-TH" sz="1100">
                <a:solidFill>
                  <a:prstClr val="black"/>
                </a:solidFill>
                <a:latin typeface="Calibri" charset="0"/>
              </a:rPr>
              <a:pPr eaLnBrk="1" hangingPunct="1"/>
              <a:t>3</a:t>
            </a:fld>
            <a:endParaRPr lang="th-TH" sz="1100">
              <a:solidFill>
                <a:prstClr val="black"/>
              </a:solidFill>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pPr>
              <a:defRPr/>
            </a:pPr>
            <a:fld id="{32CFA61F-2755-4474-A314-5AE1EBA92C35}" type="slidenum">
              <a:rPr lang="th-TH" smtClean="0"/>
              <a:pPr>
                <a:defRPr/>
              </a:pPr>
              <a:t>19</a:t>
            </a:fld>
            <a:endParaRPr lang="th-TH"/>
          </a:p>
        </p:txBody>
      </p:sp>
    </p:spTree>
    <p:extLst>
      <p:ext uri="{BB962C8B-B14F-4D97-AF65-F5344CB8AC3E}">
        <p14:creationId xmlns:p14="http://schemas.microsoft.com/office/powerpoint/2010/main" val="3790972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pPr>
              <a:defRPr/>
            </a:pPr>
            <a:fld id="{32CFA61F-2755-4474-A314-5AE1EBA92C35}" type="slidenum">
              <a:rPr lang="th-TH" smtClean="0"/>
              <a:pPr>
                <a:defRPr/>
              </a:pPr>
              <a:t>20</a:t>
            </a:fld>
            <a:endParaRPr lang="th-TH"/>
          </a:p>
        </p:txBody>
      </p:sp>
    </p:spTree>
    <p:extLst>
      <p:ext uri="{BB962C8B-B14F-4D97-AF65-F5344CB8AC3E}">
        <p14:creationId xmlns:p14="http://schemas.microsoft.com/office/powerpoint/2010/main" val="3790972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pPr>
              <a:defRPr/>
            </a:pPr>
            <a:fld id="{32CFA61F-2755-4474-A314-5AE1EBA92C35}" type="slidenum">
              <a:rPr lang="th-TH" smtClean="0"/>
              <a:pPr>
                <a:defRPr/>
              </a:pPr>
              <a:t>21</a:t>
            </a:fld>
            <a:endParaRPr lang="th-TH"/>
          </a:p>
        </p:txBody>
      </p:sp>
    </p:spTree>
    <p:extLst>
      <p:ext uri="{BB962C8B-B14F-4D97-AF65-F5344CB8AC3E}">
        <p14:creationId xmlns:p14="http://schemas.microsoft.com/office/powerpoint/2010/main" val="3790972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pPr>
              <a:defRPr/>
            </a:pPr>
            <a:fld id="{32CFA61F-2755-4474-A314-5AE1EBA92C35}" type="slidenum">
              <a:rPr lang="th-TH" smtClean="0"/>
              <a:pPr>
                <a:defRPr/>
              </a:pPr>
              <a:t>22</a:t>
            </a:fld>
            <a:endParaRPr lang="th-TH"/>
          </a:p>
        </p:txBody>
      </p:sp>
    </p:spTree>
    <p:extLst>
      <p:ext uri="{BB962C8B-B14F-4D97-AF65-F5344CB8AC3E}">
        <p14:creationId xmlns:p14="http://schemas.microsoft.com/office/powerpoint/2010/main" val="3790972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b="0" strike="noStrike" dirty="0"/>
          </a:p>
        </p:txBody>
      </p:sp>
      <p:sp>
        <p:nvSpPr>
          <p:cNvPr id="4" name="Slide Number Placeholder 3"/>
          <p:cNvSpPr>
            <a:spLocks noGrp="1"/>
          </p:cNvSpPr>
          <p:nvPr>
            <p:ph type="sldNum" sz="quarter" idx="10"/>
          </p:nvPr>
        </p:nvSpPr>
        <p:spPr/>
        <p:txBody>
          <a:bodyPr/>
          <a:lstStyle/>
          <a:p>
            <a:pPr>
              <a:defRPr/>
            </a:pPr>
            <a:fld id="{32CFA61F-2755-4474-A314-5AE1EBA92C35}" type="slidenum">
              <a:rPr lang="th-TH" smtClean="0"/>
              <a:pPr>
                <a:defRPr/>
              </a:pPr>
              <a:t>27</a:t>
            </a:fld>
            <a:endParaRPr lang="th-TH"/>
          </a:p>
        </p:txBody>
      </p:sp>
    </p:spTree>
    <p:extLst>
      <p:ext uri="{BB962C8B-B14F-4D97-AF65-F5344CB8AC3E}">
        <p14:creationId xmlns:p14="http://schemas.microsoft.com/office/powerpoint/2010/main" val="3832988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b="0" strike="noStrike" dirty="0"/>
          </a:p>
        </p:txBody>
      </p:sp>
      <p:sp>
        <p:nvSpPr>
          <p:cNvPr id="4" name="Slide Number Placeholder 3"/>
          <p:cNvSpPr>
            <a:spLocks noGrp="1"/>
          </p:cNvSpPr>
          <p:nvPr>
            <p:ph type="sldNum" sz="quarter" idx="10"/>
          </p:nvPr>
        </p:nvSpPr>
        <p:spPr/>
        <p:txBody>
          <a:bodyPr/>
          <a:lstStyle/>
          <a:p>
            <a:pPr>
              <a:defRPr/>
            </a:pPr>
            <a:fld id="{32CFA61F-2755-4474-A314-5AE1EBA92C35}" type="slidenum">
              <a:rPr lang="th-TH" smtClean="0"/>
              <a:pPr>
                <a:defRPr/>
              </a:pPr>
              <a:t>28</a:t>
            </a:fld>
            <a:endParaRPr lang="th-TH"/>
          </a:p>
        </p:txBody>
      </p:sp>
    </p:spTree>
    <p:extLst>
      <p:ext uri="{BB962C8B-B14F-4D97-AF65-F5344CB8AC3E}">
        <p14:creationId xmlns:p14="http://schemas.microsoft.com/office/powerpoint/2010/main" val="2708581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b="0" strike="noStrike" dirty="0"/>
          </a:p>
        </p:txBody>
      </p:sp>
      <p:sp>
        <p:nvSpPr>
          <p:cNvPr id="4" name="Slide Number Placeholder 3"/>
          <p:cNvSpPr>
            <a:spLocks noGrp="1"/>
          </p:cNvSpPr>
          <p:nvPr>
            <p:ph type="sldNum" sz="quarter" idx="10"/>
          </p:nvPr>
        </p:nvSpPr>
        <p:spPr/>
        <p:txBody>
          <a:bodyPr/>
          <a:lstStyle/>
          <a:p>
            <a:pPr>
              <a:defRPr/>
            </a:pPr>
            <a:fld id="{32CFA61F-2755-4474-A314-5AE1EBA92C35}" type="slidenum">
              <a:rPr lang="th-TH" smtClean="0"/>
              <a:pPr>
                <a:defRPr/>
              </a:pPr>
              <a:t>29</a:t>
            </a:fld>
            <a:endParaRPr lang="th-TH"/>
          </a:p>
        </p:txBody>
      </p:sp>
    </p:spTree>
    <p:extLst>
      <p:ext uri="{BB962C8B-B14F-4D97-AF65-F5344CB8AC3E}">
        <p14:creationId xmlns:p14="http://schemas.microsoft.com/office/powerpoint/2010/main" val="2708581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b="0" strike="noStrike" dirty="0"/>
          </a:p>
        </p:txBody>
      </p:sp>
      <p:sp>
        <p:nvSpPr>
          <p:cNvPr id="4" name="Slide Number Placeholder 3"/>
          <p:cNvSpPr>
            <a:spLocks noGrp="1"/>
          </p:cNvSpPr>
          <p:nvPr>
            <p:ph type="sldNum" sz="quarter" idx="10"/>
          </p:nvPr>
        </p:nvSpPr>
        <p:spPr/>
        <p:txBody>
          <a:bodyPr/>
          <a:lstStyle/>
          <a:p>
            <a:pPr>
              <a:defRPr/>
            </a:pPr>
            <a:fld id="{32CFA61F-2755-4474-A314-5AE1EBA92C35}" type="slidenum">
              <a:rPr lang="th-TH" smtClean="0"/>
              <a:pPr>
                <a:defRPr/>
              </a:pPr>
              <a:t>30</a:t>
            </a:fld>
            <a:endParaRPr lang="th-TH"/>
          </a:p>
        </p:txBody>
      </p:sp>
    </p:spTree>
    <p:extLst>
      <p:ext uri="{BB962C8B-B14F-4D97-AF65-F5344CB8AC3E}">
        <p14:creationId xmlns:p14="http://schemas.microsoft.com/office/powerpoint/2010/main" val="27085813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b="0" strike="noStrike" dirty="0"/>
          </a:p>
        </p:txBody>
      </p:sp>
      <p:sp>
        <p:nvSpPr>
          <p:cNvPr id="4" name="Slide Number Placeholder 3"/>
          <p:cNvSpPr>
            <a:spLocks noGrp="1"/>
          </p:cNvSpPr>
          <p:nvPr>
            <p:ph type="sldNum" sz="quarter" idx="10"/>
          </p:nvPr>
        </p:nvSpPr>
        <p:spPr/>
        <p:txBody>
          <a:bodyPr/>
          <a:lstStyle/>
          <a:p>
            <a:pPr>
              <a:defRPr/>
            </a:pPr>
            <a:fld id="{32CFA61F-2755-4474-A314-5AE1EBA92C35}" type="slidenum">
              <a:rPr lang="th-TH" smtClean="0"/>
              <a:pPr>
                <a:defRPr/>
              </a:pPr>
              <a:t>31</a:t>
            </a:fld>
            <a:endParaRPr lang="th-TH"/>
          </a:p>
        </p:txBody>
      </p:sp>
    </p:spTree>
    <p:extLst>
      <p:ext uri="{BB962C8B-B14F-4D97-AF65-F5344CB8AC3E}">
        <p14:creationId xmlns:p14="http://schemas.microsoft.com/office/powerpoint/2010/main" val="27085813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b="0" strike="noStrike" dirty="0"/>
          </a:p>
        </p:txBody>
      </p:sp>
      <p:sp>
        <p:nvSpPr>
          <p:cNvPr id="4" name="Slide Number Placeholder 3"/>
          <p:cNvSpPr>
            <a:spLocks noGrp="1"/>
          </p:cNvSpPr>
          <p:nvPr>
            <p:ph type="sldNum" sz="quarter" idx="10"/>
          </p:nvPr>
        </p:nvSpPr>
        <p:spPr/>
        <p:txBody>
          <a:bodyPr/>
          <a:lstStyle/>
          <a:p>
            <a:pPr>
              <a:defRPr/>
            </a:pPr>
            <a:fld id="{32CFA61F-2755-4474-A314-5AE1EBA92C35}" type="slidenum">
              <a:rPr lang="th-TH" smtClean="0"/>
              <a:pPr>
                <a:defRPr/>
              </a:pPr>
              <a:t>32</a:t>
            </a:fld>
            <a:endParaRPr lang="th-TH"/>
          </a:p>
        </p:txBody>
      </p:sp>
    </p:spTree>
    <p:extLst>
      <p:ext uri="{BB962C8B-B14F-4D97-AF65-F5344CB8AC3E}">
        <p14:creationId xmlns:p14="http://schemas.microsoft.com/office/powerpoint/2010/main" val="2708581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5" name="Google Shape;525;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26" name="Google Shape;526;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6771231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b="0" strike="noStrike" dirty="0"/>
          </a:p>
        </p:txBody>
      </p:sp>
      <p:sp>
        <p:nvSpPr>
          <p:cNvPr id="4" name="Slide Number Placeholder 3"/>
          <p:cNvSpPr>
            <a:spLocks noGrp="1"/>
          </p:cNvSpPr>
          <p:nvPr>
            <p:ph type="sldNum" sz="quarter" idx="10"/>
          </p:nvPr>
        </p:nvSpPr>
        <p:spPr/>
        <p:txBody>
          <a:bodyPr/>
          <a:lstStyle/>
          <a:p>
            <a:pPr>
              <a:defRPr/>
            </a:pPr>
            <a:fld id="{32CFA61F-2755-4474-A314-5AE1EBA92C35}" type="slidenum">
              <a:rPr lang="th-TH" smtClean="0"/>
              <a:pPr>
                <a:defRPr/>
              </a:pPr>
              <a:t>33</a:t>
            </a:fld>
            <a:endParaRPr lang="th-TH"/>
          </a:p>
        </p:txBody>
      </p:sp>
    </p:spTree>
    <p:extLst>
      <p:ext uri="{BB962C8B-B14F-4D97-AF65-F5344CB8AC3E}">
        <p14:creationId xmlns:p14="http://schemas.microsoft.com/office/powerpoint/2010/main" val="27085813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b="0" strike="noStrike" dirty="0"/>
          </a:p>
        </p:txBody>
      </p:sp>
      <p:sp>
        <p:nvSpPr>
          <p:cNvPr id="4" name="Slide Number Placeholder 3"/>
          <p:cNvSpPr>
            <a:spLocks noGrp="1"/>
          </p:cNvSpPr>
          <p:nvPr>
            <p:ph type="sldNum" sz="quarter" idx="10"/>
          </p:nvPr>
        </p:nvSpPr>
        <p:spPr/>
        <p:txBody>
          <a:bodyPr/>
          <a:lstStyle/>
          <a:p>
            <a:pPr>
              <a:defRPr/>
            </a:pPr>
            <a:fld id="{32CFA61F-2755-4474-A314-5AE1EBA92C35}" type="slidenum">
              <a:rPr lang="th-TH" smtClean="0"/>
              <a:pPr>
                <a:defRPr/>
              </a:pPr>
              <a:t>34</a:t>
            </a:fld>
            <a:endParaRPr lang="th-TH"/>
          </a:p>
        </p:txBody>
      </p:sp>
    </p:spTree>
    <p:extLst>
      <p:ext uri="{BB962C8B-B14F-4D97-AF65-F5344CB8AC3E}">
        <p14:creationId xmlns:p14="http://schemas.microsoft.com/office/powerpoint/2010/main" val="27085813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1452"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1452"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11718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2CFA61F-2755-4474-A314-5AE1EBA92C35}" type="slidenum">
              <a:rPr lang="th-TH" smtClean="0"/>
              <a:pPr>
                <a:defRPr/>
              </a:pPr>
              <a:t>40</a:t>
            </a:fld>
            <a:endParaRPr lang="th-TH"/>
          </a:p>
        </p:txBody>
      </p:sp>
    </p:spTree>
    <p:extLst>
      <p:ext uri="{BB962C8B-B14F-4D97-AF65-F5344CB8AC3E}">
        <p14:creationId xmlns:p14="http://schemas.microsoft.com/office/powerpoint/2010/main" val="10187649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b="0" strike="noStrike" dirty="0"/>
          </a:p>
        </p:txBody>
      </p:sp>
      <p:sp>
        <p:nvSpPr>
          <p:cNvPr id="4" name="Slide Number Placeholder 3"/>
          <p:cNvSpPr>
            <a:spLocks noGrp="1"/>
          </p:cNvSpPr>
          <p:nvPr>
            <p:ph type="sldNum" sz="quarter" idx="10"/>
          </p:nvPr>
        </p:nvSpPr>
        <p:spPr/>
        <p:txBody>
          <a:bodyPr/>
          <a:lstStyle/>
          <a:p>
            <a:pPr>
              <a:defRPr/>
            </a:pPr>
            <a:fld id="{32CFA61F-2755-4474-A314-5AE1EBA92C35}" type="slidenum">
              <a:rPr lang="th-TH" smtClean="0"/>
              <a:pPr>
                <a:defRPr/>
              </a:pPr>
              <a:t>42</a:t>
            </a:fld>
            <a:endParaRPr lang="th-TH"/>
          </a:p>
        </p:txBody>
      </p:sp>
    </p:spTree>
    <p:extLst>
      <p:ext uri="{BB962C8B-B14F-4D97-AF65-F5344CB8AC3E}">
        <p14:creationId xmlns:p14="http://schemas.microsoft.com/office/powerpoint/2010/main" val="25272934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8350"/>
            <a:ext cx="6819900"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pPr>
              <a:defRPr/>
            </a:pPr>
            <a:fld id="{32CFA61F-2755-4474-A314-5AE1EBA92C35}" type="slidenum">
              <a:rPr lang="th-TH" smtClean="0"/>
              <a:pPr>
                <a:defRPr/>
              </a:pPr>
              <a:t>45</a:t>
            </a:fld>
            <a:endParaRPr lang="th-TH"/>
          </a:p>
        </p:txBody>
      </p:sp>
    </p:spTree>
    <p:extLst>
      <p:ext uri="{BB962C8B-B14F-4D97-AF65-F5344CB8AC3E}">
        <p14:creationId xmlns:p14="http://schemas.microsoft.com/office/powerpoint/2010/main" val="37550761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b="0" strike="noStrike" dirty="0"/>
          </a:p>
        </p:txBody>
      </p:sp>
      <p:sp>
        <p:nvSpPr>
          <p:cNvPr id="4" name="Slide Number Placeholder 3"/>
          <p:cNvSpPr>
            <a:spLocks noGrp="1"/>
          </p:cNvSpPr>
          <p:nvPr>
            <p:ph type="sldNum" sz="quarter" idx="10"/>
          </p:nvPr>
        </p:nvSpPr>
        <p:spPr/>
        <p:txBody>
          <a:bodyPr/>
          <a:lstStyle/>
          <a:p>
            <a:pPr>
              <a:defRPr/>
            </a:pPr>
            <a:fld id="{32CFA61F-2755-4474-A314-5AE1EBA92C35}" type="slidenum">
              <a:rPr lang="th-TH" smtClean="0"/>
              <a:pPr>
                <a:defRPr/>
              </a:pPr>
              <a:t>46</a:t>
            </a:fld>
            <a:endParaRPr lang="th-TH"/>
          </a:p>
        </p:txBody>
      </p:sp>
    </p:spTree>
    <p:extLst>
      <p:ext uri="{BB962C8B-B14F-4D97-AF65-F5344CB8AC3E}">
        <p14:creationId xmlns:p14="http://schemas.microsoft.com/office/powerpoint/2010/main" val="38593600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13618171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5155D2-FE66-43E9-A760-AE978E3D391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6569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US"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8034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2CFA61F-2755-4474-A314-5AE1EBA92C35}" type="slidenum">
              <a:rPr lang="th-TH" smtClean="0"/>
              <a:pPr>
                <a:defRPr/>
              </a:pPr>
              <a:t>12</a:t>
            </a:fld>
            <a:endParaRPr lang="th-TH"/>
          </a:p>
        </p:txBody>
      </p:sp>
    </p:spTree>
    <p:extLst>
      <p:ext uri="{BB962C8B-B14F-4D97-AF65-F5344CB8AC3E}">
        <p14:creationId xmlns:p14="http://schemas.microsoft.com/office/powerpoint/2010/main" val="4258512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B3C7327-5668-4830-A586-F2CA68FC6311}" type="slidenum">
              <a:rPr lang="th-TH" smtClean="0"/>
              <a:t>13</a:t>
            </a:fld>
            <a:endParaRPr lang="th-TH"/>
          </a:p>
        </p:txBody>
      </p:sp>
    </p:spTree>
    <p:extLst>
      <p:ext uri="{BB962C8B-B14F-4D97-AF65-F5344CB8AC3E}">
        <p14:creationId xmlns:p14="http://schemas.microsoft.com/office/powerpoint/2010/main" val="583529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2CFA61F-2755-4474-A314-5AE1EBA92C35}" type="slidenum">
              <a:rPr lang="th-TH" smtClean="0"/>
              <a:pPr>
                <a:defRPr/>
              </a:pPr>
              <a:t>14</a:t>
            </a:fld>
            <a:endParaRPr lang="th-TH"/>
          </a:p>
        </p:txBody>
      </p:sp>
    </p:spTree>
    <p:extLst>
      <p:ext uri="{BB962C8B-B14F-4D97-AF65-F5344CB8AC3E}">
        <p14:creationId xmlns:p14="http://schemas.microsoft.com/office/powerpoint/2010/main" val="3087439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2CFA61F-2755-4474-A314-5AE1EBA92C35}" type="slidenum">
              <a:rPr lang="th-TH" smtClean="0"/>
              <a:pPr>
                <a:defRPr/>
              </a:pPr>
              <a:t>15</a:t>
            </a:fld>
            <a:endParaRPr lang="th-TH"/>
          </a:p>
        </p:txBody>
      </p:sp>
    </p:spTree>
    <p:extLst>
      <p:ext uri="{BB962C8B-B14F-4D97-AF65-F5344CB8AC3E}">
        <p14:creationId xmlns:p14="http://schemas.microsoft.com/office/powerpoint/2010/main" val="3087439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pPr>
              <a:defRPr/>
            </a:pPr>
            <a:fld id="{32CFA61F-2755-4474-A314-5AE1EBA92C35}" type="slidenum">
              <a:rPr lang="th-TH" smtClean="0"/>
              <a:pPr>
                <a:defRPr/>
              </a:pPr>
              <a:t>16</a:t>
            </a:fld>
            <a:endParaRPr lang="th-TH"/>
          </a:p>
        </p:txBody>
      </p:sp>
    </p:spTree>
    <p:extLst>
      <p:ext uri="{BB962C8B-B14F-4D97-AF65-F5344CB8AC3E}">
        <p14:creationId xmlns:p14="http://schemas.microsoft.com/office/powerpoint/2010/main" val="2901078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pPr>
              <a:defRPr/>
            </a:pPr>
            <a:fld id="{32CFA61F-2755-4474-A314-5AE1EBA92C35}" type="slidenum">
              <a:rPr lang="th-TH" smtClean="0"/>
              <a:pPr>
                <a:defRPr/>
              </a:pPr>
              <a:t>17</a:t>
            </a:fld>
            <a:endParaRPr lang="th-TH"/>
          </a:p>
        </p:txBody>
      </p:sp>
    </p:spTree>
    <p:extLst>
      <p:ext uri="{BB962C8B-B14F-4D97-AF65-F5344CB8AC3E}">
        <p14:creationId xmlns:p14="http://schemas.microsoft.com/office/powerpoint/2010/main" val="29010786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7.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6.xml"/><Relationship Id="rId1" Type="http://schemas.openxmlformats.org/officeDocument/2006/relationships/themeOverride" Target="../theme/themeOverride1.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2.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3.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4.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5.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6.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7.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24" y="3082969"/>
            <a:ext cx="8189383" cy="654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92" tIns="49656" rIns="99292" bIns="49656">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3600" b="1">
                <a:solidFill>
                  <a:schemeClr val="bg1"/>
                </a:solidFill>
                <a:cs typeface="Arial" pitchFamily="34" charset="0"/>
              </a:rPr>
              <a:t>HIV and AIDS</a:t>
            </a:r>
            <a:endParaRPr lang="th-TH" sz="3600" b="1">
              <a:solidFill>
                <a:schemeClr val="bg1"/>
              </a:solidFill>
            </a:endParaRPr>
          </a:p>
        </p:txBody>
      </p:sp>
      <p:sp>
        <p:nvSpPr>
          <p:cNvPr id="5" name="TextBox 4"/>
          <p:cNvSpPr txBox="1"/>
          <p:nvPr userDrawn="1"/>
        </p:nvSpPr>
        <p:spPr>
          <a:xfrm>
            <a:off x="359834" y="3570326"/>
            <a:ext cx="8191500" cy="638891"/>
          </a:xfrm>
          <a:prstGeom prst="rect">
            <a:avLst/>
          </a:prstGeom>
          <a:noFill/>
        </p:spPr>
        <p:txBody>
          <a:bodyPr lIns="99292" tIns="49656" rIns="99292" bIns="49656">
            <a:spAutoFit/>
          </a:bodyPr>
          <a:lstStyle/>
          <a:p>
            <a:pPr fontAlgn="auto">
              <a:spcBef>
                <a:spcPts val="0"/>
              </a:spcBef>
              <a:spcAft>
                <a:spcPts val="0"/>
              </a:spcAft>
              <a:defRPr/>
            </a:pPr>
            <a:r>
              <a:rPr lang="en-US" sz="3500" kern="700" dirty="0">
                <a:solidFill>
                  <a:srgbClr val="21416C"/>
                </a:solidFill>
                <a:cs typeface="Arial" pitchFamily="34" charset="0"/>
              </a:rPr>
              <a:t>Data Hub for Asia-Pacific</a:t>
            </a:r>
            <a:endParaRPr lang="th-TH" sz="3500" kern="700" dirty="0">
              <a:solidFill>
                <a:srgbClr val="21416C"/>
              </a:solidFill>
              <a:cs typeface="+mn-cs"/>
            </a:endParaRPr>
          </a:p>
        </p:txBody>
      </p:sp>
      <p:sp>
        <p:nvSpPr>
          <p:cNvPr id="6" name="TextBox 5"/>
          <p:cNvSpPr txBox="1"/>
          <p:nvPr userDrawn="1"/>
        </p:nvSpPr>
        <p:spPr>
          <a:xfrm>
            <a:off x="359834" y="4025929"/>
            <a:ext cx="8191500" cy="500391"/>
          </a:xfrm>
          <a:prstGeom prst="rect">
            <a:avLst/>
          </a:prstGeom>
          <a:noFill/>
        </p:spPr>
        <p:txBody>
          <a:bodyPr lIns="99292" tIns="49656" rIns="99292" bIns="49656">
            <a:spAutoFit/>
          </a:bodyPr>
          <a:lstStyle/>
          <a:p>
            <a:pPr fontAlgn="auto">
              <a:spcBef>
                <a:spcPts val="0"/>
              </a:spcBef>
              <a:spcAft>
                <a:spcPts val="0"/>
              </a:spcAft>
              <a:defRPr/>
            </a:pPr>
            <a:r>
              <a:rPr lang="en-US" sz="2600" kern="700" dirty="0">
                <a:solidFill>
                  <a:srgbClr val="21416C"/>
                </a:solidFill>
                <a:cs typeface="Arial" pitchFamily="34" charset="0"/>
              </a:rPr>
              <a:t>Review in slides</a:t>
            </a:r>
            <a:endParaRPr lang="th-TH" sz="2600" kern="700" dirty="0">
              <a:solidFill>
                <a:srgbClr val="21416C"/>
              </a:solidFill>
              <a:cs typeface="+mn-cs"/>
            </a:endParaRPr>
          </a:p>
        </p:txBody>
      </p:sp>
      <p:sp>
        <p:nvSpPr>
          <p:cNvPr id="7" name="Rectangle 6"/>
          <p:cNvSpPr/>
          <p:nvPr userDrawn="1"/>
        </p:nvSpPr>
        <p:spPr>
          <a:xfrm>
            <a:off x="0" y="3089277"/>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292" tIns="49656" rIns="99292" bIns="49656" anchor="ctr"/>
          <a:lstStyle/>
          <a:p>
            <a:pPr algn="ctr" fontAlgn="auto">
              <a:spcBef>
                <a:spcPts val="0"/>
              </a:spcBef>
              <a:spcAft>
                <a:spcPts val="0"/>
              </a:spcAft>
              <a:defRPr/>
            </a:pPr>
            <a:endParaRPr lang="th-TH" sz="2800"/>
          </a:p>
        </p:txBody>
      </p:sp>
      <p:pic>
        <p:nvPicPr>
          <p:cNvPr id="8" name="Picture 9" descr="Unaid logo_approve.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3635"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lIns="91173" tIns="45592" rIns="91173" bIns="45592"/>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3766667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18"/>
            <a:ext cx="10198197" cy="788737"/>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73" tIns="45592" rIns="91173" bIns="45592">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73" tIns="45592" rIns="91173" bIns="45592"/>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BFBD6B5F-59AD-422D-A325-F87DCFC6401F}" type="slidenum">
              <a:rPr lang="th-TH"/>
              <a:pPr>
                <a:defRPr/>
              </a:pPr>
              <a:t>‹#›</a:t>
            </a:fld>
            <a:endParaRPr lang="th-TH"/>
          </a:p>
        </p:txBody>
      </p:sp>
    </p:spTree>
    <p:extLst>
      <p:ext uri="{BB962C8B-B14F-4D97-AF65-F5344CB8AC3E}">
        <p14:creationId xmlns:p14="http://schemas.microsoft.com/office/powerpoint/2010/main" val="665775752"/>
      </p:ext>
    </p:extLst>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74454444"/>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07" tIns="58445" rIns="116907" bIns="58445" anchor="ctr"/>
          <a:lstStyle/>
          <a:p>
            <a:pPr algn="ctr" defTabSz="1168990"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07" tIns="58445" rIns="116907" bIns="58445">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07" tIns="58445" rIns="116907" bIns="5844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07" tIns="58445" rIns="116907" bIns="58445"/>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07" tIns="58445" rIns="116907" bIns="5844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254100185"/>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16"/>
            <a:ext cx="10198197" cy="788737"/>
          </a:xfrm>
          <a:prstGeom prst="rect">
            <a:avLst/>
          </a:prstGeom>
        </p:spPr>
        <p:txBody>
          <a:bodyPr lIns="116907" tIns="58445" rIns="116907" bIns="5844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07" tIns="58445" rIns="116907" bIns="58445">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07" tIns="58445" rIns="116907" bIns="58445"/>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215140933"/>
      </p:ext>
    </p:extLst>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1" tIns="58453" rIns="116921" bIns="58453" anchor="ctr"/>
          <a:lstStyle/>
          <a:p>
            <a:pPr algn="ctr" defTabSz="1169129"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21" tIns="58453" rIns="116921" bIns="58453">
            <a:normAutofit/>
          </a:bodyPr>
          <a:lstStyle>
            <a:lvl1pPr marL="681993" marR="0" indent="-681993" algn="l" defTabSz="1169129"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574" indent="0" algn="ctr">
              <a:buNone/>
              <a:defRPr>
                <a:solidFill>
                  <a:schemeClr val="tx1">
                    <a:tint val="75000"/>
                  </a:schemeClr>
                </a:solidFill>
              </a:defRPr>
            </a:lvl2pPr>
            <a:lvl3pPr marL="1169129" indent="0" algn="ctr">
              <a:buNone/>
              <a:defRPr>
                <a:solidFill>
                  <a:schemeClr val="tx1">
                    <a:tint val="75000"/>
                  </a:schemeClr>
                </a:solidFill>
              </a:defRPr>
            </a:lvl3pPr>
            <a:lvl4pPr marL="1753671" indent="0" algn="ctr">
              <a:buNone/>
              <a:defRPr>
                <a:solidFill>
                  <a:schemeClr val="tx1">
                    <a:tint val="75000"/>
                  </a:schemeClr>
                </a:solidFill>
              </a:defRPr>
            </a:lvl4pPr>
            <a:lvl5pPr marL="2338250" indent="0" algn="ctr">
              <a:buNone/>
              <a:defRPr>
                <a:solidFill>
                  <a:schemeClr val="tx1">
                    <a:tint val="75000"/>
                  </a:schemeClr>
                </a:solidFill>
              </a:defRPr>
            </a:lvl5pPr>
            <a:lvl6pPr marL="2922809" indent="0" algn="ctr">
              <a:buNone/>
              <a:defRPr>
                <a:solidFill>
                  <a:schemeClr val="tx1">
                    <a:tint val="75000"/>
                  </a:schemeClr>
                </a:solidFill>
              </a:defRPr>
            </a:lvl6pPr>
            <a:lvl7pPr marL="3507339" indent="0" algn="ctr">
              <a:buNone/>
              <a:defRPr>
                <a:solidFill>
                  <a:schemeClr val="tx1">
                    <a:tint val="75000"/>
                  </a:schemeClr>
                </a:solidFill>
              </a:defRPr>
            </a:lvl7pPr>
            <a:lvl8pPr marL="4091934" indent="0" algn="ctr">
              <a:buNone/>
              <a:defRPr>
                <a:solidFill>
                  <a:schemeClr val="tx1">
                    <a:tint val="75000"/>
                  </a:schemeClr>
                </a:solidFill>
              </a:defRPr>
            </a:lvl8pPr>
            <a:lvl9pPr marL="4676495"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21" tIns="58453" rIns="116921" bIns="58453">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21" tIns="58453" rIns="116921" bIns="584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17041640"/>
      </p:ext>
    </p:extLst>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1" tIns="58453" rIns="116921" bIns="58453" anchor="ctr"/>
          <a:lstStyle/>
          <a:p>
            <a:pPr algn="ctr" defTabSz="1169129"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21" tIns="58453" rIns="116921" bIns="58453">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21" tIns="58453" rIns="116921" bIns="584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21" tIns="58453" rIns="116921" bIns="584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75993166"/>
      </p:ext>
    </p:extLst>
  </p:cSld>
  <p:clrMapOvr>
    <a:overrideClrMapping bg1="lt1" tx1="dk1" bg2="lt2" tx2="dk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1" tIns="58453" rIns="116921" bIns="58453" anchor="ctr"/>
          <a:lstStyle/>
          <a:p>
            <a:pPr algn="ctr" defTabSz="1169129"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21" tIns="58453" rIns="116921" bIns="58453">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21" tIns="58453" rIns="116921" bIns="584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21" tIns="58453" rIns="116921" bIns="584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21" tIns="58453" rIns="116921" bIns="584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38248201"/>
      </p:ext>
    </p:extLst>
  </p:cSld>
  <p:clrMapOvr>
    <a:overrideClrMapping bg1="lt1" tx1="dk1" bg2="lt2" tx2="dk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1" tIns="58453" rIns="116921" bIns="58453" anchor="ctr"/>
          <a:lstStyle/>
          <a:p>
            <a:pPr algn="ctr" defTabSz="1169129"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21" tIns="58453" rIns="116921" bIns="58453">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921" tIns="58453" rIns="116921" bIns="584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21" tIns="58453" rIns="116921" bIns="5845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921" tIns="58453" rIns="116921" bIns="584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21" tIns="58453" rIns="116921" bIns="5845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21" tIns="58453" rIns="116921" bIns="584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41340274"/>
      </p:ext>
    </p:extLst>
  </p:cSld>
  <p:clrMapOvr>
    <a:overrideClrMapping bg1="lt1" tx1="dk1" bg2="lt2" tx2="dk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1" tIns="58453" rIns="116921" bIns="58453" anchor="ctr"/>
          <a:lstStyle/>
          <a:p>
            <a:pPr algn="ctr" defTabSz="1169129"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21" tIns="58453" rIns="116921" bIns="58453">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503183163"/>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639612467"/>
      </p:ext>
    </p:extLst>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1" tIns="58453" rIns="116921" bIns="58453" anchor="ctr"/>
          <a:lstStyle/>
          <a:p>
            <a:pPr algn="ctr" defTabSz="1169129"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21" tIns="58453" rIns="116921" bIns="58453">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21" tIns="58453" rIns="116921" bIns="584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21" tIns="58453" rIns="116921" bIns="58453"/>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21" tIns="58453" rIns="116921" bIns="584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6054147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lIns="91173" tIns="45592" rIns="91173" bIns="45592"/>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lIns="91173" tIns="45592" rIns="91173" bIns="4559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438"/>
            <a:ext cx="2844800" cy="365125"/>
          </a:xfrm>
          <a:prstGeom prst="rect">
            <a:avLst/>
          </a:prstGeom>
        </p:spPr>
        <p:txBody>
          <a:bodyPr vert="horz" wrap="square" lIns="91173" tIns="45592" rIns="91173" bIns="45592" numCol="1" anchor="t" anchorCtr="0" compatLnSpc="1">
            <a:prstTxWarp prst="textNoShape">
              <a:avLst/>
            </a:prstTxWarp>
          </a:bodyPr>
          <a:lstStyle>
            <a:lvl1pPr>
              <a:defRPr>
                <a:solidFill>
                  <a:prstClr val="black"/>
                </a:solidFill>
              </a:defRPr>
            </a:lvl1pPr>
          </a:lstStyle>
          <a:p>
            <a:pPr defTabSz="455893">
              <a:defRPr/>
            </a:pPr>
            <a:fld id="{F5845613-47D0-4D7F-9152-CF8044F1764D}" type="datetime1">
              <a:rPr lang="en-US" sz="1800" smtClean="0">
                <a:latin typeface="Arial" charset="0"/>
                <a:ea typeface="ＭＳ Ｐゴシック" charset="-128"/>
              </a:rPr>
              <a:pPr defTabSz="455893">
                <a:defRPr/>
              </a:pPr>
              <a:t>14/12/2023</a:t>
            </a:fld>
            <a:endParaRPr lang="en-US" sz="1800">
              <a:latin typeface="Arial" charset="0"/>
              <a:ea typeface="ＭＳ Ｐゴシック" charset="-128"/>
            </a:endParaRPr>
          </a:p>
        </p:txBody>
      </p:sp>
      <p:sp>
        <p:nvSpPr>
          <p:cNvPr id="5" name="Footer Placeholder 4"/>
          <p:cNvSpPr>
            <a:spLocks noGrp="1"/>
          </p:cNvSpPr>
          <p:nvPr>
            <p:ph type="ftr" sz="quarter" idx="11"/>
          </p:nvPr>
        </p:nvSpPr>
        <p:spPr>
          <a:xfrm>
            <a:off x="4165600" y="6356438"/>
            <a:ext cx="3860800" cy="365125"/>
          </a:xfrm>
          <a:prstGeom prst="rect">
            <a:avLst/>
          </a:prstGeom>
        </p:spPr>
        <p:txBody>
          <a:bodyPr lIns="91173" tIns="45592" rIns="91173" bIns="45592"/>
          <a:lstStyle>
            <a:lvl1pPr>
              <a:defRPr>
                <a:solidFill>
                  <a:prstClr val="black"/>
                </a:solidFill>
                <a:cs typeface="ＭＳ Ｐゴシック" charset="-128"/>
              </a:defRPr>
            </a:lvl1pPr>
          </a:lstStyle>
          <a:p>
            <a:pPr defTabSz="455893">
              <a:defRPr/>
            </a:pPr>
            <a:endParaRPr lang="en-US" sz="1800">
              <a:latin typeface="Arial" charset="0"/>
              <a:ea typeface="ＭＳ Ｐゴシック" charset="-128"/>
            </a:endParaRPr>
          </a:p>
        </p:txBody>
      </p:sp>
      <p:sp>
        <p:nvSpPr>
          <p:cNvPr id="6" name="Slide Number Placeholder 5"/>
          <p:cNvSpPr>
            <a:spLocks noGrp="1"/>
          </p:cNvSpPr>
          <p:nvPr>
            <p:ph type="sldNum" sz="quarter" idx="12"/>
          </p:nvPr>
        </p:nvSpPr>
        <p:spPr>
          <a:xfrm>
            <a:off x="8737600" y="6356438"/>
            <a:ext cx="2844800" cy="365125"/>
          </a:xfrm>
          <a:prstGeom prst="rect">
            <a:avLst/>
          </a:prstGeom>
        </p:spPr>
        <p:txBody>
          <a:bodyPr vert="horz" wrap="square" lIns="91173" tIns="45592" rIns="91173" bIns="45592" numCol="1" anchor="t" anchorCtr="0" compatLnSpc="1">
            <a:prstTxWarp prst="textNoShape">
              <a:avLst/>
            </a:prstTxWarp>
          </a:bodyPr>
          <a:lstStyle>
            <a:lvl1pPr>
              <a:defRPr>
                <a:solidFill>
                  <a:prstClr val="black"/>
                </a:solidFill>
              </a:defRPr>
            </a:lvl1pPr>
          </a:lstStyle>
          <a:p>
            <a:pPr defTabSz="455893" fontAlgn="base">
              <a:spcBef>
                <a:spcPct val="0"/>
              </a:spcBef>
              <a:spcAft>
                <a:spcPct val="0"/>
              </a:spcAft>
              <a:defRPr/>
            </a:pPr>
            <a:fld id="{F48997B0-05C9-4CF0-954B-59D54BCBC850}" type="slidenum">
              <a:rPr lang="en-US" sz="1800" smtClean="0">
                <a:ea typeface="ＭＳ Ｐゴシック" charset="-128"/>
              </a:rPr>
              <a:pPr defTabSz="455893" fontAlgn="base">
                <a:spcBef>
                  <a:spcPct val="0"/>
                </a:spcBef>
                <a:spcAft>
                  <a:spcPct val="0"/>
                </a:spcAft>
                <a:defRPr/>
              </a:pPr>
              <a:t>‹#›</a:t>
            </a:fld>
            <a:endParaRPr lang="en-US" sz="1800">
              <a:ea typeface="ＭＳ Ｐゴシック" charset="-128"/>
            </a:endParaRPr>
          </a:p>
        </p:txBody>
      </p:sp>
    </p:spTree>
    <p:extLst>
      <p:ext uri="{BB962C8B-B14F-4D97-AF65-F5344CB8AC3E}">
        <p14:creationId xmlns:p14="http://schemas.microsoft.com/office/powerpoint/2010/main" val="387075525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12"/>
            <a:ext cx="10198197" cy="788737"/>
          </a:xfrm>
          <a:prstGeom prst="rect">
            <a:avLst/>
          </a:prstGeom>
        </p:spPr>
        <p:txBody>
          <a:bodyPr lIns="116921" tIns="58453" rIns="116921" bIns="584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21" tIns="58453" rIns="116921" bIns="58453">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21" tIns="58453" rIns="116921" bIns="58453"/>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91694110"/>
      </p:ext>
    </p:extLst>
  </p:cSld>
  <p:clrMapOvr>
    <a:overrideClrMapping bg1="lt1" tx1="dk1" bg2="lt2" tx2="dk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34" tIns="58460" rIns="116934" bIns="58460" anchor="ctr"/>
          <a:lstStyle/>
          <a:p>
            <a:pPr algn="ctr" defTabSz="1169269"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34" tIns="58460" rIns="116934" bIns="58460">
            <a:normAutofit/>
          </a:bodyPr>
          <a:lstStyle>
            <a:lvl1pPr marL="682075" marR="0" indent="-682075" algn="l" defTabSz="1169269"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645" indent="0" algn="ctr">
              <a:buNone/>
              <a:defRPr>
                <a:solidFill>
                  <a:schemeClr val="tx1">
                    <a:tint val="75000"/>
                  </a:schemeClr>
                </a:solidFill>
              </a:defRPr>
            </a:lvl2pPr>
            <a:lvl3pPr marL="1169269" indent="0" algn="ctr">
              <a:buNone/>
              <a:defRPr>
                <a:solidFill>
                  <a:schemeClr val="tx1">
                    <a:tint val="75000"/>
                  </a:schemeClr>
                </a:solidFill>
              </a:defRPr>
            </a:lvl3pPr>
            <a:lvl4pPr marL="1753882" indent="0" algn="ctr">
              <a:buNone/>
              <a:defRPr>
                <a:solidFill>
                  <a:schemeClr val="tx1">
                    <a:tint val="75000"/>
                  </a:schemeClr>
                </a:solidFill>
              </a:defRPr>
            </a:lvl4pPr>
            <a:lvl5pPr marL="2338531" indent="0" algn="ctr">
              <a:buNone/>
              <a:defRPr>
                <a:solidFill>
                  <a:schemeClr val="tx1">
                    <a:tint val="75000"/>
                  </a:schemeClr>
                </a:solidFill>
              </a:defRPr>
            </a:lvl5pPr>
            <a:lvl6pPr marL="2923159" indent="0" algn="ctr">
              <a:buNone/>
              <a:defRPr>
                <a:solidFill>
                  <a:schemeClr val="tx1">
                    <a:tint val="75000"/>
                  </a:schemeClr>
                </a:solidFill>
              </a:defRPr>
            </a:lvl6pPr>
            <a:lvl7pPr marL="3507762" indent="0" algn="ctr">
              <a:buNone/>
              <a:defRPr>
                <a:solidFill>
                  <a:schemeClr val="tx1">
                    <a:tint val="75000"/>
                  </a:schemeClr>
                </a:solidFill>
              </a:defRPr>
            </a:lvl7pPr>
            <a:lvl8pPr marL="4092425" indent="0" algn="ctr">
              <a:buNone/>
              <a:defRPr>
                <a:solidFill>
                  <a:schemeClr val="tx1">
                    <a:tint val="75000"/>
                  </a:schemeClr>
                </a:solidFill>
              </a:defRPr>
            </a:lvl8pPr>
            <a:lvl9pPr marL="467705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34" tIns="58460" rIns="116934" bIns="58460">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34" tIns="58460" rIns="116934" bIns="5846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87776521"/>
      </p:ext>
    </p:extLst>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34" tIns="58460" rIns="116934" bIns="58460" anchor="ctr"/>
          <a:lstStyle/>
          <a:p>
            <a:pPr algn="ctr" defTabSz="1169269"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34" tIns="58460" rIns="116934" bIns="58460">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34" tIns="58460" rIns="116934" bIns="5846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34" tIns="58460" rIns="116934" bIns="5846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47432812"/>
      </p:ext>
    </p:extLst>
  </p:cSld>
  <p:clrMapOvr>
    <a:overrideClrMapping bg1="lt1" tx1="dk1" bg2="lt2" tx2="dk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34" tIns="58460" rIns="116934" bIns="58460" anchor="ctr"/>
          <a:lstStyle/>
          <a:p>
            <a:pPr algn="ctr" defTabSz="1169269"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34" tIns="58460" rIns="116934" bIns="58460">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34" tIns="58460" rIns="116934" bIns="5846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34" tIns="58460" rIns="116934" bIns="5846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34" tIns="58460" rIns="116934" bIns="5846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9792856"/>
      </p:ext>
    </p:extLst>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34" tIns="58460" rIns="116934" bIns="58460" anchor="ctr"/>
          <a:lstStyle/>
          <a:p>
            <a:pPr algn="ctr" defTabSz="1169269"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34" tIns="58460" rIns="116934" bIns="58460">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934" tIns="58460" rIns="116934" bIns="5846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34" tIns="58460" rIns="116934" bIns="58460"/>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934" tIns="58460" rIns="116934" bIns="5846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34" tIns="58460" rIns="116934" bIns="58460"/>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34" tIns="58460" rIns="116934" bIns="5846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26727210"/>
      </p:ext>
    </p:extLst>
  </p:cSld>
  <p:clrMapOvr>
    <a:overrideClrMapping bg1="lt1" tx1="dk1" bg2="lt2" tx2="dk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34" tIns="58460" rIns="116934" bIns="58460" anchor="ctr"/>
          <a:lstStyle/>
          <a:p>
            <a:pPr algn="ctr" defTabSz="1169269"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34" tIns="58460" rIns="116934" bIns="58460">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110019700"/>
      </p:ext>
    </p:extLst>
  </p:cSld>
  <p:clrMapOvr>
    <a:overrideClrMapping bg1="lt1" tx1="dk1" bg2="lt2" tx2="dk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818684641"/>
      </p:ext>
    </p:extLst>
  </p:cSld>
  <p:clrMapOvr>
    <a:overrideClrMapping bg1="lt1" tx1="dk1" bg2="lt2" tx2="dk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34" tIns="58460" rIns="116934" bIns="58460" anchor="ctr"/>
          <a:lstStyle/>
          <a:p>
            <a:pPr algn="ctr" defTabSz="1169269"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34" tIns="58460" rIns="116934" bIns="58460">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34" tIns="58460" rIns="116934" bIns="5846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34" tIns="58460" rIns="116934" bIns="58460"/>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34" tIns="58460" rIns="116934" bIns="5846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42964170"/>
      </p:ext>
    </p:extLst>
  </p:cSld>
  <p:clrMapOvr>
    <a:overrideClrMapping bg1="lt1" tx1="dk1" bg2="lt2" tx2="dk2" accent1="accent1" accent2="accent2" accent3="accent3" accent4="accent4" accent5="accent5" accent6="accent6" hlink="hlink" folHlink="folHlink"/>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08"/>
            <a:ext cx="10198197" cy="788737"/>
          </a:xfrm>
          <a:prstGeom prst="rect">
            <a:avLst/>
          </a:prstGeom>
        </p:spPr>
        <p:txBody>
          <a:bodyPr lIns="116934" tIns="58460" rIns="116934" bIns="5846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34" tIns="58460" rIns="116934" bIns="58460">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34" tIns="58460" rIns="116934" bIns="58460"/>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51223875"/>
      </p:ext>
    </p:extLst>
  </p:cSld>
  <p:clrMapOvr>
    <a:overrideClrMapping bg1="lt1" tx1="dk1" bg2="lt2" tx2="dk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52" tIns="58471" rIns="116952" bIns="58471" anchor="ctr"/>
          <a:lstStyle/>
          <a:p>
            <a:pPr algn="ctr" defTabSz="1169455"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52" tIns="58471" rIns="116952" bIns="58471">
            <a:normAutofit/>
          </a:bodyPr>
          <a:lstStyle>
            <a:lvl1pPr marL="682184" marR="0" indent="-682184" algn="l" defTabSz="1169455"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737" indent="0" algn="ctr">
              <a:buNone/>
              <a:defRPr>
                <a:solidFill>
                  <a:schemeClr val="tx1">
                    <a:tint val="75000"/>
                  </a:schemeClr>
                </a:solidFill>
              </a:defRPr>
            </a:lvl2pPr>
            <a:lvl3pPr marL="1169455" indent="0" algn="ctr">
              <a:buNone/>
              <a:defRPr>
                <a:solidFill>
                  <a:schemeClr val="tx1">
                    <a:tint val="75000"/>
                  </a:schemeClr>
                </a:solidFill>
              </a:defRPr>
            </a:lvl3pPr>
            <a:lvl4pPr marL="1754164" indent="0" algn="ctr">
              <a:buNone/>
              <a:defRPr>
                <a:solidFill>
                  <a:schemeClr val="tx1">
                    <a:tint val="75000"/>
                  </a:schemeClr>
                </a:solidFill>
              </a:defRPr>
            </a:lvl4pPr>
            <a:lvl5pPr marL="2338905" indent="0" algn="ctr">
              <a:buNone/>
              <a:defRPr>
                <a:solidFill>
                  <a:schemeClr val="tx1">
                    <a:tint val="75000"/>
                  </a:schemeClr>
                </a:solidFill>
              </a:defRPr>
            </a:lvl5pPr>
            <a:lvl6pPr marL="2923625" indent="0" algn="ctr">
              <a:buNone/>
              <a:defRPr>
                <a:solidFill>
                  <a:schemeClr val="tx1">
                    <a:tint val="75000"/>
                  </a:schemeClr>
                </a:solidFill>
              </a:defRPr>
            </a:lvl6pPr>
            <a:lvl7pPr marL="3508325" indent="0" algn="ctr">
              <a:buNone/>
              <a:defRPr>
                <a:solidFill>
                  <a:schemeClr val="tx1">
                    <a:tint val="75000"/>
                  </a:schemeClr>
                </a:solidFill>
              </a:defRPr>
            </a:lvl7pPr>
            <a:lvl8pPr marL="4093080" indent="0" algn="ctr">
              <a:buNone/>
              <a:defRPr>
                <a:solidFill>
                  <a:schemeClr val="tx1">
                    <a:tint val="75000"/>
                  </a:schemeClr>
                </a:solidFill>
              </a:defRPr>
            </a:lvl8pPr>
            <a:lvl9pPr marL="4677805"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52" tIns="58471" rIns="116952" bIns="58471">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52" tIns="58471" rIns="116952" bIns="5847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56236379"/>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24" y="3082969"/>
            <a:ext cx="8189383" cy="654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92" tIns="49656" rIns="99292" bIns="49656">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3600" b="1">
                <a:solidFill>
                  <a:prstClr val="white"/>
                </a:solidFill>
                <a:cs typeface="Arial" pitchFamily="34" charset="0"/>
              </a:rPr>
              <a:t>HIV and AIDS</a:t>
            </a:r>
            <a:endParaRPr lang="th-TH" sz="3600" b="1">
              <a:solidFill>
                <a:prstClr val="white"/>
              </a:solidFill>
            </a:endParaRPr>
          </a:p>
        </p:txBody>
      </p:sp>
      <p:sp>
        <p:nvSpPr>
          <p:cNvPr id="5" name="TextBox 4"/>
          <p:cNvSpPr txBox="1"/>
          <p:nvPr userDrawn="1"/>
        </p:nvSpPr>
        <p:spPr>
          <a:xfrm>
            <a:off x="359834" y="3570326"/>
            <a:ext cx="8191500" cy="638891"/>
          </a:xfrm>
          <a:prstGeom prst="rect">
            <a:avLst/>
          </a:prstGeom>
          <a:noFill/>
        </p:spPr>
        <p:txBody>
          <a:bodyPr lIns="99292" tIns="49656" rIns="99292" bIns="49656">
            <a:spAutoFit/>
          </a:bodyPr>
          <a:lstStyle/>
          <a:p>
            <a:pPr fontAlgn="auto">
              <a:spcBef>
                <a:spcPts val="0"/>
              </a:spcBef>
              <a:spcAft>
                <a:spcPts val="0"/>
              </a:spcAft>
              <a:defRPr/>
            </a:pPr>
            <a:r>
              <a:rPr lang="en-US" sz="3500" kern="700" dirty="0">
                <a:solidFill>
                  <a:srgbClr val="21416C"/>
                </a:solidFill>
                <a:cs typeface="Arial" pitchFamily="34" charset="0"/>
              </a:rPr>
              <a:t>Data Hub for Asia-Pacific</a:t>
            </a:r>
            <a:endParaRPr lang="th-TH" sz="3500" kern="700" dirty="0">
              <a:solidFill>
                <a:srgbClr val="21416C"/>
              </a:solidFill>
              <a:cs typeface="Cordia New"/>
            </a:endParaRPr>
          </a:p>
        </p:txBody>
      </p:sp>
      <p:sp>
        <p:nvSpPr>
          <p:cNvPr id="6" name="TextBox 5"/>
          <p:cNvSpPr txBox="1"/>
          <p:nvPr userDrawn="1"/>
        </p:nvSpPr>
        <p:spPr>
          <a:xfrm>
            <a:off x="359834" y="4025929"/>
            <a:ext cx="8191500" cy="500391"/>
          </a:xfrm>
          <a:prstGeom prst="rect">
            <a:avLst/>
          </a:prstGeom>
          <a:noFill/>
        </p:spPr>
        <p:txBody>
          <a:bodyPr lIns="99292" tIns="49656" rIns="99292" bIns="49656">
            <a:spAutoFit/>
          </a:bodyPr>
          <a:lstStyle/>
          <a:p>
            <a:pPr fontAlgn="auto">
              <a:spcBef>
                <a:spcPts val="0"/>
              </a:spcBef>
              <a:spcAft>
                <a:spcPts val="0"/>
              </a:spcAft>
              <a:defRPr/>
            </a:pPr>
            <a:r>
              <a:rPr lang="en-US" sz="2600" kern="700" dirty="0">
                <a:solidFill>
                  <a:srgbClr val="21416C"/>
                </a:solidFill>
                <a:cs typeface="Arial" pitchFamily="34" charset="0"/>
              </a:rPr>
              <a:t>Review in slides</a:t>
            </a:r>
            <a:endParaRPr lang="th-TH" sz="2600" kern="700" dirty="0">
              <a:solidFill>
                <a:srgbClr val="21416C"/>
              </a:solidFill>
              <a:cs typeface="Cordia New"/>
            </a:endParaRPr>
          </a:p>
        </p:txBody>
      </p:sp>
      <p:sp>
        <p:nvSpPr>
          <p:cNvPr id="7" name="Rectangle 6"/>
          <p:cNvSpPr/>
          <p:nvPr userDrawn="1"/>
        </p:nvSpPr>
        <p:spPr>
          <a:xfrm>
            <a:off x="0" y="3089277"/>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292" tIns="49656" rIns="99292" bIns="49656" anchor="ctr"/>
          <a:lstStyle/>
          <a:p>
            <a:pPr algn="ctr" fontAlgn="auto">
              <a:spcBef>
                <a:spcPts val="0"/>
              </a:spcBef>
              <a:spcAft>
                <a:spcPts val="0"/>
              </a:spcAft>
              <a:defRPr/>
            </a:pPr>
            <a:endParaRPr lang="th-TH" sz="2800">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5"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lIns="91173" tIns="45592" rIns="91173" bIns="45592"/>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294614012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52" tIns="58471" rIns="116952" bIns="58471" anchor="ctr"/>
          <a:lstStyle/>
          <a:p>
            <a:pPr algn="ctr" defTabSz="1169455"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52" tIns="58471" rIns="116952" bIns="58471">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52" tIns="58471" rIns="116952" bIns="5847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52" tIns="58471" rIns="116952" bIns="5847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85740813"/>
      </p:ext>
    </p:extLst>
  </p:cSld>
  <p:clrMapOvr>
    <a:overrideClrMapping bg1="lt1" tx1="dk1" bg2="lt2" tx2="dk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52" tIns="58471" rIns="116952" bIns="58471" anchor="ctr"/>
          <a:lstStyle/>
          <a:p>
            <a:pPr algn="ctr" defTabSz="1169455"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52" tIns="58471" rIns="116952" bIns="58471">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52" tIns="58471" rIns="116952" bIns="5847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52" tIns="58471" rIns="116952" bIns="5847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52" tIns="58471" rIns="116952" bIns="5847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243980443"/>
      </p:ext>
    </p:extLst>
  </p:cSld>
  <p:clrMapOvr>
    <a:overrideClrMapping bg1="lt1" tx1="dk1" bg2="lt2" tx2="dk2" accent1="accent1" accent2="accent2" accent3="accent3" accent4="accent4" accent5="accent5" accent6="accent6" hlink="hlink" folHlink="folHlink"/>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52" tIns="58471" rIns="116952" bIns="58471" anchor="ctr"/>
          <a:lstStyle/>
          <a:p>
            <a:pPr algn="ctr" defTabSz="1169455"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52" tIns="58471" rIns="116952" bIns="58471">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952" tIns="58471" rIns="116952" bIns="5847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52" tIns="58471" rIns="116952" bIns="58471"/>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952" tIns="58471" rIns="116952" bIns="5847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52" tIns="58471" rIns="116952" bIns="58471"/>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52" tIns="58471" rIns="116952" bIns="5847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05598005"/>
      </p:ext>
    </p:extLst>
  </p:cSld>
  <p:clrMapOvr>
    <a:overrideClrMapping bg1="lt1" tx1="dk1" bg2="lt2" tx2="dk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52" tIns="58471" rIns="116952" bIns="58471" anchor="ctr"/>
          <a:lstStyle/>
          <a:p>
            <a:pPr algn="ctr" defTabSz="1169455"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52" tIns="58471" rIns="116952" bIns="58471">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56732841"/>
      </p:ext>
    </p:extLst>
  </p:cSld>
  <p:clrMapOvr>
    <a:overrideClrMapping bg1="lt1" tx1="dk1" bg2="lt2" tx2="dk2" accent1="accent1" accent2="accent2" accent3="accent3" accent4="accent4" accent5="accent5" accent6="accent6" hlink="hlink" folHlink="folHlink"/>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05245025"/>
      </p:ext>
    </p:extLst>
  </p:cSld>
  <p:clrMapOvr>
    <a:overrideClrMapping bg1="lt1" tx1="dk1" bg2="lt2" tx2="dk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52" tIns="58471" rIns="116952" bIns="58471" anchor="ctr"/>
          <a:lstStyle/>
          <a:p>
            <a:pPr algn="ctr" defTabSz="1169455"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52" tIns="58471" rIns="116952" bIns="58471">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52" tIns="58471" rIns="116952" bIns="5847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52" tIns="58471" rIns="116952" bIns="58471"/>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52" tIns="58471" rIns="116952" bIns="5847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02461743"/>
      </p:ext>
    </p:extLst>
  </p:cSld>
  <p:clrMapOvr>
    <a:overrideClrMapping bg1="lt1" tx1="dk1" bg2="lt2" tx2="dk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04"/>
            <a:ext cx="10198197" cy="788737"/>
          </a:xfrm>
          <a:prstGeom prst="rect">
            <a:avLst/>
          </a:prstGeom>
        </p:spPr>
        <p:txBody>
          <a:bodyPr lIns="116952" tIns="58471" rIns="116952" bIns="5847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52" tIns="58471" rIns="116952" bIns="58471">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52" tIns="58471" rIns="116952" bIns="58471"/>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64903663"/>
      </p:ext>
    </p:extLst>
  </p:cSld>
  <p:clrMapOvr>
    <a:overrideClrMapping bg1="lt1" tx1="dk1" bg2="lt2" tx2="dk2" accent1="accent1" accent2="accent2" accent3="accent3" accent4="accent4" accent5="accent5" accent6="accent6" hlink="hlink" folHlink="folHlink"/>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75" tIns="58482" rIns="116975" bIns="58482" anchor="ctr"/>
          <a:lstStyle/>
          <a:p>
            <a:pPr algn="ctr" defTabSz="1169687"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75" tIns="58482" rIns="116975" bIns="58482">
            <a:normAutofit/>
          </a:bodyPr>
          <a:lstStyle>
            <a:lvl1pPr marL="682320" marR="0" indent="-682320" algn="l" defTabSz="1169687"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854" indent="0" algn="ctr">
              <a:buNone/>
              <a:defRPr>
                <a:solidFill>
                  <a:schemeClr val="tx1">
                    <a:tint val="75000"/>
                  </a:schemeClr>
                </a:solidFill>
              </a:defRPr>
            </a:lvl2pPr>
            <a:lvl3pPr marL="1169687" indent="0" algn="ctr">
              <a:buNone/>
              <a:defRPr>
                <a:solidFill>
                  <a:schemeClr val="tx1">
                    <a:tint val="75000"/>
                  </a:schemeClr>
                </a:solidFill>
              </a:defRPr>
            </a:lvl3pPr>
            <a:lvl4pPr marL="1754516" indent="0" algn="ctr">
              <a:buNone/>
              <a:defRPr>
                <a:solidFill>
                  <a:schemeClr val="tx1">
                    <a:tint val="75000"/>
                  </a:schemeClr>
                </a:solidFill>
              </a:defRPr>
            </a:lvl4pPr>
            <a:lvl5pPr marL="2339373" indent="0" algn="ctr">
              <a:buNone/>
              <a:defRPr>
                <a:solidFill>
                  <a:schemeClr val="tx1">
                    <a:tint val="75000"/>
                  </a:schemeClr>
                </a:solidFill>
              </a:defRPr>
            </a:lvl5pPr>
            <a:lvl6pPr marL="2924209" indent="0" algn="ctr">
              <a:buNone/>
              <a:defRPr>
                <a:solidFill>
                  <a:schemeClr val="tx1">
                    <a:tint val="75000"/>
                  </a:schemeClr>
                </a:solidFill>
              </a:defRPr>
            </a:lvl6pPr>
            <a:lvl7pPr marL="3509030" indent="0" algn="ctr">
              <a:buNone/>
              <a:defRPr>
                <a:solidFill>
                  <a:schemeClr val="tx1">
                    <a:tint val="75000"/>
                  </a:schemeClr>
                </a:solidFill>
              </a:defRPr>
            </a:lvl7pPr>
            <a:lvl8pPr marL="4093898" indent="0" algn="ctr">
              <a:buNone/>
              <a:defRPr>
                <a:solidFill>
                  <a:schemeClr val="tx1">
                    <a:tint val="75000"/>
                  </a:schemeClr>
                </a:solidFill>
              </a:defRPr>
            </a:lvl8pPr>
            <a:lvl9pPr marL="4678741"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75" tIns="58482" rIns="116975" bIns="58482">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75" tIns="58482" rIns="116975" bIns="5848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61730427"/>
      </p:ext>
    </p:extLst>
  </p:cSld>
  <p:clrMapOvr>
    <a:overrideClrMapping bg1="lt1" tx1="dk1" bg2="lt2" tx2="dk2" accent1="accent1" accent2="accent2" accent3="accent3" accent4="accent4" accent5="accent5" accent6="accent6" hlink="hlink" folHlink="folHlink"/>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75" tIns="58482" rIns="116975" bIns="58482" anchor="ctr"/>
          <a:lstStyle/>
          <a:p>
            <a:pPr algn="ctr" defTabSz="1169687"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75" tIns="58482" rIns="116975" bIns="58482">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75" tIns="58482" rIns="116975" bIns="5848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75" tIns="58482" rIns="116975" bIns="5848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287918730"/>
      </p:ext>
    </p:extLst>
  </p:cSld>
  <p:clrMapOvr>
    <a:overrideClrMapping bg1="lt1" tx1="dk1" bg2="lt2" tx2="dk2" accent1="accent1" accent2="accent2" accent3="accent3" accent4="accent4" accent5="accent5" accent6="accent6" hlink="hlink" folHlink="folHlink"/>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75" tIns="58482" rIns="116975" bIns="58482" anchor="ctr"/>
          <a:lstStyle/>
          <a:p>
            <a:pPr algn="ctr" defTabSz="1169687"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75" tIns="58482" rIns="116975" bIns="58482">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75" tIns="58482" rIns="116975" bIns="5848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75" tIns="58482" rIns="116975" bIns="5848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75" tIns="58482" rIns="116975" bIns="5848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508579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292" tIns="49656" rIns="99292" bIns="49656" anchor="ctr"/>
          <a:lstStyle/>
          <a:p>
            <a:pPr algn="ctr" fontAlgn="auto">
              <a:spcBef>
                <a:spcPts val="0"/>
              </a:spcBef>
              <a:spcAft>
                <a:spcPts val="0"/>
              </a:spcAft>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lIns="91173" tIns="45592" rIns="91173" bIns="45592"/>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361373886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75" tIns="58482" rIns="116975" bIns="58482" anchor="ctr"/>
          <a:lstStyle/>
          <a:p>
            <a:pPr algn="ctr" defTabSz="1169687"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75" tIns="58482" rIns="116975" bIns="58482">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975" tIns="58482" rIns="116975" bIns="5848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75" tIns="58482" rIns="116975" bIns="58482"/>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975" tIns="58482" rIns="116975" bIns="5848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75" tIns="58482" rIns="116975" bIns="58482"/>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75" tIns="58482" rIns="116975" bIns="5848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33718202"/>
      </p:ext>
    </p:extLst>
  </p:cSld>
  <p:clrMapOvr>
    <a:overrideClrMapping bg1="lt1" tx1="dk1" bg2="lt2" tx2="dk2" accent1="accent1" accent2="accent2" accent3="accent3" accent4="accent4" accent5="accent5" accent6="accent6" hlink="hlink" folHlink="folHlink"/>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75" tIns="58482" rIns="116975" bIns="58482" anchor="ctr"/>
          <a:lstStyle/>
          <a:p>
            <a:pPr algn="ctr" defTabSz="1169687"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75" tIns="58482" rIns="116975" bIns="58482">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839790844"/>
      </p:ext>
    </p:extLst>
  </p:cSld>
  <p:clrMapOvr>
    <a:overrideClrMapping bg1="lt1" tx1="dk1" bg2="lt2" tx2="dk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028911907"/>
      </p:ext>
    </p:extLst>
  </p:cSld>
  <p:clrMapOvr>
    <a:overrideClrMapping bg1="lt1" tx1="dk1" bg2="lt2" tx2="dk2" accent1="accent1" accent2="accent2" accent3="accent3" accent4="accent4" accent5="accent5" accent6="accent6" hlink="hlink" folHlink="folHlink"/>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75" tIns="58482" rIns="116975" bIns="58482" anchor="ctr"/>
          <a:lstStyle/>
          <a:p>
            <a:pPr algn="ctr" defTabSz="1169687"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75" tIns="58482" rIns="116975" bIns="58482">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75" tIns="58482" rIns="116975" bIns="5848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75" tIns="58482" rIns="116975" bIns="58482"/>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75" tIns="58482" rIns="116975" bIns="5848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5522429"/>
      </p:ext>
    </p:extLst>
  </p:cSld>
  <p:clrMapOvr>
    <a:overrideClrMapping bg1="lt1" tx1="dk1" bg2="lt2" tx2="dk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98"/>
            <a:ext cx="10198197" cy="788737"/>
          </a:xfrm>
          <a:prstGeom prst="rect">
            <a:avLst/>
          </a:prstGeom>
        </p:spPr>
        <p:txBody>
          <a:bodyPr lIns="116975" tIns="58482" rIns="116975" bIns="5848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75" tIns="58482" rIns="116975" bIns="58482">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75" tIns="58482" rIns="116975" bIns="58482"/>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2236475"/>
      </p:ext>
    </p:extLst>
  </p:cSld>
  <p:clrMapOvr>
    <a:overrideClrMapping bg1="lt1" tx1="dk1" bg2="lt2" tx2="dk2" accent1="accent1" accent2="accent2" accent3="accent3" accent4="accent4" accent5="accent5" accent6="accent6" hlink="hlink" folHlink="folHlink"/>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02" tIns="58495" rIns="117002" bIns="58495" anchor="ctr"/>
          <a:lstStyle/>
          <a:p>
            <a:pPr algn="ctr" defTabSz="1169966"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002" tIns="58495" rIns="117002" bIns="58495">
            <a:normAutofit/>
          </a:bodyPr>
          <a:lstStyle>
            <a:lvl1pPr marL="682484" marR="0" indent="-682484" algn="l" defTabSz="1169966"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992" indent="0" algn="ctr">
              <a:buNone/>
              <a:defRPr>
                <a:solidFill>
                  <a:schemeClr val="tx1">
                    <a:tint val="75000"/>
                  </a:schemeClr>
                </a:solidFill>
              </a:defRPr>
            </a:lvl2pPr>
            <a:lvl3pPr marL="1169966" indent="0" algn="ctr">
              <a:buNone/>
              <a:defRPr>
                <a:solidFill>
                  <a:schemeClr val="tx1">
                    <a:tint val="75000"/>
                  </a:schemeClr>
                </a:solidFill>
              </a:defRPr>
            </a:lvl3pPr>
            <a:lvl4pPr marL="1754939" indent="0" algn="ctr">
              <a:buNone/>
              <a:defRPr>
                <a:solidFill>
                  <a:schemeClr val="tx1">
                    <a:tint val="75000"/>
                  </a:schemeClr>
                </a:solidFill>
              </a:defRPr>
            </a:lvl4pPr>
            <a:lvl5pPr marL="2339935" indent="0" algn="ctr">
              <a:buNone/>
              <a:defRPr>
                <a:solidFill>
                  <a:schemeClr val="tx1">
                    <a:tint val="75000"/>
                  </a:schemeClr>
                </a:solidFill>
              </a:defRPr>
            </a:lvl5pPr>
            <a:lvl6pPr marL="2924909" indent="0" algn="ctr">
              <a:buNone/>
              <a:defRPr>
                <a:solidFill>
                  <a:schemeClr val="tx1">
                    <a:tint val="75000"/>
                  </a:schemeClr>
                </a:solidFill>
              </a:defRPr>
            </a:lvl6pPr>
            <a:lvl7pPr marL="3509875" indent="0" algn="ctr">
              <a:buNone/>
              <a:defRPr>
                <a:solidFill>
                  <a:schemeClr val="tx1">
                    <a:tint val="75000"/>
                  </a:schemeClr>
                </a:solidFill>
              </a:defRPr>
            </a:lvl7pPr>
            <a:lvl8pPr marL="4094880" indent="0" algn="ctr">
              <a:buNone/>
              <a:defRPr>
                <a:solidFill>
                  <a:schemeClr val="tx1">
                    <a:tint val="75000"/>
                  </a:schemeClr>
                </a:solidFill>
              </a:defRPr>
            </a:lvl8pPr>
            <a:lvl9pPr marL="4679864"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002" tIns="58495" rIns="117002" bIns="58495">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02" tIns="58495" rIns="117002" bIns="5849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43000931"/>
      </p:ext>
    </p:extLst>
  </p:cSld>
  <p:clrMapOvr>
    <a:overrideClrMapping bg1="lt1" tx1="dk1" bg2="lt2" tx2="dk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02" tIns="58495" rIns="117002" bIns="58495" anchor="ctr"/>
          <a:lstStyle/>
          <a:p>
            <a:pPr algn="ctr" defTabSz="1169966"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02" tIns="58495" rIns="117002" bIns="58495">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002" tIns="58495" rIns="117002" bIns="5849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02" tIns="58495" rIns="117002" bIns="5849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51801502"/>
      </p:ext>
    </p:extLst>
  </p:cSld>
  <p:clrMapOvr>
    <a:overrideClrMapping bg1="lt1" tx1="dk1" bg2="lt2" tx2="dk2" accent1="accent1" accent2="accent2" accent3="accent3" accent4="accent4" accent5="accent5" accent6="accent6" hlink="hlink" folHlink="folHlink"/>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02" tIns="58495" rIns="117002" bIns="58495" anchor="ctr"/>
          <a:lstStyle/>
          <a:p>
            <a:pPr algn="ctr" defTabSz="1169966"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02" tIns="58495" rIns="117002" bIns="58495">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002" tIns="58495" rIns="117002" bIns="5849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002" tIns="58495" rIns="117002" bIns="5849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002" tIns="58495" rIns="117002" bIns="5849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12383541"/>
      </p:ext>
    </p:extLst>
  </p:cSld>
  <p:clrMapOvr>
    <a:overrideClrMapping bg1="lt1" tx1="dk1" bg2="lt2" tx2="dk2" accent1="accent1" accent2="accent2" accent3="accent3" accent4="accent4" accent5="accent5" accent6="accent6" hlink="hlink" folHlink="folHlink"/>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02" tIns="58495" rIns="117002" bIns="58495" anchor="ctr"/>
          <a:lstStyle/>
          <a:p>
            <a:pPr algn="ctr" defTabSz="1169966"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02" tIns="58495" rIns="117002" bIns="58495">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7002" tIns="58495" rIns="117002" bIns="5849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002" tIns="58495" rIns="117002" bIns="58495"/>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7002" tIns="58495" rIns="117002" bIns="5849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002" tIns="58495" rIns="117002" bIns="58495"/>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002" tIns="58495" rIns="117002" bIns="5849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5302929"/>
      </p:ext>
    </p:extLst>
  </p:cSld>
  <p:clrMapOvr>
    <a:overrideClrMapping bg1="lt1" tx1="dk1" bg2="lt2" tx2="dk2" accent1="accent1" accent2="accent2" accent3="accent3" accent4="accent4" accent5="accent5" accent6="accent6" hlink="hlink" folHlink="folHlink"/>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02" tIns="58495" rIns="117002" bIns="58495" anchor="ctr"/>
          <a:lstStyle/>
          <a:p>
            <a:pPr algn="ctr" defTabSz="1169966"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02" tIns="58495" rIns="117002" bIns="58495">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10002960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73" tIns="45592" rIns="91173" bIns="45592">
            <a:normAutofit/>
          </a:bodyPr>
          <a:lstStyle>
            <a:lvl1pPr marL="531858" marR="0" indent="-531858" algn="l" defTabSz="911779"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893" indent="0" algn="ctr">
              <a:buNone/>
              <a:defRPr>
                <a:solidFill>
                  <a:schemeClr val="tx1">
                    <a:tint val="75000"/>
                  </a:schemeClr>
                </a:solidFill>
              </a:defRPr>
            </a:lvl2pPr>
            <a:lvl3pPr marL="911779" indent="0" algn="ctr">
              <a:buNone/>
              <a:defRPr>
                <a:solidFill>
                  <a:schemeClr val="tx1">
                    <a:tint val="75000"/>
                  </a:schemeClr>
                </a:solidFill>
              </a:defRPr>
            </a:lvl3pPr>
            <a:lvl4pPr marL="1367671" indent="0" algn="ctr">
              <a:buNone/>
              <a:defRPr>
                <a:solidFill>
                  <a:schemeClr val="tx1">
                    <a:tint val="75000"/>
                  </a:schemeClr>
                </a:solidFill>
              </a:defRPr>
            </a:lvl4pPr>
            <a:lvl5pPr marL="1823539" indent="0" algn="ctr">
              <a:buNone/>
              <a:defRPr>
                <a:solidFill>
                  <a:schemeClr val="tx1">
                    <a:tint val="75000"/>
                  </a:schemeClr>
                </a:solidFill>
              </a:defRPr>
            </a:lvl5pPr>
            <a:lvl6pPr marL="2279443" indent="0" algn="ctr">
              <a:buNone/>
              <a:defRPr>
                <a:solidFill>
                  <a:schemeClr val="tx1">
                    <a:tint val="75000"/>
                  </a:schemeClr>
                </a:solidFill>
              </a:defRPr>
            </a:lvl6pPr>
            <a:lvl7pPr marL="2735343" indent="0" algn="ctr">
              <a:buNone/>
              <a:defRPr>
                <a:solidFill>
                  <a:schemeClr val="tx1">
                    <a:tint val="75000"/>
                  </a:schemeClr>
                </a:solidFill>
              </a:defRPr>
            </a:lvl7pPr>
            <a:lvl8pPr marL="3191216" indent="0" algn="ctr">
              <a:buNone/>
              <a:defRPr>
                <a:solidFill>
                  <a:schemeClr val="tx1">
                    <a:tint val="75000"/>
                  </a:schemeClr>
                </a:solidFill>
              </a:defRPr>
            </a:lvl8pPr>
            <a:lvl9pPr marL="364708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0CE34AF6-B99F-4998-9EFE-79F9FF7AED77}"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15355795"/>
      </p:ext>
    </p:extLst>
  </p:cSld>
  <p:clrMapOvr>
    <a:overrideClrMapping bg1="lt1" tx1="dk1" bg2="lt2" tx2="dk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95313467"/>
      </p:ext>
    </p:extLst>
  </p:cSld>
  <p:clrMapOvr>
    <a:overrideClrMapping bg1="lt1" tx1="dk1" bg2="lt2" tx2="dk2" accent1="accent1" accent2="accent2" accent3="accent3" accent4="accent4" accent5="accent5" accent6="accent6" hlink="hlink" folHlink="folHlink"/>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02" tIns="58495" rIns="117002" bIns="58495" anchor="ctr"/>
          <a:lstStyle/>
          <a:p>
            <a:pPr algn="ctr" defTabSz="1169966"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002" tIns="58495" rIns="117002" bIns="58495">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002" tIns="58495" rIns="117002" bIns="5849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002" tIns="58495" rIns="117002" bIns="58495"/>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002" tIns="58495" rIns="117002" bIns="5849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88144535"/>
      </p:ext>
    </p:extLst>
  </p:cSld>
  <p:clrMapOvr>
    <a:overrideClrMapping bg1="lt1" tx1="dk1" bg2="lt2" tx2="dk2" accent1="accent1" accent2="accent2" accent3="accent3" accent4="accent4" accent5="accent5" accent6="accent6" hlink="hlink" folHlink="folHlink"/>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90"/>
            <a:ext cx="10198197" cy="788737"/>
          </a:xfrm>
          <a:prstGeom prst="rect">
            <a:avLst/>
          </a:prstGeom>
        </p:spPr>
        <p:txBody>
          <a:bodyPr lIns="117002" tIns="58495" rIns="117002" bIns="5849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002" tIns="58495" rIns="117002" bIns="58495">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002" tIns="58495" rIns="117002" bIns="58495"/>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0059382"/>
      </p:ext>
    </p:extLst>
  </p:cSld>
  <p:clrMapOvr>
    <a:overrideClrMapping bg1="lt1" tx1="dk1" bg2="lt2" tx2="dk2" accent1="accent1" accent2="accent2" accent3="accent3" accent4="accent4" accent5="accent5" accent6="accent6" hlink="hlink" folHlink="folHlink"/>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39" tIns="58516" rIns="117039" bIns="58516" anchor="ctr"/>
          <a:lstStyle/>
          <a:p>
            <a:pPr algn="ctr" defTabSz="1170340"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039" tIns="58516" rIns="117039" bIns="58516">
            <a:normAutofit/>
          </a:bodyPr>
          <a:lstStyle>
            <a:lvl1pPr marL="682702" marR="0" indent="-682702" algn="l" defTabSz="1170340"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178" indent="0" algn="ctr">
              <a:buNone/>
              <a:defRPr>
                <a:solidFill>
                  <a:schemeClr val="tx1">
                    <a:tint val="75000"/>
                  </a:schemeClr>
                </a:solidFill>
              </a:defRPr>
            </a:lvl2pPr>
            <a:lvl3pPr marL="1170340" indent="0" algn="ctr">
              <a:buNone/>
              <a:defRPr>
                <a:solidFill>
                  <a:schemeClr val="tx1">
                    <a:tint val="75000"/>
                  </a:schemeClr>
                </a:solidFill>
              </a:defRPr>
            </a:lvl3pPr>
            <a:lvl4pPr marL="1755503" indent="0" algn="ctr">
              <a:buNone/>
              <a:defRPr>
                <a:solidFill>
                  <a:schemeClr val="tx1">
                    <a:tint val="75000"/>
                  </a:schemeClr>
                </a:solidFill>
              </a:defRPr>
            </a:lvl4pPr>
            <a:lvl5pPr marL="2340683" indent="0" algn="ctr">
              <a:buNone/>
              <a:defRPr>
                <a:solidFill>
                  <a:schemeClr val="tx1">
                    <a:tint val="75000"/>
                  </a:schemeClr>
                </a:solidFill>
              </a:defRPr>
            </a:lvl5pPr>
            <a:lvl6pPr marL="2925842" indent="0" algn="ctr">
              <a:buNone/>
              <a:defRPr>
                <a:solidFill>
                  <a:schemeClr val="tx1">
                    <a:tint val="75000"/>
                  </a:schemeClr>
                </a:solidFill>
              </a:defRPr>
            </a:lvl6pPr>
            <a:lvl7pPr marL="3511003" indent="0" algn="ctr">
              <a:buNone/>
              <a:defRPr>
                <a:solidFill>
                  <a:schemeClr val="tx1">
                    <a:tint val="75000"/>
                  </a:schemeClr>
                </a:solidFill>
              </a:defRPr>
            </a:lvl7pPr>
            <a:lvl8pPr marL="4096189" indent="0" algn="ctr">
              <a:buNone/>
              <a:defRPr>
                <a:solidFill>
                  <a:schemeClr val="tx1">
                    <a:tint val="75000"/>
                  </a:schemeClr>
                </a:solidFill>
              </a:defRPr>
            </a:lvl8pPr>
            <a:lvl9pPr marL="4681361"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039" tIns="58516" rIns="117039" bIns="58516">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39" tIns="58516" rIns="117039" bIns="5851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56065484"/>
      </p:ext>
    </p:extLst>
  </p:cSld>
  <p:clrMapOvr>
    <a:overrideClrMapping bg1="lt1" tx1="dk1" bg2="lt2" tx2="dk2" accent1="accent1" accent2="accent2" accent3="accent3" accent4="accent4" accent5="accent5" accent6="accent6" hlink="hlink" folHlink="folHlink"/>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39" tIns="58516" rIns="117039" bIns="58516" anchor="ctr"/>
          <a:lstStyle/>
          <a:p>
            <a:pPr algn="ctr" defTabSz="1170340"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39" tIns="58516" rIns="117039" bIns="58516">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039" tIns="58516" rIns="117039" bIns="5851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39" tIns="58516" rIns="117039" bIns="5851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14698068"/>
      </p:ext>
    </p:extLst>
  </p:cSld>
  <p:clrMapOvr>
    <a:overrideClrMapping bg1="lt1" tx1="dk1" bg2="lt2" tx2="dk2" accent1="accent1" accent2="accent2" accent3="accent3" accent4="accent4" accent5="accent5" accent6="accent6" hlink="hlink" folHlink="folHlink"/>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39" tIns="58516" rIns="117039" bIns="58516" anchor="ctr"/>
          <a:lstStyle/>
          <a:p>
            <a:pPr algn="ctr" defTabSz="1170340"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39" tIns="58516" rIns="117039" bIns="58516">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039" tIns="58516" rIns="117039" bIns="5851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039" tIns="58516" rIns="117039" bIns="5851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039" tIns="58516" rIns="117039" bIns="5851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59315202"/>
      </p:ext>
    </p:extLst>
  </p:cSld>
  <p:clrMapOvr>
    <a:overrideClrMapping bg1="lt1" tx1="dk1" bg2="lt2" tx2="dk2" accent1="accent1" accent2="accent2" accent3="accent3" accent4="accent4" accent5="accent5" accent6="accent6" hlink="hlink" folHlink="folHlink"/>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39" tIns="58516" rIns="117039" bIns="58516" anchor="ctr"/>
          <a:lstStyle/>
          <a:p>
            <a:pPr algn="ctr" defTabSz="1170340"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39" tIns="58516" rIns="117039" bIns="58516">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7039" tIns="58516" rIns="117039" bIns="5851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039" tIns="58516" rIns="117039" bIns="58516"/>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7039" tIns="58516" rIns="117039" bIns="5851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039" tIns="58516" rIns="117039" bIns="58516"/>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039" tIns="58516" rIns="117039" bIns="5851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8060679"/>
      </p:ext>
    </p:extLst>
  </p:cSld>
  <p:clrMapOvr>
    <a:overrideClrMapping bg1="lt1" tx1="dk1" bg2="lt2" tx2="dk2" accent1="accent1" accent2="accent2" accent3="accent3" accent4="accent4" accent5="accent5" accent6="accent6" hlink="hlink" folHlink="folHlink"/>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39" tIns="58516" rIns="117039" bIns="58516" anchor="ctr"/>
          <a:lstStyle/>
          <a:p>
            <a:pPr algn="ctr" defTabSz="1170340"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39" tIns="58516" rIns="117039" bIns="58516">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447581113"/>
      </p:ext>
    </p:extLst>
  </p:cSld>
  <p:clrMapOvr>
    <a:overrideClrMapping bg1="lt1" tx1="dk1" bg2="lt2" tx2="dk2" accent1="accent1" accent2="accent2" accent3="accent3" accent4="accent4" accent5="accent5" accent6="accent6" hlink="hlink" folHlink="folHlink"/>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085486221"/>
      </p:ext>
    </p:extLst>
  </p:cSld>
  <p:clrMapOvr>
    <a:overrideClrMapping bg1="lt1" tx1="dk1" bg2="lt2" tx2="dk2" accent1="accent1" accent2="accent2" accent3="accent3" accent4="accent4" accent5="accent5" accent6="accent6" hlink="hlink" folHlink="folHlink"/>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39" tIns="58516" rIns="117039" bIns="58516" anchor="ctr"/>
          <a:lstStyle/>
          <a:p>
            <a:pPr algn="ctr" defTabSz="1170340"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039" tIns="58516" rIns="117039" bIns="58516">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039" tIns="58516" rIns="117039" bIns="5851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039" tIns="58516" rIns="117039" bIns="58516"/>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039" tIns="58516" rIns="117039" bIns="5851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03494486"/>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F72ADF5B-B043-4A3D-8754-79096499BEA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94926164"/>
      </p:ext>
    </p:extLst>
  </p:cSld>
  <p:clrMapOvr>
    <a:overrideClrMapping bg1="lt1" tx1="dk1" bg2="lt2" tx2="dk2" accent1="accent1" accent2="accent2" accent3="accent3" accent4="accent4" accent5="accent5" accent6="accent6" hlink="hlink" folHlink="folHlink"/>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81"/>
            <a:ext cx="10198197" cy="788737"/>
          </a:xfrm>
          <a:prstGeom prst="rect">
            <a:avLst/>
          </a:prstGeom>
        </p:spPr>
        <p:txBody>
          <a:bodyPr lIns="117039" tIns="58516" rIns="117039" bIns="5851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039" tIns="58516" rIns="117039" bIns="58516">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039" tIns="58516" rIns="117039" bIns="58516"/>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09936707"/>
      </p:ext>
    </p:extLst>
  </p:cSld>
  <p:clrMapOvr>
    <a:overrideClrMapping bg1="lt1" tx1="dk1" bg2="lt2" tx2="dk2" accent1="accent1" accent2="accent2" accent3="accent3" accent4="accent4" accent5="accent5" accent6="accent6" hlink="hlink" folHlink="folHlink"/>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75" tIns="58534" rIns="117075" bIns="58534" anchor="ctr"/>
          <a:lstStyle/>
          <a:p>
            <a:pPr algn="ctr" defTabSz="1170713"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075" tIns="58534" rIns="117075" bIns="58534">
            <a:normAutofit/>
          </a:bodyPr>
          <a:lstStyle>
            <a:lvl1pPr marL="682920" marR="0" indent="-682920" algn="l" defTabSz="1170713"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364" indent="0" algn="ctr">
              <a:buNone/>
              <a:defRPr>
                <a:solidFill>
                  <a:schemeClr val="tx1">
                    <a:tint val="75000"/>
                  </a:schemeClr>
                </a:solidFill>
              </a:defRPr>
            </a:lvl2pPr>
            <a:lvl3pPr marL="1170713" indent="0" algn="ctr">
              <a:buNone/>
              <a:defRPr>
                <a:solidFill>
                  <a:schemeClr val="tx1">
                    <a:tint val="75000"/>
                  </a:schemeClr>
                </a:solidFill>
              </a:defRPr>
            </a:lvl3pPr>
            <a:lvl4pPr marL="1756066" indent="0" algn="ctr">
              <a:buNone/>
              <a:defRPr>
                <a:solidFill>
                  <a:schemeClr val="tx1">
                    <a:tint val="75000"/>
                  </a:schemeClr>
                </a:solidFill>
              </a:defRPr>
            </a:lvl4pPr>
            <a:lvl5pPr marL="2341432" indent="0" algn="ctr">
              <a:buNone/>
              <a:defRPr>
                <a:solidFill>
                  <a:schemeClr val="tx1">
                    <a:tint val="75000"/>
                  </a:schemeClr>
                </a:solidFill>
              </a:defRPr>
            </a:lvl5pPr>
            <a:lvl6pPr marL="2926775" indent="0" algn="ctr">
              <a:buNone/>
              <a:defRPr>
                <a:solidFill>
                  <a:schemeClr val="tx1">
                    <a:tint val="75000"/>
                  </a:schemeClr>
                </a:solidFill>
              </a:defRPr>
            </a:lvl6pPr>
            <a:lvl7pPr marL="3512130" indent="0" algn="ctr">
              <a:buNone/>
              <a:defRPr>
                <a:solidFill>
                  <a:schemeClr val="tx1">
                    <a:tint val="75000"/>
                  </a:schemeClr>
                </a:solidFill>
              </a:defRPr>
            </a:lvl7pPr>
            <a:lvl8pPr marL="4097498" indent="0" algn="ctr">
              <a:buNone/>
              <a:defRPr>
                <a:solidFill>
                  <a:schemeClr val="tx1">
                    <a:tint val="75000"/>
                  </a:schemeClr>
                </a:solidFill>
              </a:defRPr>
            </a:lvl8pPr>
            <a:lvl9pPr marL="4682859"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075" tIns="58534" rIns="117075" bIns="58534">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75" tIns="58534" rIns="117075" bIns="58534"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82137339"/>
      </p:ext>
    </p:extLst>
  </p:cSld>
  <p:clrMapOvr>
    <a:overrideClrMapping bg1="lt1" tx1="dk1" bg2="lt2" tx2="dk2" accent1="accent1" accent2="accent2" accent3="accent3" accent4="accent4" accent5="accent5" accent6="accent6" hlink="hlink" folHlink="folHlink"/>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75" tIns="58534" rIns="117075" bIns="58534" anchor="ctr"/>
          <a:lstStyle/>
          <a:p>
            <a:pPr algn="ctr" defTabSz="1170713"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75" tIns="58534" rIns="117075" bIns="58534">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075" tIns="58534" rIns="117075" bIns="58534">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75" tIns="58534" rIns="117075" bIns="58534"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69240158"/>
      </p:ext>
    </p:extLst>
  </p:cSld>
  <p:clrMapOvr>
    <a:overrideClrMapping bg1="lt1" tx1="dk1" bg2="lt2" tx2="dk2" accent1="accent1" accent2="accent2" accent3="accent3" accent4="accent4" accent5="accent5" accent6="accent6" hlink="hlink" folHlink="folHlink"/>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75" tIns="58534" rIns="117075" bIns="58534" anchor="ctr"/>
          <a:lstStyle/>
          <a:p>
            <a:pPr algn="ctr" defTabSz="1170713"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75" tIns="58534" rIns="117075" bIns="58534">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075" tIns="58534" rIns="117075" bIns="58534">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075" tIns="58534" rIns="117075" bIns="58534">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075" tIns="58534" rIns="117075" bIns="58534"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1523721"/>
      </p:ext>
    </p:extLst>
  </p:cSld>
  <p:clrMapOvr>
    <a:overrideClrMapping bg1="lt1" tx1="dk1" bg2="lt2" tx2="dk2" accent1="accent1" accent2="accent2" accent3="accent3" accent4="accent4" accent5="accent5" accent6="accent6" hlink="hlink" folHlink="folHlink"/>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75" tIns="58534" rIns="117075" bIns="58534" anchor="ctr"/>
          <a:lstStyle/>
          <a:p>
            <a:pPr algn="ctr" defTabSz="1170713"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75" tIns="58534" rIns="117075" bIns="58534">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7075" tIns="58534" rIns="117075" bIns="58534">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075" tIns="58534" rIns="117075" bIns="58534"/>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7075" tIns="58534" rIns="117075" bIns="58534">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075" tIns="58534" rIns="117075" bIns="58534"/>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075" tIns="58534" rIns="117075" bIns="58534"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657698649"/>
      </p:ext>
    </p:extLst>
  </p:cSld>
  <p:clrMapOvr>
    <a:overrideClrMapping bg1="lt1" tx1="dk1" bg2="lt2" tx2="dk2" accent1="accent1" accent2="accent2" accent3="accent3" accent4="accent4" accent5="accent5" accent6="accent6" hlink="hlink" folHlink="folHlink"/>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75" tIns="58534" rIns="117075" bIns="58534" anchor="ctr"/>
          <a:lstStyle/>
          <a:p>
            <a:pPr algn="ctr" defTabSz="1170713"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75" tIns="58534" rIns="117075" bIns="58534">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904962400"/>
      </p:ext>
    </p:extLst>
  </p:cSld>
  <p:clrMapOvr>
    <a:overrideClrMapping bg1="lt1" tx1="dk1" bg2="lt2" tx2="dk2" accent1="accent1" accent2="accent2" accent3="accent3" accent4="accent4" accent5="accent5" accent6="accent6" hlink="hlink" folHlink="folHlink"/>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280620583"/>
      </p:ext>
    </p:extLst>
  </p:cSld>
  <p:clrMapOvr>
    <a:overrideClrMapping bg1="lt1" tx1="dk1" bg2="lt2" tx2="dk2" accent1="accent1" accent2="accent2" accent3="accent3" accent4="accent4" accent5="accent5" accent6="accent6" hlink="hlink" folHlink="folHlink"/>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75" tIns="58534" rIns="117075" bIns="58534" anchor="ctr"/>
          <a:lstStyle/>
          <a:p>
            <a:pPr algn="ctr" defTabSz="1170713"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075" tIns="58534" rIns="117075" bIns="58534">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075" tIns="58534" rIns="117075" bIns="58534">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075" tIns="58534" rIns="117075" bIns="58534"/>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075" tIns="58534" rIns="117075" bIns="58534"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87491588"/>
      </p:ext>
    </p:extLst>
  </p:cSld>
  <p:clrMapOvr>
    <a:overrideClrMapping bg1="lt1" tx1="dk1" bg2="lt2" tx2="dk2" accent1="accent1" accent2="accent2" accent3="accent3" accent4="accent4" accent5="accent5" accent6="accent6" hlink="hlink" folHlink="folHlink"/>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71"/>
            <a:ext cx="10198197" cy="788737"/>
          </a:xfrm>
          <a:prstGeom prst="rect">
            <a:avLst/>
          </a:prstGeom>
        </p:spPr>
        <p:txBody>
          <a:bodyPr lIns="117075" tIns="58534" rIns="117075" bIns="58534"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075" tIns="58534" rIns="117075" bIns="58534">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075" tIns="58534" rIns="117075" bIns="58534"/>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82348223"/>
      </p:ext>
    </p:extLst>
  </p:cSld>
  <p:clrMapOvr>
    <a:overrideClrMapping bg1="lt1" tx1="dk1" bg2="lt2" tx2="dk2" accent1="accent1" accent2="accent2" accent3="accent3" accent4="accent4" accent5="accent5" accent6="accent6" hlink="hlink" folHlink="folHlink"/>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21" tIns="58558" rIns="117121" bIns="58558" anchor="ctr"/>
          <a:lstStyle/>
          <a:p>
            <a:pPr algn="ctr" defTabSz="1171183"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121" tIns="58558" rIns="117121" bIns="58558">
            <a:normAutofit/>
          </a:bodyPr>
          <a:lstStyle>
            <a:lvl1pPr marL="683193" marR="0" indent="-683193" algn="l" defTabSz="1171183"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596" indent="0" algn="ctr">
              <a:buNone/>
              <a:defRPr>
                <a:solidFill>
                  <a:schemeClr val="tx1">
                    <a:tint val="75000"/>
                  </a:schemeClr>
                </a:solidFill>
              </a:defRPr>
            </a:lvl2pPr>
            <a:lvl3pPr marL="1171183" indent="0" algn="ctr">
              <a:buNone/>
              <a:defRPr>
                <a:solidFill>
                  <a:schemeClr val="tx1">
                    <a:tint val="75000"/>
                  </a:schemeClr>
                </a:solidFill>
              </a:defRPr>
            </a:lvl3pPr>
            <a:lvl4pPr marL="1756771" indent="0" algn="ctr">
              <a:buNone/>
              <a:defRPr>
                <a:solidFill>
                  <a:schemeClr val="tx1">
                    <a:tint val="75000"/>
                  </a:schemeClr>
                </a:solidFill>
              </a:defRPr>
            </a:lvl4pPr>
            <a:lvl5pPr marL="2342368" indent="0" algn="ctr">
              <a:buNone/>
              <a:defRPr>
                <a:solidFill>
                  <a:schemeClr val="tx1">
                    <a:tint val="75000"/>
                  </a:schemeClr>
                </a:solidFill>
              </a:defRPr>
            </a:lvl5pPr>
            <a:lvl6pPr marL="2927948" indent="0" algn="ctr">
              <a:buNone/>
              <a:defRPr>
                <a:solidFill>
                  <a:schemeClr val="tx1">
                    <a:tint val="75000"/>
                  </a:schemeClr>
                </a:solidFill>
              </a:defRPr>
            </a:lvl6pPr>
            <a:lvl7pPr marL="3513539" indent="0" algn="ctr">
              <a:buNone/>
              <a:defRPr>
                <a:solidFill>
                  <a:schemeClr val="tx1">
                    <a:tint val="75000"/>
                  </a:schemeClr>
                </a:solidFill>
              </a:defRPr>
            </a:lvl7pPr>
            <a:lvl8pPr marL="4099139" indent="0" algn="ctr">
              <a:buNone/>
              <a:defRPr>
                <a:solidFill>
                  <a:schemeClr val="tx1">
                    <a:tint val="75000"/>
                  </a:schemeClr>
                </a:solidFill>
              </a:defRPr>
            </a:lvl8pPr>
            <a:lvl9pPr marL="468473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121" tIns="58558" rIns="117121" bIns="58558">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21" tIns="58558" rIns="117121" bIns="5855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36789212"/>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0066BFE7-352A-4516-B202-657E07A0671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79044920"/>
      </p:ext>
    </p:extLst>
  </p:cSld>
  <p:clrMapOvr>
    <a:overrideClrMapping bg1="lt1" tx1="dk1" bg2="lt2" tx2="dk2" accent1="accent1" accent2="accent2" accent3="accent3" accent4="accent4" accent5="accent5" accent6="accent6" hlink="hlink" folHlink="folHlink"/>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21" tIns="58558" rIns="117121" bIns="58558" anchor="ctr"/>
          <a:lstStyle/>
          <a:p>
            <a:pPr algn="ctr" defTabSz="1171183"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21" tIns="58558" rIns="117121" bIns="58558">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121" tIns="58558" rIns="117121" bIns="5855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21" tIns="58558" rIns="117121" bIns="5855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88689059"/>
      </p:ext>
    </p:extLst>
  </p:cSld>
  <p:clrMapOvr>
    <a:overrideClrMapping bg1="lt1" tx1="dk1" bg2="lt2" tx2="dk2" accent1="accent1" accent2="accent2" accent3="accent3" accent4="accent4" accent5="accent5" accent6="accent6" hlink="hlink" folHlink="folHlink"/>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21" tIns="58558" rIns="117121" bIns="58558" anchor="ctr"/>
          <a:lstStyle/>
          <a:p>
            <a:pPr algn="ctr" defTabSz="1171183"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21" tIns="58558" rIns="117121" bIns="58558">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121" tIns="58558" rIns="117121" bIns="5855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121" tIns="58558" rIns="117121" bIns="5855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121" tIns="58558" rIns="117121" bIns="5855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90562094"/>
      </p:ext>
    </p:extLst>
  </p:cSld>
  <p:clrMapOvr>
    <a:overrideClrMapping bg1="lt1" tx1="dk1" bg2="lt2" tx2="dk2" accent1="accent1" accent2="accent2" accent3="accent3" accent4="accent4" accent5="accent5" accent6="accent6" hlink="hlink" folHlink="folHlink"/>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21" tIns="58558" rIns="117121" bIns="58558" anchor="ctr"/>
          <a:lstStyle/>
          <a:p>
            <a:pPr algn="ctr" defTabSz="1171183"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21" tIns="58558" rIns="117121" bIns="58558">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7121" tIns="58558" rIns="117121" bIns="5855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121" tIns="58558" rIns="117121" bIns="58558"/>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7121" tIns="58558" rIns="117121" bIns="5855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121" tIns="58558" rIns="117121" bIns="58558"/>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121" tIns="58558" rIns="117121" bIns="5855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04542585"/>
      </p:ext>
    </p:extLst>
  </p:cSld>
  <p:clrMapOvr>
    <a:overrideClrMapping bg1="lt1" tx1="dk1" bg2="lt2" tx2="dk2" accent1="accent1" accent2="accent2" accent3="accent3" accent4="accent4" accent5="accent5" accent6="accent6" hlink="hlink" folHlink="folHlink"/>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21" tIns="58558" rIns="117121" bIns="58558" anchor="ctr"/>
          <a:lstStyle/>
          <a:p>
            <a:pPr algn="ctr" defTabSz="1171183"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21" tIns="58558" rIns="117121" bIns="58558">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23440157"/>
      </p:ext>
    </p:extLst>
  </p:cSld>
  <p:clrMapOvr>
    <a:overrideClrMapping bg1="lt1" tx1="dk1" bg2="lt2" tx2="dk2" accent1="accent1" accent2="accent2" accent3="accent3" accent4="accent4" accent5="accent5" accent6="accent6" hlink="hlink" folHlink="folHlink"/>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249874324"/>
      </p:ext>
    </p:extLst>
  </p:cSld>
  <p:clrMapOvr>
    <a:overrideClrMapping bg1="lt1" tx1="dk1" bg2="lt2" tx2="dk2" accent1="accent1" accent2="accent2" accent3="accent3" accent4="accent4" accent5="accent5" accent6="accent6" hlink="hlink" folHlink="folHlink"/>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21" tIns="58558" rIns="117121" bIns="58558" anchor="ctr"/>
          <a:lstStyle/>
          <a:p>
            <a:pPr algn="ctr" defTabSz="1171183"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121" tIns="58558" rIns="117121" bIns="58558">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121" tIns="58558" rIns="117121" bIns="5855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121" tIns="58558" rIns="117121" bIns="58558"/>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121" tIns="58558" rIns="117121" bIns="5855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55676534"/>
      </p:ext>
    </p:extLst>
  </p:cSld>
  <p:clrMapOvr>
    <a:overrideClrMapping bg1="lt1" tx1="dk1" bg2="lt2" tx2="dk2" accent1="accent1" accent2="accent2" accent3="accent3" accent4="accent4" accent5="accent5" accent6="accent6" hlink="hlink" folHlink="folHlink"/>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59"/>
            <a:ext cx="10198197" cy="788737"/>
          </a:xfrm>
          <a:prstGeom prst="rect">
            <a:avLst/>
          </a:prstGeom>
        </p:spPr>
        <p:txBody>
          <a:bodyPr lIns="117121" tIns="58558" rIns="117121" bIns="5855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121" tIns="58558" rIns="117121" bIns="58558">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121" tIns="58558" rIns="117121" bIns="58558"/>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2420825"/>
      </p:ext>
    </p:extLst>
  </p:cSld>
  <p:clrMapOvr>
    <a:overrideClrMapping bg1="lt1" tx1="dk1" bg2="lt2" tx2="dk2" accent1="accent1" accent2="accent2" accent3="accent3" accent4="accent4" accent5="accent5" accent6="accent6" hlink="hlink" folHlink="folHlink"/>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71" tIns="58584" rIns="117171" bIns="58584" anchor="ctr"/>
          <a:lstStyle/>
          <a:p>
            <a:pPr algn="ctr" defTabSz="1171698"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171" tIns="58584" rIns="117171" bIns="58584">
            <a:normAutofit/>
          </a:bodyPr>
          <a:lstStyle>
            <a:lvl1pPr marL="683493" marR="0" indent="-683493" algn="l" defTabSz="1171698"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851" indent="0" algn="ctr">
              <a:buNone/>
              <a:defRPr>
                <a:solidFill>
                  <a:schemeClr val="tx1">
                    <a:tint val="75000"/>
                  </a:schemeClr>
                </a:solidFill>
              </a:defRPr>
            </a:lvl2pPr>
            <a:lvl3pPr marL="1171698" indent="0" algn="ctr">
              <a:buNone/>
              <a:defRPr>
                <a:solidFill>
                  <a:schemeClr val="tx1">
                    <a:tint val="75000"/>
                  </a:schemeClr>
                </a:solidFill>
              </a:defRPr>
            </a:lvl3pPr>
            <a:lvl4pPr marL="1757545" indent="0" algn="ctr">
              <a:buNone/>
              <a:defRPr>
                <a:solidFill>
                  <a:schemeClr val="tx1">
                    <a:tint val="75000"/>
                  </a:schemeClr>
                </a:solidFill>
              </a:defRPr>
            </a:lvl4pPr>
            <a:lvl5pPr marL="2343397" indent="0" algn="ctr">
              <a:buNone/>
              <a:defRPr>
                <a:solidFill>
                  <a:schemeClr val="tx1">
                    <a:tint val="75000"/>
                  </a:schemeClr>
                </a:solidFill>
              </a:defRPr>
            </a:lvl5pPr>
            <a:lvl6pPr marL="2929241" indent="0" algn="ctr">
              <a:buNone/>
              <a:defRPr>
                <a:solidFill>
                  <a:schemeClr val="tx1">
                    <a:tint val="75000"/>
                  </a:schemeClr>
                </a:solidFill>
              </a:defRPr>
            </a:lvl6pPr>
            <a:lvl7pPr marL="3515090" indent="0" algn="ctr">
              <a:buNone/>
              <a:defRPr>
                <a:solidFill>
                  <a:schemeClr val="tx1">
                    <a:tint val="75000"/>
                  </a:schemeClr>
                </a:solidFill>
              </a:defRPr>
            </a:lvl7pPr>
            <a:lvl8pPr marL="4100944" indent="0" algn="ctr">
              <a:buNone/>
              <a:defRPr>
                <a:solidFill>
                  <a:schemeClr val="tx1">
                    <a:tint val="75000"/>
                  </a:schemeClr>
                </a:solidFill>
              </a:defRPr>
            </a:lvl8pPr>
            <a:lvl9pPr marL="4686795"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171" tIns="58584" rIns="117171" bIns="58584">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71" tIns="58584" rIns="117171" bIns="58584"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50985288"/>
      </p:ext>
    </p:extLst>
  </p:cSld>
  <p:clrMapOvr>
    <a:overrideClrMapping bg1="lt1" tx1="dk1" bg2="lt2" tx2="dk2" accent1="accent1" accent2="accent2" accent3="accent3" accent4="accent4" accent5="accent5" accent6="accent6" hlink="hlink" folHlink="folHlink"/>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71" tIns="58584" rIns="117171" bIns="58584" anchor="ctr"/>
          <a:lstStyle/>
          <a:p>
            <a:pPr algn="ctr" defTabSz="1171698"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71" tIns="58584" rIns="117171" bIns="58584">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171" tIns="58584" rIns="117171" bIns="58584">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71" tIns="58584" rIns="117171" bIns="58584"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82712885"/>
      </p:ext>
    </p:extLst>
  </p:cSld>
  <p:clrMapOvr>
    <a:overrideClrMapping bg1="lt1" tx1="dk1" bg2="lt2" tx2="dk2" accent1="accent1" accent2="accent2" accent3="accent3" accent4="accent4" accent5="accent5" accent6="accent6" hlink="hlink" folHlink="folHlink"/>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71" tIns="58584" rIns="117171" bIns="58584" anchor="ctr"/>
          <a:lstStyle/>
          <a:p>
            <a:pPr algn="ctr" defTabSz="1171698"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71" tIns="58584" rIns="117171" bIns="58584">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171" tIns="58584" rIns="117171" bIns="58584">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171" tIns="58584" rIns="117171" bIns="58584">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171" tIns="58584" rIns="117171" bIns="58584"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24624860"/>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73" tIns="45592" rIns="91173" bIns="45592"/>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73" tIns="45592" rIns="91173" bIns="45592"/>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4E25B873-DB15-4E51-9128-A90C2DCF88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17515110"/>
      </p:ext>
    </p:extLst>
  </p:cSld>
  <p:clrMapOvr>
    <a:overrideClrMapping bg1="lt1" tx1="dk1" bg2="lt2" tx2="dk2" accent1="accent1" accent2="accent2" accent3="accent3" accent4="accent4" accent5="accent5" accent6="accent6" hlink="hlink" folHlink="folHlink"/>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71" tIns="58584" rIns="117171" bIns="58584" anchor="ctr"/>
          <a:lstStyle/>
          <a:p>
            <a:pPr algn="ctr" defTabSz="1171698"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71" tIns="58584" rIns="117171" bIns="58584">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7171" tIns="58584" rIns="117171" bIns="58584">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171" tIns="58584" rIns="117171" bIns="58584"/>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7171" tIns="58584" rIns="117171" bIns="58584">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171" tIns="58584" rIns="117171" bIns="58584"/>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171" tIns="58584" rIns="117171" bIns="58584"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90841616"/>
      </p:ext>
    </p:extLst>
  </p:cSld>
  <p:clrMapOvr>
    <a:overrideClrMapping bg1="lt1" tx1="dk1" bg2="lt2" tx2="dk2" accent1="accent1" accent2="accent2" accent3="accent3" accent4="accent4" accent5="accent5" accent6="accent6" hlink="hlink" folHlink="folHlink"/>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71" tIns="58584" rIns="117171" bIns="58584" anchor="ctr"/>
          <a:lstStyle/>
          <a:p>
            <a:pPr algn="ctr" defTabSz="1171698"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71" tIns="58584" rIns="117171" bIns="58584">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172967503"/>
      </p:ext>
    </p:extLst>
  </p:cSld>
  <p:clrMapOvr>
    <a:overrideClrMapping bg1="lt1" tx1="dk1" bg2="lt2" tx2="dk2" accent1="accent1" accent2="accent2" accent3="accent3" accent4="accent4" accent5="accent5" accent6="accent6" hlink="hlink" folHlink="folHlink"/>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119239659"/>
      </p:ext>
    </p:extLst>
  </p:cSld>
  <p:clrMapOvr>
    <a:overrideClrMapping bg1="lt1" tx1="dk1" bg2="lt2" tx2="dk2" accent1="accent1" accent2="accent2" accent3="accent3" accent4="accent4" accent5="accent5" accent6="accent6" hlink="hlink" folHlink="folHlink"/>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71" tIns="58584" rIns="117171" bIns="58584" anchor="ctr"/>
          <a:lstStyle/>
          <a:p>
            <a:pPr algn="ctr" defTabSz="1171698"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171" tIns="58584" rIns="117171" bIns="58584">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171" tIns="58584" rIns="117171" bIns="58584">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171" tIns="58584" rIns="117171" bIns="58584"/>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171" tIns="58584" rIns="117171" bIns="58584"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42723037"/>
      </p:ext>
    </p:extLst>
  </p:cSld>
  <p:clrMapOvr>
    <a:overrideClrMapping bg1="lt1" tx1="dk1" bg2="lt2" tx2="dk2" accent1="accent1" accent2="accent2" accent3="accent3" accent4="accent4" accent5="accent5" accent6="accent6" hlink="hlink" folHlink="folHlink"/>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46"/>
            <a:ext cx="10198197" cy="788737"/>
          </a:xfrm>
          <a:prstGeom prst="rect">
            <a:avLst/>
          </a:prstGeom>
        </p:spPr>
        <p:txBody>
          <a:bodyPr lIns="117171" tIns="58584" rIns="117171" bIns="58584"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171" tIns="58584" rIns="117171" bIns="58584">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171" tIns="58584" rIns="117171" bIns="58584"/>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77801651"/>
      </p:ext>
    </p:extLst>
  </p:cSld>
  <p:clrMapOvr>
    <a:overrideClrMapping bg1="lt1" tx1="dk1" bg2="lt2" tx2="dk2" accent1="accent1" accent2="accent2" accent3="accent3" accent4="accent4" accent5="accent5" accent6="accent6" hlink="hlink" folHlink="folHlink"/>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2"/>
            <a:ext cx="10769700" cy="3448055"/>
          </a:xfrm>
          <a:prstGeom prst="rect">
            <a:avLst/>
          </a:prstGeom>
        </p:spPr>
        <p:txBody>
          <a:bodyPr lIns="117226" tIns="58613" rIns="117226" bIns="58613">
            <a:normAutofit/>
          </a:bodyPr>
          <a:lstStyle>
            <a:lvl1pPr marL="683819" marR="0" indent="-683819" algn="l" defTabSz="1172261"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6130" indent="0" algn="ctr">
              <a:buNone/>
              <a:defRPr>
                <a:solidFill>
                  <a:schemeClr val="tx1">
                    <a:tint val="75000"/>
                  </a:schemeClr>
                </a:solidFill>
              </a:defRPr>
            </a:lvl2pPr>
            <a:lvl3pPr marL="1172261" indent="0" algn="ctr">
              <a:buNone/>
              <a:defRPr>
                <a:solidFill>
                  <a:schemeClr val="tx1">
                    <a:tint val="75000"/>
                  </a:schemeClr>
                </a:solidFill>
              </a:defRPr>
            </a:lvl3pPr>
            <a:lvl4pPr marL="1758391" indent="0" algn="ctr">
              <a:buNone/>
              <a:defRPr>
                <a:solidFill>
                  <a:schemeClr val="tx1">
                    <a:tint val="75000"/>
                  </a:schemeClr>
                </a:solidFill>
              </a:defRPr>
            </a:lvl4pPr>
            <a:lvl5pPr marL="2344522" indent="0" algn="ctr">
              <a:buNone/>
              <a:defRPr>
                <a:solidFill>
                  <a:schemeClr val="tx1">
                    <a:tint val="75000"/>
                  </a:schemeClr>
                </a:solidFill>
              </a:defRPr>
            </a:lvl5pPr>
            <a:lvl6pPr marL="2930652" indent="0" algn="ctr">
              <a:buNone/>
              <a:defRPr>
                <a:solidFill>
                  <a:schemeClr val="tx1">
                    <a:tint val="75000"/>
                  </a:schemeClr>
                </a:solidFill>
              </a:defRPr>
            </a:lvl6pPr>
            <a:lvl7pPr marL="3516782" indent="0" algn="ctr">
              <a:buNone/>
              <a:defRPr>
                <a:solidFill>
                  <a:schemeClr val="tx1">
                    <a:tint val="75000"/>
                  </a:schemeClr>
                </a:solidFill>
              </a:defRPr>
            </a:lvl7pPr>
            <a:lvl8pPr marL="4102913" indent="0" algn="ctr">
              <a:buNone/>
              <a:defRPr>
                <a:solidFill>
                  <a:schemeClr val="tx1">
                    <a:tint val="75000"/>
                  </a:schemeClr>
                </a:solidFill>
              </a:defRPr>
            </a:lvl8pPr>
            <a:lvl9pPr marL="4689043"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40118741"/>
      </p:ext>
    </p:extLst>
  </p:cSld>
  <p:clrMapOvr>
    <a:overrideClrMapping bg1="lt1" tx1="dk1" bg2="lt2" tx2="dk2" accent1="accent1" accent2="accent2" accent3="accent3" accent4="accent4" accent5="accent5" accent6="accent6" hlink="hlink" folHlink="folHlink"/>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83982108"/>
      </p:ext>
    </p:extLst>
  </p:cSld>
  <p:clrMapOvr>
    <a:overrideClrMapping bg1="lt1" tx1="dk1" bg2="lt2" tx2="dk2" accent1="accent1" accent2="accent2" accent3="accent3" accent4="accent4" accent5="accent5" accent6="accent6" hlink="hlink" folHlink="folHlink"/>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50001718"/>
      </p:ext>
    </p:extLst>
  </p:cSld>
  <p:clrMapOvr>
    <a:overrideClrMapping bg1="lt1" tx1="dk1" bg2="lt2" tx2="dk2" accent1="accent1" accent2="accent2" accent3="accent3" accent4="accent4" accent5="accent5" accent6="accent6" hlink="hlink" folHlink="folHlink"/>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6"/>
            <a:ext cx="5280000" cy="2926039"/>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226" tIns="58613" rIns="117226" bIns="5861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6"/>
            <a:ext cx="5280000" cy="2926039"/>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226" tIns="58613" rIns="117226" bIns="5861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75159987"/>
      </p:ext>
    </p:extLst>
  </p:cSld>
  <p:clrMapOvr>
    <a:overrideClrMapping bg1="lt1" tx1="dk1" bg2="lt2" tx2="dk2" accent1="accent1" accent2="accent2" accent3="accent3" accent4="accent4" accent5="accent5" accent6="accent6" hlink="hlink" folHlink="folHlink"/>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515290869"/>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406B6320-1B31-421B-AC8C-36BA56882A7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180668655"/>
      </p:ext>
    </p:extLst>
  </p:cSld>
  <p:clrMapOvr>
    <a:overrideClrMapping bg1="lt1" tx1="dk1" bg2="lt2" tx2="dk2" accent1="accent1" accent2="accent2" accent3="accent3" accent4="accent4" accent5="accent5" accent6="accent6" hlink="hlink" folHlink="folHlink"/>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198929463"/>
      </p:ext>
    </p:extLst>
  </p:cSld>
  <p:clrMapOvr>
    <a:overrideClrMapping bg1="lt1" tx1="dk1" bg2="lt2" tx2="dk2" accent1="accent1" accent2="accent2" accent3="accent3" accent4="accent4" accent5="accent5" accent6="accent6" hlink="hlink" folHlink="folHlink"/>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lIns="117226" tIns="58613" rIns="117226" bIns="58613"/>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64909062"/>
      </p:ext>
    </p:extLst>
  </p:cSld>
  <p:clrMapOvr>
    <a:overrideClrMapping bg1="lt1" tx1="dk1" bg2="lt2" tx2="dk2" accent1="accent1" accent2="accent2" accent3="accent3" accent4="accent4" accent5="accent5" accent6="accent6" hlink="hlink" folHlink="folHlink"/>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2"/>
            <a:ext cx="10198197" cy="788737"/>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3"/>
            <a:ext cx="10769700" cy="4000528"/>
          </a:xfrm>
          <a:prstGeom prst="rect">
            <a:avLst/>
          </a:prstGeom>
        </p:spPr>
        <p:txBody>
          <a:bodyPr lIns="117226" tIns="58613" rIns="117226" bIns="58613">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226" tIns="58613" rIns="117226" bIns="58613"/>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67605530"/>
      </p:ext>
    </p:extLst>
  </p:cSld>
  <p:clrMapOvr>
    <a:overrideClrMapping bg1="lt1" tx1="dk1" bg2="lt2" tx2="dk2" accent1="accent1" accent2="accent2" accent3="accent3" accent4="accent4" accent5="accent5" accent6="accent6" hlink="hlink" folHlink="folHlink"/>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54" tIns="45583" rIns="91154" bIns="45583">
            <a:normAutofit/>
          </a:bodyPr>
          <a:lstStyle>
            <a:lvl1pPr marL="531751" marR="0" indent="-531751" algn="l" defTabSz="911598"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802" indent="0" algn="ctr">
              <a:buNone/>
              <a:defRPr>
                <a:solidFill>
                  <a:schemeClr val="tx1">
                    <a:tint val="75000"/>
                  </a:schemeClr>
                </a:solidFill>
              </a:defRPr>
            </a:lvl2pPr>
            <a:lvl3pPr marL="911598" indent="0" algn="ctr">
              <a:buNone/>
              <a:defRPr>
                <a:solidFill>
                  <a:schemeClr val="tx1">
                    <a:tint val="75000"/>
                  </a:schemeClr>
                </a:solidFill>
              </a:defRPr>
            </a:lvl3pPr>
            <a:lvl4pPr marL="1367398" indent="0" algn="ctr">
              <a:buNone/>
              <a:defRPr>
                <a:solidFill>
                  <a:schemeClr val="tx1">
                    <a:tint val="75000"/>
                  </a:schemeClr>
                </a:solidFill>
              </a:defRPr>
            </a:lvl4pPr>
            <a:lvl5pPr marL="1823173" indent="0" algn="ctr">
              <a:buNone/>
              <a:defRPr>
                <a:solidFill>
                  <a:schemeClr val="tx1">
                    <a:tint val="75000"/>
                  </a:schemeClr>
                </a:solidFill>
              </a:defRPr>
            </a:lvl5pPr>
            <a:lvl6pPr marL="2278988" indent="0" algn="ctr">
              <a:buNone/>
              <a:defRPr>
                <a:solidFill>
                  <a:schemeClr val="tx1">
                    <a:tint val="75000"/>
                  </a:schemeClr>
                </a:solidFill>
              </a:defRPr>
            </a:lvl6pPr>
            <a:lvl7pPr marL="2734797" indent="0" algn="ctr">
              <a:buNone/>
              <a:defRPr>
                <a:solidFill>
                  <a:schemeClr val="tx1">
                    <a:tint val="75000"/>
                  </a:schemeClr>
                </a:solidFill>
              </a:defRPr>
            </a:lvl7pPr>
            <a:lvl8pPr marL="3190579" indent="0" algn="ctr">
              <a:buNone/>
              <a:defRPr>
                <a:solidFill>
                  <a:schemeClr val="tx1">
                    <a:tint val="75000"/>
                  </a:schemeClr>
                </a:solidFill>
              </a:defRPr>
            </a:lvl8pPr>
            <a:lvl9pPr marL="364635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73942319"/>
      </p:ext>
    </p:extLst>
  </p:cSld>
  <p:clrMapOvr>
    <a:overrideClrMapping bg1="lt1" tx1="dk1" bg2="lt2" tx2="dk2" accent1="accent1" accent2="accent2" accent3="accent3" accent4="accent4" accent5="accent5" accent6="accent6" hlink="hlink" folHlink="folHlink"/>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2974531708"/>
      </p:ext>
    </p:extLst>
  </p:cSld>
  <p:clrMapOvr>
    <a:overrideClrMapping bg1="lt1" tx1="dk1" bg2="lt2" tx2="dk2" accent1="accent1" accent2="accent2" accent3="accent3" accent4="accent4" accent5="accent5" accent6="accent6" hlink="hlink" folHlink="folHlink"/>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3060100385"/>
      </p:ext>
    </p:extLst>
  </p:cSld>
  <p:clrMapOvr>
    <a:overrideClrMapping bg1="lt1" tx1="dk1" bg2="lt2" tx2="dk2" accent1="accent1" accent2="accent2" accent3="accent3" accent4="accent4" accent5="accent5" accent6="accent6" hlink="hlink" folHlink="folHlink"/>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54" tIns="45583" rIns="91154" bIns="45583"/>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54" tIns="45583" rIns="91154" bIns="45583"/>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3548152472"/>
      </p:ext>
    </p:extLst>
  </p:cSld>
  <p:clrMapOvr>
    <a:overrideClrMapping bg1="lt1" tx1="dk1" bg2="lt2" tx2="dk2" accent1="accent1" accent2="accent2" accent3="accent3" accent4="accent4" accent5="accent5" accent6="accent6" hlink="hlink" folHlink="folHlink"/>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3051710125"/>
      </p:ext>
    </p:extLst>
  </p:cSld>
  <p:clrMapOvr>
    <a:overrideClrMapping bg1="lt1" tx1="dk1" bg2="lt2" tx2="dk2" accent1="accent1" accent2="accent2" accent3="accent3" accent4="accent4" accent5="accent5" accent6="accent6" hlink="hlink" folHlink="folHlink"/>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1782523143"/>
      </p:ext>
    </p:extLst>
  </p:cSld>
  <p:clrMapOvr>
    <a:overrideClrMapping bg1="lt1" tx1="dk1" bg2="lt2" tx2="dk2" accent1="accent1" accent2="accent2" accent3="accent3" accent4="accent4" accent5="accent5" accent6="accent6" hlink="hlink" folHlink="folHlink"/>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54" tIns="45583" rIns="91154" bIns="45583"/>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3340134887"/>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344E7D12-1011-4EBE-8944-A53D5F2F039D}"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34532877"/>
      </p:ext>
    </p:extLst>
  </p:cSld>
  <p:clrMapOvr>
    <a:overrideClrMapping bg1="lt1" tx1="dk1" bg2="lt2" tx2="dk2" accent1="accent1" accent2="accent2" accent3="accent3" accent4="accent4" accent5="accent5" accent6="accent6" hlink="hlink" folHlink="folHlink"/>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54"/>
            <a:ext cx="10198197" cy="788737"/>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54" tIns="45583" rIns="91154" bIns="45583">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54" tIns="45583" rIns="91154" bIns="45583"/>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4264745116"/>
      </p:ext>
    </p:extLst>
  </p:cSld>
  <p:clrMapOvr>
    <a:overrideClrMapping bg1="lt1" tx1="dk1" bg2="lt2" tx2="dk2" accent1="accent1" accent2="accent2" accent3="accent3" accent4="accent4" accent5="accent5" accent6="accent6" hlink="hlink" folHlink="folHlink"/>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74057113"/>
      </p:ext>
    </p:extLst>
  </p:cSld>
  <p:clrMapOvr>
    <a:overrideClrMapping bg1="lt1" tx1="dk1" bg2="lt2" tx2="dk2" accent1="accent1" accent2="accent2" accent3="accent3" accent4="accent4" accent5="accent5" accent6="accent6" hlink="hlink" folHlink="folHlink"/>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18827930"/>
      </p:ext>
    </p:extLst>
  </p:cSld>
  <p:clrMapOvr>
    <a:overrideClrMapping bg1="lt1" tx1="dk1" bg2="lt2" tx2="dk2" accent1="accent1" accent2="accent2" accent3="accent3" accent4="accent4" accent5="accent5" accent6="accent6" hlink="hlink" folHlink="folHlink"/>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62919463"/>
      </p:ext>
    </p:extLst>
  </p:cSld>
  <p:clrMapOvr>
    <a:overrideClrMapping bg1="lt1" tx1="dk1" bg2="lt2" tx2="dk2" accent1="accent1" accent2="accent2" accent3="accent3" accent4="accent4" accent5="accent5" accent6="accent6" hlink="hlink" folHlink="folHlink"/>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97522067"/>
      </p:ext>
    </p:extLst>
  </p:cSld>
  <p:clrMapOvr>
    <a:overrideClrMapping bg1="lt1" tx1="dk1" bg2="lt2" tx2="dk2" accent1="accent1" accent2="accent2" accent3="accent3" accent4="accent4" accent5="accent5" accent6="accent6" hlink="hlink" folHlink="folHlink"/>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984164164"/>
      </p:ext>
    </p:extLst>
  </p:cSld>
  <p:clrMapOvr>
    <a:overrideClrMapping bg1="lt1" tx1="dk1" bg2="lt2" tx2="dk2" accent1="accent1" accent2="accent2" accent3="accent3" accent4="accent4" accent5="accent5" accent6="accent6" hlink="hlink" folHlink="folHlink"/>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98723103"/>
      </p:ext>
    </p:extLst>
  </p:cSld>
  <p:clrMapOvr>
    <a:overrideClrMapping bg1="lt1" tx1="dk1" bg2="lt2" tx2="dk2" accent1="accent1" accent2="accent2" accent3="accent3" accent4="accent4" accent5="accent5" accent6="accent6" hlink="hlink" folHlink="folHlink"/>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10185017"/>
      </p:ext>
    </p:extLst>
  </p:cSld>
  <p:clrMapOvr>
    <a:overrideClrMapping bg1="lt1" tx1="dk1" bg2="lt2" tx2="dk2" accent1="accent1" accent2="accent2" accent3="accent3" accent4="accent4" accent5="accent5" accent6="accent6" hlink="hlink" folHlink="folHlink"/>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80450844"/>
      </p:ext>
    </p:extLst>
  </p:cSld>
  <p:clrMapOvr>
    <a:overrideClrMapping bg1="lt1" tx1="dk1" bg2="lt2" tx2="dk2" accent1="accent1" accent2="accent2" accent3="accent3" accent4="accent4" accent5="accent5" accent6="accent6" hlink="hlink" folHlink="folHlink"/>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0" tIns="45576" rIns="91140" bIns="45576"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40" tIns="45576" rIns="91140" bIns="45576">
            <a:normAutofit/>
          </a:bodyPr>
          <a:lstStyle>
            <a:lvl1pPr marL="531665" marR="0" indent="-531665" algn="l" defTabSz="911452"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729" indent="0" algn="ctr">
              <a:buNone/>
              <a:defRPr>
                <a:solidFill>
                  <a:schemeClr val="tx1">
                    <a:tint val="75000"/>
                  </a:schemeClr>
                </a:solidFill>
              </a:defRPr>
            </a:lvl2pPr>
            <a:lvl3pPr marL="911452" indent="0" algn="ctr">
              <a:buNone/>
              <a:defRPr>
                <a:solidFill>
                  <a:schemeClr val="tx1">
                    <a:tint val="75000"/>
                  </a:schemeClr>
                </a:solidFill>
              </a:defRPr>
            </a:lvl3pPr>
            <a:lvl4pPr marL="1367180" indent="0" algn="ctr">
              <a:buNone/>
              <a:defRPr>
                <a:solidFill>
                  <a:schemeClr val="tx1">
                    <a:tint val="75000"/>
                  </a:schemeClr>
                </a:solidFill>
              </a:defRPr>
            </a:lvl4pPr>
            <a:lvl5pPr marL="1822881" indent="0" algn="ctr">
              <a:buNone/>
              <a:defRPr>
                <a:solidFill>
                  <a:schemeClr val="tx1">
                    <a:tint val="75000"/>
                  </a:schemeClr>
                </a:solidFill>
              </a:defRPr>
            </a:lvl5pPr>
            <a:lvl6pPr marL="2278624" indent="0" algn="ctr">
              <a:buNone/>
              <a:defRPr>
                <a:solidFill>
                  <a:schemeClr val="tx1">
                    <a:tint val="75000"/>
                  </a:schemeClr>
                </a:solidFill>
              </a:defRPr>
            </a:lvl6pPr>
            <a:lvl7pPr marL="2734361" indent="0" algn="ctr">
              <a:buNone/>
              <a:defRPr>
                <a:solidFill>
                  <a:schemeClr val="tx1">
                    <a:tint val="75000"/>
                  </a:schemeClr>
                </a:solidFill>
              </a:defRPr>
            </a:lvl7pPr>
            <a:lvl8pPr marL="3190070" indent="0" algn="ctr">
              <a:buNone/>
              <a:defRPr>
                <a:solidFill>
                  <a:schemeClr val="tx1">
                    <a:tint val="75000"/>
                  </a:schemeClr>
                </a:solidFill>
              </a:defRPr>
            </a:lvl8pPr>
            <a:lvl9pPr marL="364577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40" tIns="45576" rIns="91140" bIns="45576">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40" tIns="45576" rIns="91140" bIns="4557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362147284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292" tIns="49656" rIns="99292" bIns="49656" anchor="ctr"/>
          <a:lstStyle/>
          <a:p>
            <a:pPr algn="ctr" fontAlgn="auto">
              <a:spcBef>
                <a:spcPts val="0"/>
              </a:spcBef>
              <a:spcAft>
                <a:spcPts val="0"/>
              </a:spcAft>
              <a:defRPr/>
            </a:pPr>
            <a:endParaRPr lang="th-TH" sz="2800"/>
          </a:p>
        </p:txBody>
      </p:sp>
      <p:sp>
        <p:nvSpPr>
          <p:cNvPr id="3" name="Title 6"/>
          <p:cNvSpPr>
            <a:spLocks noGrp="1"/>
          </p:cNvSpPr>
          <p:nvPr>
            <p:ph type="title"/>
          </p:nvPr>
        </p:nvSpPr>
        <p:spPr>
          <a:xfrm>
            <a:off x="300763" y="3390900"/>
            <a:ext cx="10820437" cy="1747850"/>
          </a:xfrm>
          <a:prstGeom prst="rect">
            <a:avLst/>
          </a:prstGeom>
        </p:spPr>
        <p:txBody>
          <a:bodyPr lIns="91173" tIns="45592" rIns="91173" bIns="45592"/>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20633975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73" tIns="45592" rIns="91173" bIns="45592"/>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F78ADB19-0AB1-4A20-BBA7-4782F3D7A33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12924365"/>
      </p:ext>
    </p:extLst>
  </p:cSld>
  <p:clrMapOvr>
    <a:overrideClrMapping bg1="lt1" tx1="dk1" bg2="lt2" tx2="dk2" accent1="accent1" accent2="accent2" accent3="accent3" accent4="accent4" accent5="accent5" accent6="accent6" hlink="hlink" folHlink="folHlink"/>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0" tIns="45576" rIns="91140" bIns="4557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0" tIns="45576" rIns="91140" bIns="45576">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40" tIns="45576" rIns="91140" bIns="4557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40" tIns="45576" rIns="91140" bIns="4557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1382629019"/>
      </p:ext>
    </p:extLst>
  </p:cSld>
  <p:clrMapOvr>
    <a:overrideClrMapping bg1="lt1" tx1="dk1" bg2="lt2" tx2="dk2" accent1="accent1" accent2="accent2" accent3="accent3" accent4="accent4" accent5="accent5" accent6="accent6" hlink="hlink" folHlink="folHlink"/>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0" tIns="45576" rIns="91140" bIns="4557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0" tIns="45576" rIns="91140" bIns="45576">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40" tIns="45576" rIns="91140" bIns="4557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40" tIns="45576" rIns="91140" bIns="4557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40" tIns="45576" rIns="91140" bIns="4557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4045695712"/>
      </p:ext>
    </p:extLst>
  </p:cSld>
  <p:clrMapOvr>
    <a:overrideClrMapping bg1="lt1" tx1="dk1" bg2="lt2" tx2="dk2" accent1="accent1" accent2="accent2" accent3="accent3" accent4="accent4" accent5="accent5" accent6="accent6" hlink="hlink" folHlink="folHlink"/>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0" tIns="45576" rIns="91140" bIns="4557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0" tIns="45576" rIns="91140" bIns="45576">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91140" tIns="45576" rIns="91140" bIns="4557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40" tIns="45576" rIns="91140" bIns="45576"/>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91140" tIns="45576" rIns="91140" bIns="4557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40" tIns="45576" rIns="91140" bIns="45576"/>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40" tIns="45576" rIns="91140" bIns="4557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2794559778"/>
      </p:ext>
    </p:extLst>
  </p:cSld>
  <p:clrMapOvr>
    <a:overrideClrMapping bg1="lt1" tx1="dk1" bg2="lt2" tx2="dk2" accent1="accent1" accent2="accent2" accent3="accent3" accent4="accent4" accent5="accent5" accent6="accent6" hlink="hlink" folHlink="folHlink"/>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0" tIns="45576" rIns="91140" bIns="4557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0" tIns="45576" rIns="91140" bIns="45576">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1561110936"/>
      </p:ext>
    </p:extLst>
  </p:cSld>
  <p:clrMapOvr>
    <a:overrideClrMapping bg1="lt1" tx1="dk1" bg2="lt2" tx2="dk2" accent1="accent1" accent2="accent2" accent3="accent3" accent4="accent4" accent5="accent5" accent6="accent6" hlink="hlink" folHlink="folHlink"/>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3137633726"/>
      </p:ext>
    </p:extLst>
  </p:cSld>
  <p:clrMapOvr>
    <a:overrideClrMapping bg1="lt1" tx1="dk1" bg2="lt2" tx2="dk2" accent1="accent1" accent2="accent2" accent3="accent3" accent4="accent4" accent5="accent5" accent6="accent6" hlink="hlink" folHlink="folHlink"/>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0" tIns="45576" rIns="91140" bIns="4557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40" tIns="45576" rIns="91140" bIns="45576">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40" tIns="45576" rIns="91140" bIns="4557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40" tIns="45576" rIns="91140" bIns="45576"/>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40" tIns="45576" rIns="91140" bIns="4557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875018122"/>
      </p:ext>
    </p:extLst>
  </p:cSld>
  <p:clrMapOvr>
    <a:overrideClrMapping bg1="lt1" tx1="dk1" bg2="lt2" tx2="dk2" accent1="accent1" accent2="accent2" accent3="accent3" accent4="accent4" accent5="accent5" accent6="accent6" hlink="hlink" folHlink="folHlink"/>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51"/>
            <a:ext cx="10198197" cy="788737"/>
          </a:xfrm>
          <a:prstGeom prst="rect">
            <a:avLst/>
          </a:prstGeom>
        </p:spPr>
        <p:txBody>
          <a:bodyPr lIns="91140" tIns="45576" rIns="91140" bIns="4557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40" tIns="45576" rIns="91140" bIns="45576">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40" tIns="45576" rIns="91140" bIns="45576"/>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3724774511"/>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18"/>
            <a:ext cx="10198197" cy="788737"/>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73" tIns="45592" rIns="91173" bIns="45592">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73" tIns="45592" rIns="91173" bIns="45592"/>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BFBD6B5F-59AD-422D-A325-F87DCFC6401F}"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0088563"/>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73" tIns="45592" rIns="91173" bIns="45592">
            <a:normAutofit/>
          </a:bodyPr>
          <a:lstStyle>
            <a:lvl1pPr marL="531858" marR="0" indent="-531858" algn="l" defTabSz="911779"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893" indent="0" algn="ctr">
              <a:buNone/>
              <a:defRPr>
                <a:solidFill>
                  <a:schemeClr val="tx1">
                    <a:tint val="75000"/>
                  </a:schemeClr>
                </a:solidFill>
              </a:defRPr>
            </a:lvl2pPr>
            <a:lvl3pPr marL="911779" indent="0" algn="ctr">
              <a:buNone/>
              <a:defRPr>
                <a:solidFill>
                  <a:schemeClr val="tx1">
                    <a:tint val="75000"/>
                  </a:schemeClr>
                </a:solidFill>
              </a:defRPr>
            </a:lvl3pPr>
            <a:lvl4pPr marL="1367671" indent="0" algn="ctr">
              <a:buNone/>
              <a:defRPr>
                <a:solidFill>
                  <a:schemeClr val="tx1">
                    <a:tint val="75000"/>
                  </a:schemeClr>
                </a:solidFill>
              </a:defRPr>
            </a:lvl4pPr>
            <a:lvl5pPr marL="1823539" indent="0" algn="ctr">
              <a:buNone/>
              <a:defRPr>
                <a:solidFill>
                  <a:schemeClr val="tx1">
                    <a:tint val="75000"/>
                  </a:schemeClr>
                </a:solidFill>
              </a:defRPr>
            </a:lvl5pPr>
            <a:lvl6pPr marL="2279443" indent="0" algn="ctr">
              <a:buNone/>
              <a:defRPr>
                <a:solidFill>
                  <a:schemeClr val="tx1">
                    <a:tint val="75000"/>
                  </a:schemeClr>
                </a:solidFill>
              </a:defRPr>
            </a:lvl6pPr>
            <a:lvl7pPr marL="2735343" indent="0" algn="ctr">
              <a:buNone/>
              <a:defRPr>
                <a:solidFill>
                  <a:schemeClr val="tx1">
                    <a:tint val="75000"/>
                  </a:schemeClr>
                </a:solidFill>
              </a:defRPr>
            </a:lvl7pPr>
            <a:lvl8pPr marL="3191216" indent="0" algn="ctr">
              <a:buNone/>
              <a:defRPr>
                <a:solidFill>
                  <a:schemeClr val="tx1">
                    <a:tint val="75000"/>
                  </a:schemeClr>
                </a:solidFill>
              </a:defRPr>
            </a:lvl8pPr>
            <a:lvl9pPr marL="364708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246028669"/>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305792776"/>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2725379849"/>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73" tIns="45592" rIns="91173" bIns="45592"/>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73" tIns="45592" rIns="91173" bIns="45592"/>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837549632"/>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3198547070"/>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3502710111"/>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73" tIns="45592" rIns="91173" bIns="45592"/>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2799979694"/>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18"/>
            <a:ext cx="10198197" cy="788737"/>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73" tIns="45592" rIns="91173" bIns="45592">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73" tIns="45592" rIns="91173" bIns="45592"/>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114238757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endParaRPr lang="th-TH" sz="2800" dirty="0"/>
          </a:p>
        </p:txBody>
      </p:sp>
      <p:sp>
        <p:nvSpPr>
          <p:cNvPr id="18" name="Subtitle 2"/>
          <p:cNvSpPr>
            <a:spLocks noGrp="1"/>
          </p:cNvSpPr>
          <p:nvPr>
            <p:ph type="subTitle" idx="1"/>
          </p:nvPr>
        </p:nvSpPr>
        <p:spPr>
          <a:xfrm>
            <a:off x="660338" y="1978296"/>
            <a:ext cx="10769700" cy="3448055"/>
          </a:xfrm>
          <a:prstGeom prst="rect">
            <a:avLst/>
          </a:prstGeom>
        </p:spPr>
        <p:txBody>
          <a:bodyPr lIns="91173" tIns="45592" rIns="91173" bIns="45592">
            <a:normAutofit/>
          </a:bodyPr>
          <a:lstStyle>
            <a:lvl1pPr marL="531858" marR="0" indent="-531858" algn="l" defTabSz="911779"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893" indent="0" algn="ctr">
              <a:buNone/>
              <a:defRPr>
                <a:solidFill>
                  <a:schemeClr val="tx1">
                    <a:tint val="75000"/>
                  </a:schemeClr>
                </a:solidFill>
              </a:defRPr>
            </a:lvl2pPr>
            <a:lvl3pPr marL="911779" indent="0" algn="ctr">
              <a:buNone/>
              <a:defRPr>
                <a:solidFill>
                  <a:schemeClr val="tx1">
                    <a:tint val="75000"/>
                  </a:schemeClr>
                </a:solidFill>
              </a:defRPr>
            </a:lvl3pPr>
            <a:lvl4pPr marL="1367671" indent="0" algn="ctr">
              <a:buNone/>
              <a:defRPr>
                <a:solidFill>
                  <a:schemeClr val="tx1">
                    <a:tint val="75000"/>
                  </a:schemeClr>
                </a:solidFill>
              </a:defRPr>
            </a:lvl4pPr>
            <a:lvl5pPr marL="1823539" indent="0" algn="ctr">
              <a:buNone/>
              <a:defRPr>
                <a:solidFill>
                  <a:schemeClr val="tx1">
                    <a:tint val="75000"/>
                  </a:schemeClr>
                </a:solidFill>
              </a:defRPr>
            </a:lvl5pPr>
            <a:lvl6pPr marL="2279443" indent="0" algn="ctr">
              <a:buNone/>
              <a:defRPr>
                <a:solidFill>
                  <a:schemeClr val="tx1">
                    <a:tint val="75000"/>
                  </a:schemeClr>
                </a:solidFill>
              </a:defRPr>
            </a:lvl6pPr>
            <a:lvl7pPr marL="2735343" indent="0" algn="ctr">
              <a:buNone/>
              <a:defRPr>
                <a:solidFill>
                  <a:schemeClr val="tx1">
                    <a:tint val="75000"/>
                  </a:schemeClr>
                </a:solidFill>
              </a:defRPr>
            </a:lvl7pPr>
            <a:lvl8pPr marL="3191216" indent="0" algn="ctr">
              <a:buNone/>
              <a:defRPr>
                <a:solidFill>
                  <a:schemeClr val="tx1">
                    <a:tint val="75000"/>
                  </a:schemeClr>
                </a:solidFill>
              </a:defRPr>
            </a:lvl8pPr>
            <a:lvl9pPr marL="364708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0CE34AF6-B99F-4998-9EFE-79F9FF7AED77}" type="slidenum">
              <a:rPr lang="th-TH"/>
              <a:pPr>
                <a:defRPr/>
              </a:pPr>
              <a:t>‹#›</a:t>
            </a:fld>
            <a:endParaRPr lang="th-TH"/>
          </a:p>
        </p:txBody>
      </p:sp>
    </p:spTree>
    <p:extLst>
      <p:ext uri="{BB962C8B-B14F-4D97-AF65-F5344CB8AC3E}">
        <p14:creationId xmlns:p14="http://schemas.microsoft.com/office/powerpoint/2010/main" val="1642355403"/>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73" tIns="45592" rIns="91173" bIns="45592">
            <a:normAutofit/>
          </a:bodyPr>
          <a:lstStyle>
            <a:lvl1pPr marL="531858" marR="0" indent="-531858" algn="l" defTabSz="911779" rtl="0" eaLnBrk="1" fontAlgn="auto" latinLnBrk="0" hangingPunct="1">
              <a:lnSpc>
                <a:spcPct val="150000"/>
              </a:lnSpc>
              <a:spcBef>
                <a:spcPct val="20000"/>
              </a:spcBef>
              <a:spcAft>
                <a:spcPts val="0"/>
              </a:spcAft>
              <a:buClrTx/>
              <a:buSzPct val="250000"/>
              <a:buFontTx/>
              <a:buBlip>
                <a:blip r:embed="rId3"/>
              </a:buBlip>
              <a:tabLst/>
              <a:defRPr sz="1800" b="1">
                <a:solidFill>
                  <a:schemeClr val="tx1"/>
                </a:solidFill>
              </a:defRPr>
            </a:lvl1pPr>
            <a:lvl2pPr marL="455893" indent="0" algn="ctr">
              <a:buNone/>
              <a:defRPr>
                <a:solidFill>
                  <a:schemeClr val="tx1">
                    <a:tint val="75000"/>
                  </a:schemeClr>
                </a:solidFill>
              </a:defRPr>
            </a:lvl2pPr>
            <a:lvl3pPr marL="911779" indent="0" algn="ctr">
              <a:buNone/>
              <a:defRPr>
                <a:solidFill>
                  <a:schemeClr val="tx1">
                    <a:tint val="75000"/>
                  </a:schemeClr>
                </a:solidFill>
              </a:defRPr>
            </a:lvl3pPr>
            <a:lvl4pPr marL="1367671" indent="0" algn="ctr">
              <a:buNone/>
              <a:defRPr>
                <a:solidFill>
                  <a:schemeClr val="tx1">
                    <a:tint val="75000"/>
                  </a:schemeClr>
                </a:solidFill>
              </a:defRPr>
            </a:lvl4pPr>
            <a:lvl5pPr marL="1823539" indent="0" algn="ctr">
              <a:buNone/>
              <a:defRPr>
                <a:solidFill>
                  <a:schemeClr val="tx1">
                    <a:tint val="75000"/>
                  </a:schemeClr>
                </a:solidFill>
              </a:defRPr>
            </a:lvl5pPr>
            <a:lvl6pPr marL="2279443" indent="0" algn="ctr">
              <a:buNone/>
              <a:defRPr>
                <a:solidFill>
                  <a:schemeClr val="tx1">
                    <a:tint val="75000"/>
                  </a:schemeClr>
                </a:solidFill>
              </a:defRPr>
            </a:lvl6pPr>
            <a:lvl7pPr marL="2735343" indent="0" algn="ctr">
              <a:buNone/>
              <a:defRPr>
                <a:solidFill>
                  <a:schemeClr val="tx1">
                    <a:tint val="75000"/>
                  </a:schemeClr>
                </a:solidFill>
              </a:defRPr>
            </a:lvl7pPr>
            <a:lvl8pPr marL="3191216" indent="0" algn="ctr">
              <a:buNone/>
              <a:defRPr>
                <a:solidFill>
                  <a:schemeClr val="tx1">
                    <a:tint val="75000"/>
                  </a:schemeClr>
                </a:solidFill>
              </a:defRPr>
            </a:lvl8pPr>
            <a:lvl9pPr marL="3647080" indent="0" algn="ctr">
              <a:buNone/>
              <a:defRPr>
                <a:solidFill>
                  <a:schemeClr val="tx1">
                    <a:tint val="75000"/>
                  </a:schemeClr>
                </a:solidFill>
              </a:defRPr>
            </a:lvl9pPr>
          </a:lstStyle>
          <a:p>
            <a:pPr marL="531858" marR="0" lvl="0" indent="-531858" algn="l" defTabSz="911779" rtl="0" eaLnBrk="1" fontAlgn="auto" latinLnBrk="0" hangingPunct="1">
              <a:lnSpc>
                <a:spcPct val="150000"/>
              </a:lnSpc>
              <a:spcBef>
                <a:spcPct val="20000"/>
              </a:spcBef>
              <a:spcAft>
                <a:spcPts val="0"/>
              </a:spcAft>
              <a:buClrTx/>
              <a:buSzPct val="250000"/>
              <a:buFontTx/>
              <a:buBlip>
                <a:blip r:embed="rId3"/>
              </a:buBlip>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Click to edit Master subtitle style</a:t>
            </a:r>
            <a:endParaRPr kumimoji="0" lang="th-TH" sz="1800" b="1" i="0" u="none" strike="noStrike" kern="1200" cap="none" spc="0" normalizeH="0" baseline="0" noProof="0" dirty="0">
              <a:ln>
                <a:noFill/>
              </a:ln>
              <a:solidFill>
                <a:schemeClr val="tx1"/>
              </a:solidFill>
              <a:effectLst/>
              <a:uLnTx/>
              <a:uFillTx/>
              <a:latin typeface="+mn-lt"/>
              <a:ea typeface="+mn-ea"/>
              <a:cs typeface="+mn-cs"/>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47"/>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rtlCol="0" anchor="ctr"/>
          <a:lstStyle/>
          <a:p>
            <a:pPr algn="ctr" fontAlgn="auto">
              <a:spcBef>
                <a:spcPts val="0"/>
              </a:spcBef>
              <a:spcAft>
                <a:spcPts val="0"/>
              </a:spcAft>
            </a:pPr>
            <a:r>
              <a:rPr lang="en-US" sz="2800" dirty="0">
                <a:solidFill>
                  <a:prstClr val="white"/>
                </a:solidFill>
              </a:rPr>
              <a:t> </a:t>
            </a:r>
            <a:endParaRPr lang="th-TH" sz="2800" dirty="0">
              <a:solidFill>
                <a:prstClr val="white"/>
              </a:solidFill>
            </a:endParaRPr>
          </a:p>
        </p:txBody>
      </p:sp>
      <p:sp>
        <p:nvSpPr>
          <p:cNvPr id="13"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Tree>
    <p:extLst>
      <p:ext uri="{BB962C8B-B14F-4D97-AF65-F5344CB8AC3E}">
        <p14:creationId xmlns:p14="http://schemas.microsoft.com/office/powerpoint/2010/main" val="1680882319"/>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Objec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47"/>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rtlCol="0" anchor="ctr"/>
          <a:lstStyle/>
          <a:p>
            <a:pPr algn="ctr" fontAlgn="auto">
              <a:spcBef>
                <a:spcPts val="0"/>
              </a:spcBef>
              <a:spcAft>
                <a:spcPts val="0"/>
              </a:spcAft>
            </a:pPr>
            <a:r>
              <a:rPr lang="en-US" sz="2800" dirty="0">
                <a:solidFill>
                  <a:prstClr val="white"/>
                </a:solidFill>
              </a:rPr>
              <a:t> </a:t>
            </a:r>
            <a:endParaRPr lang="th-TH" sz="2800" dirty="0">
              <a:solidFill>
                <a:prstClr val="white"/>
              </a:solidFill>
            </a:endParaRPr>
          </a:p>
        </p:txBody>
      </p:sp>
      <p:sp>
        <p:nvSpPr>
          <p:cNvPr id="14" name="Content Placeholder 27"/>
          <p:cNvSpPr>
            <a:spLocks noGrp="1"/>
          </p:cNvSpPr>
          <p:nvPr>
            <p:ph sz="quarter" idx="13"/>
          </p:nvPr>
        </p:nvSpPr>
        <p:spPr>
          <a:xfrm>
            <a:off x="660338" y="1978289"/>
            <a:ext cx="10769700" cy="3448056"/>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Tree>
    <p:extLst>
      <p:ext uri="{BB962C8B-B14F-4D97-AF65-F5344CB8AC3E}">
        <p14:creationId xmlns:p14="http://schemas.microsoft.com/office/powerpoint/2010/main" val="2741862605"/>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47"/>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rtlCol="0" anchor="ctr"/>
          <a:lstStyle/>
          <a:p>
            <a:pPr algn="ctr" fontAlgn="auto">
              <a:spcBef>
                <a:spcPts val="0"/>
              </a:spcBef>
              <a:spcAft>
                <a:spcPts val="0"/>
              </a:spcAft>
            </a:pPr>
            <a:r>
              <a:rPr lang="en-US" sz="2800" dirty="0">
                <a:solidFill>
                  <a:prstClr val="white"/>
                </a:solidFill>
              </a:rPr>
              <a:t> </a:t>
            </a:r>
            <a:endParaRPr lang="th-TH" sz="2800" dirty="0">
              <a:solidFill>
                <a:prstClr val="white"/>
              </a:solidFill>
            </a:endParaRPr>
          </a:p>
        </p:txBody>
      </p:sp>
      <p:sp>
        <p:nvSpPr>
          <p:cNvPr id="7" name="Content Placeholder 27"/>
          <p:cNvSpPr>
            <a:spLocks noGrp="1"/>
          </p:cNvSpPr>
          <p:nvPr>
            <p:ph sz="quarter" idx="16"/>
          </p:nvPr>
        </p:nvSpPr>
        <p:spPr>
          <a:xfrm>
            <a:off x="660335" y="1978289"/>
            <a:ext cx="5280000" cy="3448056"/>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Tree>
    <p:extLst>
      <p:ext uri="{BB962C8B-B14F-4D97-AF65-F5344CB8AC3E}">
        <p14:creationId xmlns:p14="http://schemas.microsoft.com/office/powerpoint/2010/main" val="1617559332"/>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47"/>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rtlCol="0" anchor="ctr"/>
          <a:lstStyle/>
          <a:p>
            <a:pPr algn="ctr" fontAlgn="auto">
              <a:spcBef>
                <a:spcPts val="0"/>
              </a:spcBef>
              <a:spcAft>
                <a:spcPts val="0"/>
              </a:spcAft>
            </a:pPr>
            <a:r>
              <a:rPr lang="en-US" sz="2800" dirty="0">
                <a:solidFill>
                  <a:prstClr val="white"/>
                </a:solidFill>
              </a:rPr>
              <a:t> </a:t>
            </a:r>
            <a:endParaRPr lang="th-TH" sz="2800" dirty="0">
              <a:solidFill>
                <a:prstClr val="white"/>
              </a:solidFill>
            </a:endParaRPr>
          </a:p>
        </p:txBody>
      </p:sp>
      <p:sp>
        <p:nvSpPr>
          <p:cNvPr id="12" name="Content Placeholder 27"/>
          <p:cNvSpPr>
            <a:spLocks noGrp="1"/>
          </p:cNvSpPr>
          <p:nvPr>
            <p:ph sz="quarter" idx="18"/>
          </p:nvPr>
        </p:nvSpPr>
        <p:spPr>
          <a:xfrm>
            <a:off x="660335" y="2500308"/>
            <a:ext cx="5280000" cy="2926039"/>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73" tIns="45592" rIns="91173" bIns="45592"/>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73" tIns="45592" rIns="91173" bIns="45592"/>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Tree>
    <p:extLst>
      <p:ext uri="{BB962C8B-B14F-4D97-AF65-F5344CB8AC3E}">
        <p14:creationId xmlns:p14="http://schemas.microsoft.com/office/powerpoint/2010/main" val="3723972389"/>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dirty="0">
              <a:solidFill>
                <a:prstClr val="black">
                  <a:tint val="75000"/>
                </a:prstClr>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47"/>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rtlCol="0" anchor="ctr"/>
          <a:lstStyle/>
          <a:p>
            <a:pPr algn="ctr" fontAlgn="auto">
              <a:spcBef>
                <a:spcPts val="0"/>
              </a:spcBef>
              <a:spcAft>
                <a:spcPts val="0"/>
              </a:spcAft>
            </a:pPr>
            <a:r>
              <a:rPr lang="en-US" sz="2800" dirty="0">
                <a:solidFill>
                  <a:prstClr val="white"/>
                </a:solidFill>
              </a:rPr>
              <a:t> </a:t>
            </a:r>
            <a:endParaRPr lang="th-TH" sz="2800" dirty="0">
              <a:solidFill>
                <a:prstClr val="white"/>
              </a:solidFill>
            </a:endParaRPr>
          </a:p>
        </p:txBody>
      </p:sp>
    </p:spTree>
    <p:extLst>
      <p:ext uri="{BB962C8B-B14F-4D97-AF65-F5344CB8AC3E}">
        <p14:creationId xmlns:p14="http://schemas.microsoft.com/office/powerpoint/2010/main" val="1076047581"/>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dirty="0">
              <a:solidFill>
                <a:prstClr val="black">
                  <a:tint val="75000"/>
                </a:prstClr>
              </a:solidFill>
            </a:endParaRPr>
          </a:p>
        </p:txBody>
      </p:sp>
    </p:spTree>
    <p:extLst>
      <p:ext uri="{BB962C8B-B14F-4D97-AF65-F5344CB8AC3E}">
        <p14:creationId xmlns:p14="http://schemas.microsoft.com/office/powerpoint/2010/main" val="840807966"/>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6" y="1571612"/>
            <a:ext cx="4440765" cy="1214446"/>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47"/>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rtlCol="0" anchor="ctr"/>
          <a:lstStyle/>
          <a:p>
            <a:pPr algn="ctr" fontAlgn="auto">
              <a:spcBef>
                <a:spcPts val="0"/>
              </a:spcBef>
              <a:spcAft>
                <a:spcPts val="0"/>
              </a:spcAft>
            </a:pPr>
            <a:r>
              <a:rPr lang="en-US" sz="2800" dirty="0">
                <a:solidFill>
                  <a:prstClr val="white"/>
                </a:solidFill>
              </a:rPr>
              <a:t> </a:t>
            </a:r>
            <a:endParaRPr lang="th-TH" sz="2800" dirty="0">
              <a:solidFill>
                <a:prstClr val="white"/>
              </a:solidFill>
            </a:endParaRPr>
          </a:p>
        </p:txBody>
      </p:sp>
      <p:sp>
        <p:nvSpPr>
          <p:cNvPr id="9" name="Content Placeholder 27"/>
          <p:cNvSpPr>
            <a:spLocks noGrp="1"/>
          </p:cNvSpPr>
          <p:nvPr>
            <p:ph sz="quarter" idx="17"/>
          </p:nvPr>
        </p:nvSpPr>
        <p:spPr>
          <a:xfrm>
            <a:off x="4857741" y="1571613"/>
            <a:ext cx="6572296" cy="3854734"/>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hasCustomPrompt="1"/>
          </p:nvPr>
        </p:nvSpPr>
        <p:spPr>
          <a:xfrm>
            <a:off x="660339" y="2857496"/>
            <a:ext cx="4006905" cy="2571768"/>
          </a:xfrm>
          <a:prstGeom prst="rect">
            <a:avLst/>
          </a:prstGeom>
        </p:spPr>
        <p:txBody>
          <a:bodyPr lIns="91173" tIns="45592" rIns="91173" bIns="45592"/>
          <a:lstStyle>
            <a:lvl1pPr>
              <a:buFontTx/>
              <a:buNone/>
              <a:defRPr sz="1800"/>
            </a:lvl1pPr>
            <a:lvl2pPr>
              <a:defRPr sz="1800"/>
            </a:lvl2pPr>
            <a:lvl3pPr>
              <a:defRPr sz="1800"/>
            </a:lvl3pPr>
            <a:lvl4pPr>
              <a:defRPr sz="1800"/>
            </a:lvl4pPr>
            <a:lvl5pPr>
              <a:defRPr sz="1800"/>
            </a:lvl5pPr>
          </a:lstStyle>
          <a:p>
            <a:pPr lvl="0"/>
            <a:r>
              <a:rPr lang="en-US" dirty="0"/>
              <a:t>Click to add text</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Tree>
    <p:extLst>
      <p:ext uri="{BB962C8B-B14F-4D97-AF65-F5344CB8AC3E}">
        <p14:creationId xmlns:p14="http://schemas.microsoft.com/office/powerpoint/2010/main" val="122676463"/>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1" name="Text Placeholder 20"/>
          <p:cNvSpPr>
            <a:spLocks noGrp="1"/>
          </p:cNvSpPr>
          <p:nvPr>
            <p:ph type="body" sz="quarter" idx="14"/>
          </p:nvPr>
        </p:nvSpPr>
        <p:spPr>
          <a:xfrm>
            <a:off x="660339" y="5929418"/>
            <a:ext cx="10198197" cy="788737"/>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73" tIns="45592" rIns="91173" bIns="45592">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hasCustomPrompt="1"/>
          </p:nvPr>
        </p:nvSpPr>
        <p:spPr>
          <a:xfrm>
            <a:off x="660333" y="5572140"/>
            <a:ext cx="10769704" cy="357190"/>
          </a:xfrm>
          <a:prstGeom prst="rect">
            <a:avLst/>
          </a:prstGeom>
        </p:spPr>
        <p:txBody>
          <a:bodyPr lIns="91173" tIns="45592" rIns="91173" bIns="45592"/>
          <a:lstStyle>
            <a:lvl1pPr algn="ctr">
              <a:buFontTx/>
              <a:buNone/>
              <a:defRPr sz="1800" b="1"/>
            </a:lvl1pPr>
            <a:lvl2pPr>
              <a:defRPr sz="1800"/>
            </a:lvl2pPr>
            <a:lvl3pPr>
              <a:defRPr sz="1800"/>
            </a:lvl3pPr>
            <a:lvl4pPr>
              <a:defRPr sz="1800"/>
            </a:lvl4pPr>
            <a:lvl5pPr>
              <a:defRPr sz="1800"/>
            </a:lvl5pPr>
          </a:lstStyle>
          <a:p>
            <a:pPr lvl="0"/>
            <a:r>
              <a:rPr lang="en-US" dirty="0"/>
              <a:t>Click to add text</a:t>
            </a:r>
            <a:endParaRPr lang="th-TH" dirty="0"/>
          </a:p>
        </p:txBody>
      </p:sp>
    </p:spTree>
    <p:extLst>
      <p:ext uri="{BB962C8B-B14F-4D97-AF65-F5344CB8AC3E}">
        <p14:creationId xmlns:p14="http://schemas.microsoft.com/office/powerpoint/2010/main" val="1215637126"/>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39"/>
        <p:cNvGrpSpPr/>
        <p:nvPr/>
      </p:nvGrpSpPr>
      <p:grpSpPr>
        <a:xfrm>
          <a:off x="0" y="0"/>
          <a:ext cx="0" cy="0"/>
          <a:chOff x="0" y="0"/>
          <a:chExt cx="0" cy="0"/>
        </a:xfrm>
      </p:grpSpPr>
      <p:sp>
        <p:nvSpPr>
          <p:cNvPr id="140" name="Google Shape;140;p23"/>
          <p:cNvSpPr/>
          <p:nvPr/>
        </p:nvSpPr>
        <p:spPr>
          <a:xfrm>
            <a:off x="0" y="1628777"/>
            <a:ext cx="239184" cy="649288"/>
          </a:xfrm>
          <a:prstGeom prst="rect">
            <a:avLst/>
          </a:prstGeom>
          <a:solidFill>
            <a:srgbClr val="C1001F"/>
          </a:solidFill>
          <a:ln>
            <a:noFill/>
          </a:ln>
        </p:spPr>
        <p:txBody>
          <a:bodyPr spcFirstLastPara="1" wrap="square" lIns="91158" tIns="45571" rIns="91158" bIns="45571"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141" name="Google Shape;141;p23"/>
          <p:cNvSpPr txBox="1">
            <a:spLocks noGrp="1"/>
          </p:cNvSpPr>
          <p:nvPr>
            <p:ph type="title"/>
          </p:nvPr>
        </p:nvSpPr>
        <p:spPr>
          <a:xfrm>
            <a:off x="226477" y="1571612"/>
            <a:ext cx="11203563" cy="504000"/>
          </a:xfrm>
          <a:prstGeom prst="rect">
            <a:avLst/>
          </a:prstGeom>
          <a:noFill/>
          <a:ln>
            <a:noFill/>
          </a:ln>
        </p:spPr>
        <p:txBody>
          <a:bodyPr spcFirstLastPara="1" wrap="square" lIns="91158" tIns="45571" rIns="91158" bIns="45571"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42" name="Google Shape;142;p23"/>
          <p:cNvSpPr txBox="1">
            <a:spLocks noGrp="1"/>
          </p:cNvSpPr>
          <p:nvPr>
            <p:ph type="sldNum" idx="12"/>
          </p:nvPr>
        </p:nvSpPr>
        <p:spPr>
          <a:xfrm>
            <a:off x="10858503" y="6358026"/>
            <a:ext cx="723900" cy="365125"/>
          </a:xfrm>
          <a:prstGeom prst="rect">
            <a:avLst/>
          </a:prstGeom>
          <a:noFill/>
          <a:ln>
            <a:noFill/>
          </a:ln>
        </p:spPr>
        <p:txBody>
          <a:bodyPr spcFirstLastPara="1" wrap="square" lIns="91158" tIns="45571" rIns="91158" bIns="45571"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7325644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3"/>
        <p:cNvGrpSpPr/>
        <p:nvPr/>
      </p:nvGrpSpPr>
      <p:grpSpPr>
        <a:xfrm>
          <a:off x="0" y="0"/>
          <a:ext cx="0" cy="0"/>
          <a:chOff x="0" y="0"/>
          <a:chExt cx="0" cy="0"/>
        </a:xfrm>
      </p:grpSpPr>
      <p:sp>
        <p:nvSpPr>
          <p:cNvPr id="144" name="Google Shape;144;p24"/>
          <p:cNvSpPr/>
          <p:nvPr/>
        </p:nvSpPr>
        <p:spPr>
          <a:xfrm>
            <a:off x="0" y="1628777"/>
            <a:ext cx="239184" cy="649288"/>
          </a:xfrm>
          <a:prstGeom prst="rect">
            <a:avLst/>
          </a:prstGeom>
          <a:solidFill>
            <a:srgbClr val="C1001F"/>
          </a:solidFill>
          <a:ln>
            <a:noFill/>
          </a:ln>
        </p:spPr>
        <p:txBody>
          <a:bodyPr spcFirstLastPara="1" wrap="square" lIns="91158" tIns="45571" rIns="91158" bIns="45571"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145" name="Google Shape;145;p24"/>
          <p:cNvSpPr txBox="1">
            <a:spLocks noGrp="1"/>
          </p:cNvSpPr>
          <p:nvPr>
            <p:ph type="subTitle" idx="1"/>
          </p:nvPr>
        </p:nvSpPr>
        <p:spPr>
          <a:xfrm>
            <a:off x="660338" y="1978296"/>
            <a:ext cx="10769700" cy="3448055"/>
          </a:xfrm>
          <a:prstGeom prst="rect">
            <a:avLst/>
          </a:prstGeom>
          <a:noFill/>
          <a:ln>
            <a:noFill/>
          </a:ln>
        </p:spPr>
        <p:txBody>
          <a:bodyPr spcFirstLastPara="1" wrap="square" lIns="91158" tIns="45571" rIns="91158" bIns="45571" anchor="t" anchorCtr="0"/>
          <a:lstStyle>
            <a:lvl1pPr marR="0" lvl="0" algn="l" rtl="0">
              <a:lnSpc>
                <a:spcPct val="150000"/>
              </a:lnSpc>
              <a:spcBef>
                <a:spcPts val="360"/>
              </a:spcBef>
              <a:spcAft>
                <a:spcPts val="0"/>
              </a:spcAft>
              <a:buClr>
                <a:schemeClr val="dk1"/>
              </a:buClr>
              <a:buSzPts val="4500"/>
              <a:buFont typeface="Arial"/>
              <a:buChar char="•"/>
              <a:defRPr sz="1800" b="1" i="0" u="none" strike="noStrike" cap="none">
                <a:solidFill>
                  <a:schemeClr val="dk1"/>
                </a:solidFill>
                <a:latin typeface="Arial"/>
                <a:ea typeface="Arial"/>
                <a:cs typeface="Arial"/>
                <a:sym typeface="Arial"/>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Arial"/>
                <a:ea typeface="Arial"/>
                <a:cs typeface="Arial"/>
                <a:sym typeface="Arial"/>
              </a:defRPr>
            </a:lvl2pPr>
            <a:lvl3pPr marR="0" lvl="2" algn="ctr" rtl="0">
              <a:spcBef>
                <a:spcPts val="479"/>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3pPr>
            <a:lvl4pPr marR="0" lvl="3"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4pPr>
            <a:lvl5pPr marR="0" lvl="4"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9pPr>
          </a:lstStyle>
          <a:p>
            <a:endParaRPr/>
          </a:p>
        </p:txBody>
      </p:sp>
      <p:sp>
        <p:nvSpPr>
          <p:cNvPr id="146" name="Google Shape;146;p24"/>
          <p:cNvSpPr txBox="1">
            <a:spLocks noGrp="1"/>
          </p:cNvSpPr>
          <p:nvPr>
            <p:ph type="title"/>
          </p:nvPr>
        </p:nvSpPr>
        <p:spPr>
          <a:xfrm>
            <a:off x="226477" y="1571612"/>
            <a:ext cx="11203563" cy="504000"/>
          </a:xfrm>
          <a:prstGeom prst="rect">
            <a:avLst/>
          </a:prstGeom>
          <a:noFill/>
          <a:ln>
            <a:noFill/>
          </a:ln>
        </p:spPr>
        <p:txBody>
          <a:bodyPr spcFirstLastPara="1" wrap="square" lIns="91158" tIns="45571" rIns="91158" bIns="45571"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47" name="Google Shape;147;p24"/>
          <p:cNvSpPr txBox="1">
            <a:spLocks noGrp="1"/>
          </p:cNvSpPr>
          <p:nvPr>
            <p:ph type="body" idx="2"/>
          </p:nvPr>
        </p:nvSpPr>
        <p:spPr>
          <a:xfrm>
            <a:off x="660339" y="5429267"/>
            <a:ext cx="10198196" cy="1288804"/>
          </a:xfrm>
          <a:prstGeom prst="rect">
            <a:avLst/>
          </a:prstGeom>
          <a:noFill/>
          <a:ln>
            <a:noFill/>
          </a:ln>
        </p:spPr>
        <p:txBody>
          <a:bodyPr spcFirstLastPara="1" wrap="square" lIns="91158" tIns="45571" rIns="91158" bIns="45571" anchor="b" anchorCtr="0"/>
          <a:lstStyle>
            <a:lvl1pPr marL="455893" marR="0" lvl="0" indent="-227954"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779" marR="0" lvl="1" indent="-272278"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671" marR="0" lvl="2" indent="-272278"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3539" marR="0" lvl="3" indent="-272278"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9443" marR="0" lvl="4" indent="-272278"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5343" marR="0" lvl="5"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216" marR="0" lvl="6"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080" marR="0" lvl="7"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976" marR="0" lvl="8"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48" name="Google Shape;148;p24"/>
          <p:cNvSpPr txBox="1">
            <a:spLocks noGrp="1"/>
          </p:cNvSpPr>
          <p:nvPr>
            <p:ph type="sldNum" idx="12"/>
          </p:nvPr>
        </p:nvSpPr>
        <p:spPr>
          <a:xfrm>
            <a:off x="10858503" y="6358026"/>
            <a:ext cx="723900" cy="365125"/>
          </a:xfrm>
          <a:prstGeom prst="rect">
            <a:avLst/>
          </a:prstGeom>
          <a:noFill/>
          <a:ln>
            <a:noFill/>
          </a:ln>
        </p:spPr>
        <p:txBody>
          <a:bodyPr spcFirstLastPara="1" wrap="square" lIns="91158" tIns="45571" rIns="91158" bIns="45571"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22171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endParaRPr lang="th-TH" sz="2800" dirty="0"/>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F72ADF5B-B043-4A3D-8754-79096499BEA0}" type="slidenum">
              <a:rPr lang="th-TH"/>
              <a:pPr>
                <a:defRPr/>
              </a:pPr>
              <a:t>‹#›</a:t>
            </a:fld>
            <a:endParaRPr lang="th-TH"/>
          </a:p>
        </p:txBody>
      </p:sp>
    </p:spTree>
    <p:extLst>
      <p:ext uri="{BB962C8B-B14F-4D97-AF65-F5344CB8AC3E}">
        <p14:creationId xmlns:p14="http://schemas.microsoft.com/office/powerpoint/2010/main" val="3798814297"/>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Object">
  <p:cSld name="Title and Object">
    <p:spTree>
      <p:nvGrpSpPr>
        <p:cNvPr id="1" name="Shape 149"/>
        <p:cNvGrpSpPr/>
        <p:nvPr/>
      </p:nvGrpSpPr>
      <p:grpSpPr>
        <a:xfrm>
          <a:off x="0" y="0"/>
          <a:ext cx="0" cy="0"/>
          <a:chOff x="0" y="0"/>
          <a:chExt cx="0" cy="0"/>
        </a:xfrm>
      </p:grpSpPr>
      <p:sp>
        <p:nvSpPr>
          <p:cNvPr id="150" name="Google Shape;150;p25"/>
          <p:cNvSpPr/>
          <p:nvPr/>
        </p:nvSpPr>
        <p:spPr>
          <a:xfrm>
            <a:off x="0" y="1628777"/>
            <a:ext cx="239184" cy="649288"/>
          </a:xfrm>
          <a:prstGeom prst="rect">
            <a:avLst/>
          </a:prstGeom>
          <a:solidFill>
            <a:srgbClr val="C1001F"/>
          </a:solidFill>
          <a:ln>
            <a:noFill/>
          </a:ln>
        </p:spPr>
        <p:txBody>
          <a:bodyPr spcFirstLastPara="1" wrap="square" lIns="91158" tIns="45571" rIns="91158" bIns="45571"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151" name="Google Shape;151;p25"/>
          <p:cNvSpPr txBox="1">
            <a:spLocks noGrp="1"/>
          </p:cNvSpPr>
          <p:nvPr>
            <p:ph type="title"/>
          </p:nvPr>
        </p:nvSpPr>
        <p:spPr>
          <a:xfrm>
            <a:off x="226477" y="1571612"/>
            <a:ext cx="11203563" cy="504000"/>
          </a:xfrm>
          <a:prstGeom prst="rect">
            <a:avLst/>
          </a:prstGeom>
          <a:noFill/>
          <a:ln>
            <a:noFill/>
          </a:ln>
        </p:spPr>
        <p:txBody>
          <a:bodyPr spcFirstLastPara="1" wrap="square" lIns="91158" tIns="45571" rIns="91158" bIns="45571"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52" name="Google Shape;152;p25"/>
          <p:cNvSpPr txBox="1">
            <a:spLocks noGrp="1"/>
          </p:cNvSpPr>
          <p:nvPr>
            <p:ph type="body" idx="1"/>
          </p:nvPr>
        </p:nvSpPr>
        <p:spPr>
          <a:xfrm>
            <a:off x="660338" y="1978289"/>
            <a:ext cx="10769700" cy="3448056"/>
          </a:xfrm>
          <a:prstGeom prst="rect">
            <a:avLst/>
          </a:prstGeom>
          <a:noFill/>
          <a:ln>
            <a:noFill/>
          </a:ln>
        </p:spPr>
        <p:txBody>
          <a:bodyPr spcFirstLastPara="1" wrap="square" lIns="91158" tIns="45571" rIns="91158" bIns="45571" anchor="t" anchorCtr="0"/>
          <a:lstStyle>
            <a:lvl1pPr marL="455893" marR="0" lvl="0"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779" marR="0" lvl="1"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671" marR="0" lvl="2"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3539" marR="0" lvl="3"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9443" marR="0" lvl="4"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5343" marR="0" lvl="5"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216" marR="0" lvl="6"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080" marR="0" lvl="7"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976" marR="0" lvl="8"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53" name="Google Shape;153;p25"/>
          <p:cNvSpPr txBox="1">
            <a:spLocks noGrp="1"/>
          </p:cNvSpPr>
          <p:nvPr>
            <p:ph type="body" idx="2"/>
          </p:nvPr>
        </p:nvSpPr>
        <p:spPr>
          <a:xfrm>
            <a:off x="660339" y="5429267"/>
            <a:ext cx="10198196" cy="1288804"/>
          </a:xfrm>
          <a:prstGeom prst="rect">
            <a:avLst/>
          </a:prstGeom>
          <a:noFill/>
          <a:ln>
            <a:noFill/>
          </a:ln>
        </p:spPr>
        <p:txBody>
          <a:bodyPr spcFirstLastPara="1" wrap="square" lIns="91158" tIns="45571" rIns="91158" bIns="45571" anchor="b" anchorCtr="0"/>
          <a:lstStyle>
            <a:lvl1pPr marL="455893" marR="0" lvl="0" indent="-227954"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779" marR="0" lvl="1" indent="-272278"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671" marR="0" lvl="2" indent="-272278"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3539" marR="0" lvl="3" indent="-272278"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9443" marR="0" lvl="4" indent="-272278"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5343" marR="0" lvl="5"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216" marR="0" lvl="6"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080" marR="0" lvl="7"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976" marR="0" lvl="8"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54" name="Google Shape;154;p25"/>
          <p:cNvSpPr txBox="1">
            <a:spLocks noGrp="1"/>
          </p:cNvSpPr>
          <p:nvPr>
            <p:ph type="sldNum" idx="12"/>
          </p:nvPr>
        </p:nvSpPr>
        <p:spPr>
          <a:xfrm>
            <a:off x="10858503" y="6358026"/>
            <a:ext cx="723900" cy="365125"/>
          </a:xfrm>
          <a:prstGeom prst="rect">
            <a:avLst/>
          </a:prstGeom>
          <a:noFill/>
          <a:ln>
            <a:noFill/>
          </a:ln>
        </p:spPr>
        <p:txBody>
          <a:bodyPr spcFirstLastPara="1" wrap="square" lIns="91158" tIns="45571" rIns="91158" bIns="45571"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241371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55"/>
        <p:cNvGrpSpPr/>
        <p:nvPr/>
      </p:nvGrpSpPr>
      <p:grpSpPr>
        <a:xfrm>
          <a:off x="0" y="0"/>
          <a:ext cx="0" cy="0"/>
          <a:chOff x="0" y="0"/>
          <a:chExt cx="0" cy="0"/>
        </a:xfrm>
      </p:grpSpPr>
      <p:sp>
        <p:nvSpPr>
          <p:cNvPr id="156" name="Google Shape;156;p26"/>
          <p:cNvSpPr/>
          <p:nvPr/>
        </p:nvSpPr>
        <p:spPr>
          <a:xfrm>
            <a:off x="0" y="1628777"/>
            <a:ext cx="239184" cy="649288"/>
          </a:xfrm>
          <a:prstGeom prst="rect">
            <a:avLst/>
          </a:prstGeom>
          <a:solidFill>
            <a:srgbClr val="C1001F"/>
          </a:solidFill>
          <a:ln>
            <a:noFill/>
          </a:ln>
        </p:spPr>
        <p:txBody>
          <a:bodyPr spcFirstLastPara="1" wrap="square" lIns="91158" tIns="45571" rIns="91158" bIns="45571"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157" name="Google Shape;157;p26"/>
          <p:cNvSpPr txBox="1">
            <a:spLocks noGrp="1"/>
          </p:cNvSpPr>
          <p:nvPr>
            <p:ph type="title"/>
          </p:nvPr>
        </p:nvSpPr>
        <p:spPr>
          <a:xfrm>
            <a:off x="226477" y="1571612"/>
            <a:ext cx="11203563" cy="504000"/>
          </a:xfrm>
          <a:prstGeom prst="rect">
            <a:avLst/>
          </a:prstGeom>
          <a:noFill/>
          <a:ln>
            <a:noFill/>
          </a:ln>
        </p:spPr>
        <p:txBody>
          <a:bodyPr spcFirstLastPara="1" wrap="square" lIns="91158" tIns="45571" rIns="91158" bIns="45571"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58" name="Google Shape;158;p26"/>
          <p:cNvSpPr txBox="1">
            <a:spLocks noGrp="1"/>
          </p:cNvSpPr>
          <p:nvPr>
            <p:ph type="body" idx="1"/>
          </p:nvPr>
        </p:nvSpPr>
        <p:spPr>
          <a:xfrm>
            <a:off x="660335" y="1978289"/>
            <a:ext cx="5280000" cy="3448056"/>
          </a:xfrm>
          <a:prstGeom prst="rect">
            <a:avLst/>
          </a:prstGeom>
          <a:noFill/>
          <a:ln>
            <a:noFill/>
          </a:ln>
        </p:spPr>
        <p:txBody>
          <a:bodyPr spcFirstLastPara="1" wrap="square" lIns="91158" tIns="45571" rIns="91158" bIns="45571" anchor="t" anchorCtr="0"/>
          <a:lstStyle>
            <a:lvl1pPr marL="455893" marR="0" lvl="0"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779" marR="0" lvl="1"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671" marR="0" lvl="2"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3539" marR="0" lvl="3"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9443" marR="0" lvl="4"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5343" marR="0" lvl="5"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216" marR="0" lvl="6"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080" marR="0" lvl="7"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976" marR="0" lvl="8"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59" name="Google Shape;159;p26"/>
          <p:cNvSpPr txBox="1">
            <a:spLocks noGrp="1"/>
          </p:cNvSpPr>
          <p:nvPr>
            <p:ph type="body" idx="2"/>
          </p:nvPr>
        </p:nvSpPr>
        <p:spPr>
          <a:xfrm>
            <a:off x="6150037" y="1978289"/>
            <a:ext cx="5280000" cy="3448056"/>
          </a:xfrm>
          <a:prstGeom prst="rect">
            <a:avLst/>
          </a:prstGeom>
          <a:noFill/>
          <a:ln>
            <a:noFill/>
          </a:ln>
        </p:spPr>
        <p:txBody>
          <a:bodyPr spcFirstLastPara="1" wrap="square" lIns="91158" tIns="45571" rIns="91158" bIns="45571" anchor="t" anchorCtr="0"/>
          <a:lstStyle>
            <a:lvl1pPr marL="455893" marR="0" lvl="0"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779" marR="0" lvl="1"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671" marR="0" lvl="2"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3539" marR="0" lvl="3"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9443" marR="0" lvl="4"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5343" marR="0" lvl="5"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216" marR="0" lvl="6"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080" marR="0" lvl="7"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976" marR="0" lvl="8"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60" name="Google Shape;160;p26"/>
          <p:cNvSpPr txBox="1">
            <a:spLocks noGrp="1"/>
          </p:cNvSpPr>
          <p:nvPr>
            <p:ph type="body" idx="3"/>
          </p:nvPr>
        </p:nvSpPr>
        <p:spPr>
          <a:xfrm>
            <a:off x="660339" y="5429267"/>
            <a:ext cx="10198196" cy="1288804"/>
          </a:xfrm>
          <a:prstGeom prst="rect">
            <a:avLst/>
          </a:prstGeom>
          <a:noFill/>
          <a:ln>
            <a:noFill/>
          </a:ln>
        </p:spPr>
        <p:txBody>
          <a:bodyPr spcFirstLastPara="1" wrap="square" lIns="91158" tIns="45571" rIns="91158" bIns="45571" anchor="b" anchorCtr="0"/>
          <a:lstStyle>
            <a:lvl1pPr marL="455893" marR="0" lvl="0" indent="-227954"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779" marR="0" lvl="1" indent="-272278"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671" marR="0" lvl="2" indent="-272278"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3539" marR="0" lvl="3" indent="-272278"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9443" marR="0" lvl="4" indent="-272278"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5343" marR="0" lvl="5"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216" marR="0" lvl="6"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080" marR="0" lvl="7"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976" marR="0" lvl="8"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61" name="Google Shape;161;p26"/>
          <p:cNvSpPr txBox="1">
            <a:spLocks noGrp="1"/>
          </p:cNvSpPr>
          <p:nvPr>
            <p:ph type="sldNum" idx="12"/>
          </p:nvPr>
        </p:nvSpPr>
        <p:spPr>
          <a:xfrm>
            <a:off x="10858503" y="6358026"/>
            <a:ext cx="723900" cy="365125"/>
          </a:xfrm>
          <a:prstGeom prst="rect">
            <a:avLst/>
          </a:prstGeom>
          <a:noFill/>
          <a:ln>
            <a:noFill/>
          </a:ln>
        </p:spPr>
        <p:txBody>
          <a:bodyPr spcFirstLastPara="1" wrap="square" lIns="91158" tIns="45571" rIns="91158" bIns="45571"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753045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62"/>
        <p:cNvGrpSpPr/>
        <p:nvPr/>
      </p:nvGrpSpPr>
      <p:grpSpPr>
        <a:xfrm>
          <a:off x="0" y="0"/>
          <a:ext cx="0" cy="0"/>
          <a:chOff x="0" y="0"/>
          <a:chExt cx="0" cy="0"/>
        </a:xfrm>
      </p:grpSpPr>
      <p:sp>
        <p:nvSpPr>
          <p:cNvPr id="163" name="Google Shape;163;p27"/>
          <p:cNvSpPr/>
          <p:nvPr/>
        </p:nvSpPr>
        <p:spPr>
          <a:xfrm>
            <a:off x="0" y="1628777"/>
            <a:ext cx="239184" cy="649288"/>
          </a:xfrm>
          <a:prstGeom prst="rect">
            <a:avLst/>
          </a:prstGeom>
          <a:solidFill>
            <a:srgbClr val="C1001F"/>
          </a:solidFill>
          <a:ln>
            <a:noFill/>
          </a:ln>
        </p:spPr>
        <p:txBody>
          <a:bodyPr spcFirstLastPara="1" wrap="square" lIns="91158" tIns="45571" rIns="91158" bIns="45571"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164" name="Google Shape;164;p27"/>
          <p:cNvSpPr txBox="1">
            <a:spLocks noGrp="1"/>
          </p:cNvSpPr>
          <p:nvPr>
            <p:ph type="title"/>
          </p:nvPr>
        </p:nvSpPr>
        <p:spPr>
          <a:xfrm>
            <a:off x="226477" y="1571612"/>
            <a:ext cx="11203563" cy="504000"/>
          </a:xfrm>
          <a:prstGeom prst="rect">
            <a:avLst/>
          </a:prstGeom>
          <a:noFill/>
          <a:ln>
            <a:noFill/>
          </a:ln>
        </p:spPr>
        <p:txBody>
          <a:bodyPr spcFirstLastPara="1" wrap="square" lIns="91158" tIns="45571" rIns="91158" bIns="45571"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65" name="Google Shape;165;p27"/>
          <p:cNvSpPr txBox="1">
            <a:spLocks noGrp="1"/>
          </p:cNvSpPr>
          <p:nvPr>
            <p:ph type="body" idx="1"/>
          </p:nvPr>
        </p:nvSpPr>
        <p:spPr>
          <a:xfrm>
            <a:off x="660335" y="2500308"/>
            <a:ext cx="5280000" cy="2926039"/>
          </a:xfrm>
          <a:prstGeom prst="rect">
            <a:avLst/>
          </a:prstGeom>
          <a:noFill/>
          <a:ln>
            <a:noFill/>
          </a:ln>
        </p:spPr>
        <p:txBody>
          <a:bodyPr spcFirstLastPara="1" wrap="square" lIns="91158" tIns="45571" rIns="91158" bIns="45571" anchor="t" anchorCtr="0"/>
          <a:lstStyle>
            <a:lvl1pPr marL="455893" marR="0" lvl="0"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779" marR="0" lvl="1"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671" marR="0" lvl="2"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3539" marR="0" lvl="3"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9443" marR="0" lvl="4"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5343" marR="0" lvl="5"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216" marR="0" lvl="6"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080" marR="0" lvl="7"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976" marR="0" lvl="8"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66" name="Google Shape;166;p27"/>
          <p:cNvSpPr txBox="1">
            <a:spLocks noGrp="1"/>
          </p:cNvSpPr>
          <p:nvPr>
            <p:ph type="body" idx="2"/>
          </p:nvPr>
        </p:nvSpPr>
        <p:spPr>
          <a:xfrm>
            <a:off x="660335" y="1978289"/>
            <a:ext cx="5280000" cy="522000"/>
          </a:xfrm>
          <a:prstGeom prst="rect">
            <a:avLst/>
          </a:prstGeom>
          <a:noFill/>
          <a:ln>
            <a:noFill/>
          </a:ln>
        </p:spPr>
        <p:txBody>
          <a:bodyPr spcFirstLastPara="1" wrap="square" lIns="91158" tIns="45571" rIns="91158" bIns="45571" anchor="t" anchorCtr="0"/>
          <a:lstStyle>
            <a:lvl1pPr marL="455893" marR="0" lvl="0"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779" marR="0" lvl="1" indent="-341916"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67671" marR="0" lvl="2" indent="-341916"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3539" marR="0" lvl="3" indent="-341916"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79443" marR="0" lvl="4" indent="-341916"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35343" marR="0" lvl="5"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216" marR="0" lvl="6"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080" marR="0" lvl="7"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976" marR="0" lvl="8"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67" name="Google Shape;167;p27"/>
          <p:cNvSpPr txBox="1">
            <a:spLocks noGrp="1"/>
          </p:cNvSpPr>
          <p:nvPr>
            <p:ph type="body" idx="3"/>
          </p:nvPr>
        </p:nvSpPr>
        <p:spPr>
          <a:xfrm>
            <a:off x="6150037" y="2500308"/>
            <a:ext cx="5280000" cy="2926039"/>
          </a:xfrm>
          <a:prstGeom prst="rect">
            <a:avLst/>
          </a:prstGeom>
          <a:noFill/>
          <a:ln>
            <a:noFill/>
          </a:ln>
        </p:spPr>
        <p:txBody>
          <a:bodyPr spcFirstLastPara="1" wrap="square" lIns="91158" tIns="45571" rIns="91158" bIns="45571" anchor="t" anchorCtr="0"/>
          <a:lstStyle>
            <a:lvl1pPr marL="455893" marR="0" lvl="0"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779" marR="0" lvl="1"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671" marR="0" lvl="2"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3539" marR="0" lvl="3"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9443" marR="0" lvl="4"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5343" marR="0" lvl="5"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216" marR="0" lvl="6"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080" marR="0" lvl="7"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976" marR="0" lvl="8"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68" name="Google Shape;168;p27"/>
          <p:cNvSpPr txBox="1">
            <a:spLocks noGrp="1"/>
          </p:cNvSpPr>
          <p:nvPr>
            <p:ph type="body" idx="4"/>
          </p:nvPr>
        </p:nvSpPr>
        <p:spPr>
          <a:xfrm>
            <a:off x="6150037" y="1978289"/>
            <a:ext cx="5280000" cy="522000"/>
          </a:xfrm>
          <a:prstGeom prst="rect">
            <a:avLst/>
          </a:prstGeom>
          <a:noFill/>
          <a:ln>
            <a:noFill/>
          </a:ln>
        </p:spPr>
        <p:txBody>
          <a:bodyPr spcFirstLastPara="1" wrap="square" lIns="91158" tIns="45571" rIns="91158" bIns="45571" anchor="t" anchorCtr="0"/>
          <a:lstStyle>
            <a:lvl1pPr marL="455893" marR="0" lvl="0"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779" marR="0" lvl="1" indent="-341916"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67671" marR="0" lvl="2" indent="-341916"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3539" marR="0" lvl="3" indent="-341916"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79443" marR="0" lvl="4" indent="-341916"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35343" marR="0" lvl="5"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216" marR="0" lvl="6"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080" marR="0" lvl="7"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976" marR="0" lvl="8"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69" name="Google Shape;169;p27"/>
          <p:cNvSpPr txBox="1">
            <a:spLocks noGrp="1"/>
          </p:cNvSpPr>
          <p:nvPr>
            <p:ph type="body" idx="5"/>
          </p:nvPr>
        </p:nvSpPr>
        <p:spPr>
          <a:xfrm>
            <a:off x="660339" y="5429267"/>
            <a:ext cx="10198196" cy="1288804"/>
          </a:xfrm>
          <a:prstGeom prst="rect">
            <a:avLst/>
          </a:prstGeom>
          <a:noFill/>
          <a:ln>
            <a:noFill/>
          </a:ln>
        </p:spPr>
        <p:txBody>
          <a:bodyPr spcFirstLastPara="1" wrap="square" lIns="91158" tIns="45571" rIns="91158" bIns="45571" anchor="b" anchorCtr="0"/>
          <a:lstStyle>
            <a:lvl1pPr marL="455893" marR="0" lvl="0" indent="-227954"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779" marR="0" lvl="1" indent="-272278"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671" marR="0" lvl="2" indent="-272278"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3539" marR="0" lvl="3" indent="-272278"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9443" marR="0" lvl="4" indent="-272278"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5343" marR="0" lvl="5"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216" marR="0" lvl="6"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080" marR="0" lvl="7"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976" marR="0" lvl="8"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70" name="Google Shape;170;p27"/>
          <p:cNvSpPr txBox="1">
            <a:spLocks noGrp="1"/>
          </p:cNvSpPr>
          <p:nvPr>
            <p:ph type="sldNum" idx="12"/>
          </p:nvPr>
        </p:nvSpPr>
        <p:spPr>
          <a:xfrm>
            <a:off x="10858503" y="6358026"/>
            <a:ext cx="723900" cy="365125"/>
          </a:xfrm>
          <a:prstGeom prst="rect">
            <a:avLst/>
          </a:prstGeom>
          <a:noFill/>
          <a:ln>
            <a:noFill/>
          </a:ln>
        </p:spPr>
        <p:txBody>
          <a:bodyPr spcFirstLastPara="1" wrap="square" lIns="91158" tIns="45571" rIns="91158" bIns="45571"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4878436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71"/>
        <p:cNvGrpSpPr/>
        <p:nvPr/>
      </p:nvGrpSpPr>
      <p:grpSpPr>
        <a:xfrm>
          <a:off x="0" y="0"/>
          <a:ext cx="0" cy="0"/>
          <a:chOff x="0" y="0"/>
          <a:chExt cx="0" cy="0"/>
        </a:xfrm>
      </p:grpSpPr>
      <p:sp>
        <p:nvSpPr>
          <p:cNvPr id="172" name="Google Shape;172;p28"/>
          <p:cNvSpPr txBox="1">
            <a:spLocks noGrp="1"/>
          </p:cNvSpPr>
          <p:nvPr>
            <p:ph type="sldNum" idx="12"/>
          </p:nvPr>
        </p:nvSpPr>
        <p:spPr>
          <a:xfrm>
            <a:off x="10858503" y="6358026"/>
            <a:ext cx="723900" cy="365125"/>
          </a:xfrm>
          <a:prstGeom prst="rect">
            <a:avLst/>
          </a:prstGeom>
          <a:noFill/>
          <a:ln>
            <a:noFill/>
          </a:ln>
        </p:spPr>
        <p:txBody>
          <a:bodyPr spcFirstLastPara="1" wrap="square" lIns="91158" tIns="45571" rIns="91158" bIns="45571"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014460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73"/>
        <p:cNvGrpSpPr/>
        <p:nvPr/>
      </p:nvGrpSpPr>
      <p:grpSpPr>
        <a:xfrm>
          <a:off x="0" y="0"/>
          <a:ext cx="0" cy="0"/>
          <a:chOff x="0" y="0"/>
          <a:chExt cx="0" cy="0"/>
        </a:xfrm>
      </p:grpSpPr>
      <p:sp>
        <p:nvSpPr>
          <p:cNvPr id="174" name="Google Shape;174;p29"/>
          <p:cNvSpPr/>
          <p:nvPr/>
        </p:nvSpPr>
        <p:spPr>
          <a:xfrm>
            <a:off x="0" y="1628777"/>
            <a:ext cx="239184" cy="649288"/>
          </a:xfrm>
          <a:prstGeom prst="rect">
            <a:avLst/>
          </a:prstGeom>
          <a:solidFill>
            <a:srgbClr val="C1001F"/>
          </a:solidFill>
          <a:ln>
            <a:noFill/>
          </a:ln>
        </p:spPr>
        <p:txBody>
          <a:bodyPr spcFirstLastPara="1" wrap="square" lIns="91158" tIns="45571" rIns="91158" bIns="45571"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175" name="Google Shape;175;p29"/>
          <p:cNvSpPr txBox="1">
            <a:spLocks noGrp="1"/>
          </p:cNvSpPr>
          <p:nvPr>
            <p:ph type="title"/>
          </p:nvPr>
        </p:nvSpPr>
        <p:spPr>
          <a:xfrm>
            <a:off x="226476" y="1571612"/>
            <a:ext cx="4440765" cy="1214446"/>
          </a:xfrm>
          <a:prstGeom prst="rect">
            <a:avLst/>
          </a:prstGeom>
          <a:noFill/>
          <a:ln>
            <a:noFill/>
          </a:ln>
        </p:spPr>
        <p:txBody>
          <a:bodyPr spcFirstLastPara="1" wrap="square" lIns="91158" tIns="45571" rIns="91158" bIns="45571"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76" name="Google Shape;176;p29"/>
          <p:cNvSpPr txBox="1">
            <a:spLocks noGrp="1"/>
          </p:cNvSpPr>
          <p:nvPr>
            <p:ph type="body" idx="1"/>
          </p:nvPr>
        </p:nvSpPr>
        <p:spPr>
          <a:xfrm>
            <a:off x="4857741" y="1571613"/>
            <a:ext cx="6572296" cy="3854734"/>
          </a:xfrm>
          <a:prstGeom prst="rect">
            <a:avLst/>
          </a:prstGeom>
          <a:noFill/>
          <a:ln>
            <a:noFill/>
          </a:ln>
        </p:spPr>
        <p:txBody>
          <a:bodyPr spcFirstLastPara="1" wrap="square" lIns="91158" tIns="45571" rIns="91158" bIns="45571" anchor="t" anchorCtr="0"/>
          <a:lstStyle>
            <a:lvl1pPr marL="455893" marR="0" lvl="0"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779" marR="0" lvl="1"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671" marR="0" lvl="2"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3539" marR="0" lvl="3"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9443" marR="0" lvl="4"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5343" marR="0" lvl="5"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216" marR="0" lvl="6"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080" marR="0" lvl="7"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976" marR="0" lvl="8"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77" name="Google Shape;177;p29"/>
          <p:cNvSpPr txBox="1">
            <a:spLocks noGrp="1"/>
          </p:cNvSpPr>
          <p:nvPr>
            <p:ph type="body" idx="2"/>
          </p:nvPr>
        </p:nvSpPr>
        <p:spPr>
          <a:xfrm>
            <a:off x="660339" y="2857496"/>
            <a:ext cx="4006905" cy="2571768"/>
          </a:xfrm>
          <a:prstGeom prst="rect">
            <a:avLst/>
          </a:prstGeom>
          <a:noFill/>
          <a:ln>
            <a:noFill/>
          </a:ln>
        </p:spPr>
        <p:txBody>
          <a:bodyPr spcFirstLastPara="1" wrap="square" lIns="91158" tIns="45571" rIns="91158" bIns="45571" anchor="t" anchorCtr="0"/>
          <a:lstStyle>
            <a:lvl1pPr marL="455893" marR="0" lvl="0" indent="-227954"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1779" marR="0" lvl="1" indent="-341916"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67671" marR="0" lvl="2" indent="-341916"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3539" marR="0" lvl="3" indent="-341916"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79443" marR="0" lvl="4" indent="-341916"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35343" marR="0" lvl="5"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216" marR="0" lvl="6"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080" marR="0" lvl="7"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976" marR="0" lvl="8"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78" name="Google Shape;178;p29"/>
          <p:cNvSpPr txBox="1">
            <a:spLocks noGrp="1"/>
          </p:cNvSpPr>
          <p:nvPr>
            <p:ph type="body" idx="3"/>
          </p:nvPr>
        </p:nvSpPr>
        <p:spPr>
          <a:xfrm>
            <a:off x="660339" y="5429267"/>
            <a:ext cx="10198196" cy="1288804"/>
          </a:xfrm>
          <a:prstGeom prst="rect">
            <a:avLst/>
          </a:prstGeom>
          <a:noFill/>
          <a:ln>
            <a:noFill/>
          </a:ln>
        </p:spPr>
        <p:txBody>
          <a:bodyPr spcFirstLastPara="1" wrap="square" lIns="91158" tIns="45571" rIns="91158" bIns="45571" anchor="b" anchorCtr="0"/>
          <a:lstStyle>
            <a:lvl1pPr marL="455893" marR="0" lvl="0" indent="-227954"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779" marR="0" lvl="1" indent="-272278"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671" marR="0" lvl="2" indent="-272278"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3539" marR="0" lvl="3" indent="-272278"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9443" marR="0" lvl="4" indent="-272278"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5343" marR="0" lvl="5"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216" marR="0" lvl="6"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080" marR="0" lvl="7"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976" marR="0" lvl="8"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79" name="Google Shape;179;p29"/>
          <p:cNvSpPr txBox="1">
            <a:spLocks noGrp="1"/>
          </p:cNvSpPr>
          <p:nvPr>
            <p:ph type="sldNum" idx="12"/>
          </p:nvPr>
        </p:nvSpPr>
        <p:spPr>
          <a:xfrm>
            <a:off x="10858503" y="6358026"/>
            <a:ext cx="723900" cy="365125"/>
          </a:xfrm>
          <a:prstGeom prst="rect">
            <a:avLst/>
          </a:prstGeom>
          <a:noFill/>
          <a:ln>
            <a:noFill/>
          </a:ln>
        </p:spPr>
        <p:txBody>
          <a:bodyPr spcFirstLastPara="1" wrap="square" lIns="91158" tIns="45571" rIns="91158" bIns="45571"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9710507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80"/>
        <p:cNvGrpSpPr/>
        <p:nvPr/>
      </p:nvGrpSpPr>
      <p:grpSpPr>
        <a:xfrm>
          <a:off x="0" y="0"/>
          <a:ext cx="0" cy="0"/>
          <a:chOff x="0" y="0"/>
          <a:chExt cx="0" cy="0"/>
        </a:xfrm>
      </p:grpSpPr>
      <p:sp>
        <p:nvSpPr>
          <p:cNvPr id="181" name="Google Shape;181;p30"/>
          <p:cNvSpPr txBox="1">
            <a:spLocks noGrp="1"/>
          </p:cNvSpPr>
          <p:nvPr>
            <p:ph type="body" idx="1"/>
          </p:nvPr>
        </p:nvSpPr>
        <p:spPr>
          <a:xfrm>
            <a:off x="660339" y="5929418"/>
            <a:ext cx="10198197" cy="788737"/>
          </a:xfrm>
          <a:prstGeom prst="rect">
            <a:avLst/>
          </a:prstGeom>
          <a:noFill/>
          <a:ln>
            <a:noFill/>
          </a:ln>
        </p:spPr>
        <p:txBody>
          <a:bodyPr spcFirstLastPara="1" wrap="square" lIns="91158" tIns="45571" rIns="91158" bIns="45571" anchor="b" anchorCtr="0"/>
          <a:lstStyle>
            <a:lvl1pPr marL="455893" marR="0" lvl="0" indent="-227954"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779" marR="0" lvl="1" indent="-272278"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671" marR="0" lvl="2" indent="-272278"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3539" marR="0" lvl="3" indent="-272278"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9443" marR="0" lvl="4" indent="-272278"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5343" marR="0" lvl="5"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216" marR="0" lvl="6"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080" marR="0" lvl="7"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976" marR="0" lvl="8"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82" name="Google Shape;182;p30"/>
          <p:cNvSpPr txBox="1">
            <a:spLocks noGrp="1"/>
          </p:cNvSpPr>
          <p:nvPr>
            <p:ph type="body" idx="2"/>
          </p:nvPr>
        </p:nvSpPr>
        <p:spPr>
          <a:xfrm>
            <a:off x="660338" y="1571615"/>
            <a:ext cx="10769700" cy="4000528"/>
          </a:xfrm>
          <a:prstGeom prst="rect">
            <a:avLst/>
          </a:prstGeom>
          <a:noFill/>
          <a:ln>
            <a:noFill/>
          </a:ln>
        </p:spPr>
        <p:txBody>
          <a:bodyPr spcFirstLastPara="1" wrap="square" lIns="91158" tIns="45571" rIns="91158" bIns="45571" anchor="t" anchorCtr="0"/>
          <a:lstStyle>
            <a:lvl1pPr marL="455893" marR="0" lvl="0"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779" marR="0" lvl="1" indent="-341916"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67671" marR="0" lvl="2" indent="-341916"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3539" marR="0" lvl="3" indent="-341916"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79443" marR="0" lvl="4" indent="-341916"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35343" marR="0" lvl="5"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216" marR="0" lvl="6"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080" marR="0" lvl="7"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976" marR="0" lvl="8"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83" name="Google Shape;183;p30"/>
          <p:cNvSpPr txBox="1">
            <a:spLocks noGrp="1"/>
          </p:cNvSpPr>
          <p:nvPr>
            <p:ph type="body" idx="3"/>
          </p:nvPr>
        </p:nvSpPr>
        <p:spPr>
          <a:xfrm>
            <a:off x="660333" y="5572140"/>
            <a:ext cx="10769704" cy="357190"/>
          </a:xfrm>
          <a:prstGeom prst="rect">
            <a:avLst/>
          </a:prstGeom>
          <a:noFill/>
          <a:ln>
            <a:noFill/>
          </a:ln>
        </p:spPr>
        <p:txBody>
          <a:bodyPr spcFirstLastPara="1" wrap="square" lIns="91158" tIns="45571" rIns="91158" bIns="45571" anchor="t" anchorCtr="0"/>
          <a:lstStyle>
            <a:lvl1pPr marL="455893" marR="0" lvl="0" indent="-227954" algn="ctr"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779" marR="0" lvl="1" indent="-341916"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67671" marR="0" lvl="2" indent="-341916"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3539" marR="0" lvl="3" indent="-341916"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79443" marR="0" lvl="4" indent="-341916"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35343" marR="0" lvl="5"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216" marR="0" lvl="6"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080" marR="0" lvl="7"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976" marR="0" lvl="8"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84" name="Google Shape;184;p30"/>
          <p:cNvSpPr txBox="1">
            <a:spLocks noGrp="1"/>
          </p:cNvSpPr>
          <p:nvPr>
            <p:ph type="sldNum" idx="12"/>
          </p:nvPr>
        </p:nvSpPr>
        <p:spPr>
          <a:xfrm>
            <a:off x="10858503" y="6358026"/>
            <a:ext cx="723900" cy="365125"/>
          </a:xfrm>
          <a:prstGeom prst="rect">
            <a:avLst/>
          </a:prstGeom>
          <a:noFill/>
          <a:ln>
            <a:noFill/>
          </a:ln>
        </p:spPr>
        <p:txBody>
          <a:bodyPr spcFirstLastPara="1" wrap="square" lIns="91158" tIns="45571" rIns="91158" bIns="45571"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676039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73" tIns="45592" rIns="91173" bIns="45592">
            <a:normAutofit/>
          </a:bodyPr>
          <a:lstStyle>
            <a:lvl1pPr marL="531858" marR="0" indent="-531858" algn="l" defTabSz="911779"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893" indent="0" algn="ctr">
              <a:buNone/>
              <a:defRPr>
                <a:solidFill>
                  <a:schemeClr val="tx1">
                    <a:tint val="75000"/>
                  </a:schemeClr>
                </a:solidFill>
              </a:defRPr>
            </a:lvl2pPr>
            <a:lvl3pPr marL="911779" indent="0" algn="ctr">
              <a:buNone/>
              <a:defRPr>
                <a:solidFill>
                  <a:schemeClr val="tx1">
                    <a:tint val="75000"/>
                  </a:schemeClr>
                </a:solidFill>
              </a:defRPr>
            </a:lvl3pPr>
            <a:lvl4pPr marL="1367671" indent="0" algn="ctr">
              <a:buNone/>
              <a:defRPr>
                <a:solidFill>
                  <a:schemeClr val="tx1">
                    <a:tint val="75000"/>
                  </a:schemeClr>
                </a:solidFill>
              </a:defRPr>
            </a:lvl4pPr>
            <a:lvl5pPr marL="1823539" indent="0" algn="ctr">
              <a:buNone/>
              <a:defRPr>
                <a:solidFill>
                  <a:schemeClr val="tx1">
                    <a:tint val="75000"/>
                  </a:schemeClr>
                </a:solidFill>
              </a:defRPr>
            </a:lvl5pPr>
            <a:lvl6pPr marL="2279443" indent="0" algn="ctr">
              <a:buNone/>
              <a:defRPr>
                <a:solidFill>
                  <a:schemeClr val="tx1">
                    <a:tint val="75000"/>
                  </a:schemeClr>
                </a:solidFill>
              </a:defRPr>
            </a:lvl6pPr>
            <a:lvl7pPr marL="2735343" indent="0" algn="ctr">
              <a:buNone/>
              <a:defRPr>
                <a:solidFill>
                  <a:schemeClr val="tx1">
                    <a:tint val="75000"/>
                  </a:schemeClr>
                </a:solidFill>
              </a:defRPr>
            </a:lvl7pPr>
            <a:lvl8pPr marL="3191216" indent="0" algn="ctr">
              <a:buNone/>
              <a:defRPr>
                <a:solidFill>
                  <a:schemeClr val="tx1">
                    <a:tint val="75000"/>
                  </a:schemeClr>
                </a:solidFill>
              </a:defRPr>
            </a:lvl8pPr>
            <a:lvl9pPr marL="364708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268905110"/>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451736452"/>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2680395529"/>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73" tIns="45592" rIns="91173" bIns="45592"/>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73" tIns="45592" rIns="91173" bIns="45592"/>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933152697"/>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endParaRPr lang="th-TH" sz="2800" dirty="0"/>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0066BFE7-352A-4516-B202-657E07A0671C}" type="slidenum">
              <a:rPr lang="th-TH"/>
              <a:pPr>
                <a:defRPr/>
              </a:pPr>
              <a:t>‹#›</a:t>
            </a:fld>
            <a:endParaRPr lang="th-TH"/>
          </a:p>
        </p:txBody>
      </p:sp>
    </p:spTree>
    <p:extLst>
      <p:ext uri="{BB962C8B-B14F-4D97-AF65-F5344CB8AC3E}">
        <p14:creationId xmlns:p14="http://schemas.microsoft.com/office/powerpoint/2010/main" val="2158516173"/>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4176364749"/>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2606903270"/>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73" tIns="45592" rIns="91173" bIns="45592"/>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1055571133"/>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18"/>
            <a:ext cx="10198197" cy="788737"/>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73" tIns="45592" rIns="91173" bIns="45592">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73" tIns="45592" rIns="91173" bIns="45592"/>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80292517"/>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73" tIns="45592" rIns="91173" bIns="45592">
            <a:normAutofit/>
          </a:bodyPr>
          <a:lstStyle>
            <a:lvl1pPr marL="531858" marR="0" indent="-531858" algn="l" defTabSz="911779"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893" indent="0" algn="ctr">
              <a:buNone/>
              <a:defRPr>
                <a:solidFill>
                  <a:schemeClr val="tx1">
                    <a:tint val="75000"/>
                  </a:schemeClr>
                </a:solidFill>
              </a:defRPr>
            </a:lvl2pPr>
            <a:lvl3pPr marL="911779" indent="0" algn="ctr">
              <a:buNone/>
              <a:defRPr>
                <a:solidFill>
                  <a:schemeClr val="tx1">
                    <a:tint val="75000"/>
                  </a:schemeClr>
                </a:solidFill>
              </a:defRPr>
            </a:lvl3pPr>
            <a:lvl4pPr marL="1367671" indent="0" algn="ctr">
              <a:buNone/>
              <a:defRPr>
                <a:solidFill>
                  <a:schemeClr val="tx1">
                    <a:tint val="75000"/>
                  </a:schemeClr>
                </a:solidFill>
              </a:defRPr>
            </a:lvl4pPr>
            <a:lvl5pPr marL="1823539" indent="0" algn="ctr">
              <a:buNone/>
              <a:defRPr>
                <a:solidFill>
                  <a:schemeClr val="tx1">
                    <a:tint val="75000"/>
                  </a:schemeClr>
                </a:solidFill>
              </a:defRPr>
            </a:lvl5pPr>
            <a:lvl6pPr marL="2279443" indent="0" algn="ctr">
              <a:buNone/>
              <a:defRPr>
                <a:solidFill>
                  <a:schemeClr val="tx1">
                    <a:tint val="75000"/>
                  </a:schemeClr>
                </a:solidFill>
              </a:defRPr>
            </a:lvl6pPr>
            <a:lvl7pPr marL="2735343" indent="0" algn="ctr">
              <a:buNone/>
              <a:defRPr>
                <a:solidFill>
                  <a:schemeClr val="tx1">
                    <a:tint val="75000"/>
                  </a:schemeClr>
                </a:solidFill>
              </a:defRPr>
            </a:lvl7pPr>
            <a:lvl8pPr marL="3191216" indent="0" algn="ctr">
              <a:buNone/>
              <a:defRPr>
                <a:solidFill>
                  <a:schemeClr val="tx1">
                    <a:tint val="75000"/>
                  </a:schemeClr>
                </a:solidFill>
              </a:defRPr>
            </a:lvl8pPr>
            <a:lvl9pPr marL="364708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0CE34AF6-B99F-4998-9EFE-79F9FF7AED77}"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1763459"/>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F72ADF5B-B043-4A3D-8754-79096499BEA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43647028"/>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0066BFE7-352A-4516-B202-657E07A0671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74429653"/>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73" tIns="45592" rIns="91173" bIns="45592"/>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73" tIns="45592" rIns="91173" bIns="45592"/>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4E25B873-DB15-4E51-9128-A90C2DCF88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96540897"/>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406B6320-1B31-421B-AC8C-36BA56882A7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15774067"/>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344E7D12-1011-4EBE-8944-A53D5F2F039D}"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86698371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endParaRPr lang="th-TH" sz="2800" dirty="0"/>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73" tIns="45592" rIns="91173" bIns="45592"/>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73" tIns="45592" rIns="91173" bIns="45592"/>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4E25B873-DB15-4E51-9128-A90C2DCF88C6}" type="slidenum">
              <a:rPr lang="th-TH"/>
              <a:pPr>
                <a:defRPr/>
              </a:pPr>
              <a:t>‹#›</a:t>
            </a:fld>
            <a:endParaRPr lang="th-TH"/>
          </a:p>
        </p:txBody>
      </p:sp>
    </p:spTree>
    <p:extLst>
      <p:ext uri="{BB962C8B-B14F-4D97-AF65-F5344CB8AC3E}">
        <p14:creationId xmlns:p14="http://schemas.microsoft.com/office/powerpoint/2010/main" val="309694252"/>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73" tIns="45592" rIns="91173" bIns="45592"/>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F78ADB19-0AB1-4A20-BBA7-4782F3D7A33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68437252"/>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18"/>
            <a:ext cx="10198197" cy="788737"/>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73" tIns="45592" rIns="91173" bIns="45592">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73" tIns="45592" rIns="91173" bIns="45592"/>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BFBD6B5F-59AD-422D-A325-F87DCFC6401F}"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96875237"/>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lIns="91173" tIns="45592" rIns="91173" bIns="45592"/>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lIns="91173" tIns="45592" rIns="91173" bIns="4559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438"/>
            <a:ext cx="2844800" cy="365125"/>
          </a:xfrm>
          <a:prstGeom prst="rect">
            <a:avLst/>
          </a:prstGeom>
        </p:spPr>
        <p:txBody>
          <a:bodyPr vert="horz" wrap="square" lIns="91173" tIns="45592" rIns="91173" bIns="45592" numCol="1" anchor="t" anchorCtr="0" compatLnSpc="1">
            <a:prstTxWarp prst="textNoShape">
              <a:avLst/>
            </a:prstTxWarp>
          </a:bodyPr>
          <a:lstStyle>
            <a:lvl1pPr>
              <a:defRPr>
                <a:solidFill>
                  <a:prstClr val="black"/>
                </a:solidFill>
              </a:defRPr>
            </a:lvl1pPr>
          </a:lstStyle>
          <a:p>
            <a:pPr defTabSz="455893">
              <a:defRPr/>
            </a:pPr>
            <a:fld id="{F5845613-47D0-4D7F-9152-CF8044F1764D}" type="datetime1">
              <a:rPr lang="en-US" sz="1800" smtClean="0">
                <a:latin typeface="Arial" charset="0"/>
                <a:ea typeface="ＭＳ Ｐゴシック" charset="-128"/>
              </a:rPr>
              <a:pPr defTabSz="455893">
                <a:defRPr/>
              </a:pPr>
              <a:t>14/12/2023</a:t>
            </a:fld>
            <a:endParaRPr lang="en-US" sz="1800">
              <a:latin typeface="Arial" charset="0"/>
              <a:ea typeface="ＭＳ Ｐゴシック" charset="-128"/>
            </a:endParaRPr>
          </a:p>
        </p:txBody>
      </p:sp>
      <p:sp>
        <p:nvSpPr>
          <p:cNvPr id="5" name="Footer Placeholder 4"/>
          <p:cNvSpPr>
            <a:spLocks noGrp="1"/>
          </p:cNvSpPr>
          <p:nvPr>
            <p:ph type="ftr" sz="quarter" idx="11"/>
          </p:nvPr>
        </p:nvSpPr>
        <p:spPr>
          <a:xfrm>
            <a:off x="4165600" y="6356438"/>
            <a:ext cx="3860800" cy="365125"/>
          </a:xfrm>
          <a:prstGeom prst="rect">
            <a:avLst/>
          </a:prstGeom>
        </p:spPr>
        <p:txBody>
          <a:bodyPr lIns="91173" tIns="45592" rIns="91173" bIns="45592"/>
          <a:lstStyle>
            <a:lvl1pPr>
              <a:defRPr>
                <a:solidFill>
                  <a:prstClr val="black"/>
                </a:solidFill>
                <a:cs typeface="ＭＳ Ｐゴシック" charset="-128"/>
              </a:defRPr>
            </a:lvl1pPr>
          </a:lstStyle>
          <a:p>
            <a:pPr defTabSz="455893">
              <a:defRPr/>
            </a:pPr>
            <a:endParaRPr lang="en-US" sz="1800">
              <a:latin typeface="Arial" charset="0"/>
              <a:ea typeface="ＭＳ Ｐゴシック" charset="-128"/>
            </a:endParaRPr>
          </a:p>
        </p:txBody>
      </p:sp>
      <p:sp>
        <p:nvSpPr>
          <p:cNvPr id="6" name="Slide Number Placeholder 5"/>
          <p:cNvSpPr>
            <a:spLocks noGrp="1"/>
          </p:cNvSpPr>
          <p:nvPr>
            <p:ph type="sldNum" sz="quarter" idx="12"/>
          </p:nvPr>
        </p:nvSpPr>
        <p:spPr>
          <a:xfrm>
            <a:off x="8737600" y="6356438"/>
            <a:ext cx="2844800" cy="365125"/>
          </a:xfrm>
          <a:prstGeom prst="rect">
            <a:avLst/>
          </a:prstGeom>
        </p:spPr>
        <p:txBody>
          <a:bodyPr vert="horz" wrap="square" lIns="91173" tIns="45592" rIns="91173" bIns="45592" numCol="1" anchor="t" anchorCtr="0" compatLnSpc="1">
            <a:prstTxWarp prst="textNoShape">
              <a:avLst/>
            </a:prstTxWarp>
          </a:bodyPr>
          <a:lstStyle>
            <a:lvl1pPr>
              <a:defRPr>
                <a:solidFill>
                  <a:prstClr val="black"/>
                </a:solidFill>
              </a:defRPr>
            </a:lvl1pPr>
          </a:lstStyle>
          <a:p>
            <a:pPr defTabSz="455893" fontAlgn="base">
              <a:spcBef>
                <a:spcPct val="0"/>
              </a:spcBef>
              <a:spcAft>
                <a:spcPct val="0"/>
              </a:spcAft>
              <a:defRPr/>
            </a:pPr>
            <a:fld id="{F48997B0-05C9-4CF0-954B-59D54BCBC850}" type="slidenum">
              <a:rPr lang="en-US" sz="1800" smtClean="0">
                <a:ea typeface="ＭＳ Ｐゴシック" charset="-128"/>
              </a:rPr>
              <a:pPr defTabSz="455893" fontAlgn="base">
                <a:spcBef>
                  <a:spcPct val="0"/>
                </a:spcBef>
                <a:spcAft>
                  <a:spcPct val="0"/>
                </a:spcAft>
                <a:defRPr/>
              </a:pPr>
              <a:t>‹#›</a:t>
            </a:fld>
            <a:endParaRPr lang="en-US" sz="1800">
              <a:ea typeface="ＭＳ Ｐゴシック" charset="-128"/>
            </a:endParaRPr>
          </a:p>
        </p:txBody>
      </p:sp>
    </p:spTree>
    <p:extLst>
      <p:ext uri="{BB962C8B-B14F-4D97-AF65-F5344CB8AC3E}">
        <p14:creationId xmlns:p14="http://schemas.microsoft.com/office/powerpoint/2010/main" val="17072486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73" tIns="45592" rIns="91173" bIns="45592">
            <a:normAutofit/>
          </a:bodyPr>
          <a:lstStyle>
            <a:lvl1pPr marL="531858" marR="0" indent="-531858" algn="l" defTabSz="911779"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893" indent="0" algn="ctr">
              <a:buNone/>
              <a:defRPr>
                <a:solidFill>
                  <a:schemeClr val="tx1">
                    <a:tint val="75000"/>
                  </a:schemeClr>
                </a:solidFill>
              </a:defRPr>
            </a:lvl2pPr>
            <a:lvl3pPr marL="911779" indent="0" algn="ctr">
              <a:buNone/>
              <a:defRPr>
                <a:solidFill>
                  <a:schemeClr val="tx1">
                    <a:tint val="75000"/>
                  </a:schemeClr>
                </a:solidFill>
              </a:defRPr>
            </a:lvl3pPr>
            <a:lvl4pPr marL="1367671" indent="0" algn="ctr">
              <a:buNone/>
              <a:defRPr>
                <a:solidFill>
                  <a:schemeClr val="tx1">
                    <a:tint val="75000"/>
                  </a:schemeClr>
                </a:solidFill>
              </a:defRPr>
            </a:lvl4pPr>
            <a:lvl5pPr marL="1823539" indent="0" algn="ctr">
              <a:buNone/>
              <a:defRPr>
                <a:solidFill>
                  <a:schemeClr val="tx1">
                    <a:tint val="75000"/>
                  </a:schemeClr>
                </a:solidFill>
              </a:defRPr>
            </a:lvl5pPr>
            <a:lvl6pPr marL="2279443" indent="0" algn="ctr">
              <a:buNone/>
              <a:defRPr>
                <a:solidFill>
                  <a:schemeClr val="tx1">
                    <a:tint val="75000"/>
                  </a:schemeClr>
                </a:solidFill>
              </a:defRPr>
            </a:lvl6pPr>
            <a:lvl7pPr marL="2735343" indent="0" algn="ctr">
              <a:buNone/>
              <a:defRPr>
                <a:solidFill>
                  <a:schemeClr val="tx1">
                    <a:tint val="75000"/>
                  </a:schemeClr>
                </a:solidFill>
              </a:defRPr>
            </a:lvl7pPr>
            <a:lvl8pPr marL="3191216" indent="0" algn="ctr">
              <a:buNone/>
              <a:defRPr>
                <a:solidFill>
                  <a:schemeClr val="tx1">
                    <a:tint val="75000"/>
                  </a:schemeClr>
                </a:solidFill>
              </a:defRPr>
            </a:lvl8pPr>
            <a:lvl9pPr marL="364708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71901524"/>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45054244"/>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76689518"/>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73" tIns="45592" rIns="91173" bIns="45592"/>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73" tIns="45592" rIns="91173" bIns="45592"/>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46700931"/>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341116983"/>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034449296"/>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73" tIns="45592" rIns="91173" bIns="45592"/>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37962542"/>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endParaRPr lang="th-TH" sz="2800" dirty="0"/>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406B6320-1B31-421B-AC8C-36BA56882A78}" type="slidenum">
              <a:rPr lang="th-TH"/>
              <a:pPr>
                <a:defRPr/>
              </a:pPr>
              <a:t>‹#›</a:t>
            </a:fld>
            <a:endParaRPr lang="th-TH" dirty="0"/>
          </a:p>
        </p:txBody>
      </p:sp>
    </p:spTree>
    <p:extLst>
      <p:ext uri="{BB962C8B-B14F-4D97-AF65-F5344CB8AC3E}">
        <p14:creationId xmlns:p14="http://schemas.microsoft.com/office/powerpoint/2010/main" val="3394670468"/>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18"/>
            <a:ext cx="10198197" cy="788737"/>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73" tIns="45592" rIns="91173" bIns="45592">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73" tIns="45592" rIns="91173" bIns="45592"/>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08557737"/>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73" tIns="45592" rIns="91173" bIns="45592">
            <a:normAutofit/>
          </a:bodyPr>
          <a:lstStyle>
            <a:lvl1pPr marL="531858" marR="0" indent="-531858" algn="l" defTabSz="911779"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893" indent="0" algn="ctr">
              <a:buNone/>
              <a:defRPr>
                <a:solidFill>
                  <a:schemeClr val="tx1">
                    <a:tint val="75000"/>
                  </a:schemeClr>
                </a:solidFill>
              </a:defRPr>
            </a:lvl2pPr>
            <a:lvl3pPr marL="911779" indent="0" algn="ctr">
              <a:buNone/>
              <a:defRPr>
                <a:solidFill>
                  <a:schemeClr val="tx1">
                    <a:tint val="75000"/>
                  </a:schemeClr>
                </a:solidFill>
              </a:defRPr>
            </a:lvl3pPr>
            <a:lvl4pPr marL="1367671" indent="0" algn="ctr">
              <a:buNone/>
              <a:defRPr>
                <a:solidFill>
                  <a:schemeClr val="tx1">
                    <a:tint val="75000"/>
                  </a:schemeClr>
                </a:solidFill>
              </a:defRPr>
            </a:lvl4pPr>
            <a:lvl5pPr marL="1823539" indent="0" algn="ctr">
              <a:buNone/>
              <a:defRPr>
                <a:solidFill>
                  <a:schemeClr val="tx1">
                    <a:tint val="75000"/>
                  </a:schemeClr>
                </a:solidFill>
              </a:defRPr>
            </a:lvl5pPr>
            <a:lvl6pPr marL="2279443" indent="0" algn="ctr">
              <a:buNone/>
              <a:defRPr>
                <a:solidFill>
                  <a:schemeClr val="tx1">
                    <a:tint val="75000"/>
                  </a:schemeClr>
                </a:solidFill>
              </a:defRPr>
            </a:lvl6pPr>
            <a:lvl7pPr marL="2735343" indent="0" algn="ctr">
              <a:buNone/>
              <a:defRPr>
                <a:solidFill>
                  <a:schemeClr val="tx1">
                    <a:tint val="75000"/>
                  </a:schemeClr>
                </a:solidFill>
              </a:defRPr>
            </a:lvl7pPr>
            <a:lvl8pPr marL="3191216" indent="0" algn="ctr">
              <a:buNone/>
              <a:defRPr>
                <a:solidFill>
                  <a:schemeClr val="tx1">
                    <a:tint val="75000"/>
                  </a:schemeClr>
                </a:solidFill>
              </a:defRPr>
            </a:lvl8pPr>
            <a:lvl9pPr marL="364708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467511984"/>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2072679755"/>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297037071"/>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73" tIns="45592" rIns="91173" bIns="45592"/>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73" tIns="45592" rIns="91173" bIns="45592"/>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2343953987"/>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3363984916"/>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1143851450"/>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73" tIns="45592" rIns="91173" bIns="45592"/>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2474856581"/>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18"/>
            <a:ext cx="10198197" cy="788737"/>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73" tIns="45592" rIns="91173" bIns="45592">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73" tIns="45592" rIns="91173" bIns="45592"/>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74301532"/>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73" tIns="45592" rIns="91173" bIns="45592">
            <a:normAutofit/>
          </a:bodyPr>
          <a:lstStyle>
            <a:lvl1pPr marL="531858" marR="0" indent="-531858" algn="l" defTabSz="911779"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893" indent="0" algn="ctr">
              <a:buNone/>
              <a:defRPr>
                <a:solidFill>
                  <a:schemeClr val="tx1">
                    <a:tint val="75000"/>
                  </a:schemeClr>
                </a:solidFill>
              </a:defRPr>
            </a:lvl2pPr>
            <a:lvl3pPr marL="911779" indent="0" algn="ctr">
              <a:buNone/>
              <a:defRPr>
                <a:solidFill>
                  <a:schemeClr val="tx1">
                    <a:tint val="75000"/>
                  </a:schemeClr>
                </a:solidFill>
              </a:defRPr>
            </a:lvl3pPr>
            <a:lvl4pPr marL="1367671" indent="0" algn="ctr">
              <a:buNone/>
              <a:defRPr>
                <a:solidFill>
                  <a:schemeClr val="tx1">
                    <a:tint val="75000"/>
                  </a:schemeClr>
                </a:solidFill>
              </a:defRPr>
            </a:lvl4pPr>
            <a:lvl5pPr marL="1823539" indent="0" algn="ctr">
              <a:buNone/>
              <a:defRPr>
                <a:solidFill>
                  <a:schemeClr val="tx1">
                    <a:tint val="75000"/>
                  </a:schemeClr>
                </a:solidFill>
              </a:defRPr>
            </a:lvl5pPr>
            <a:lvl6pPr marL="2279443" indent="0" algn="ctr">
              <a:buNone/>
              <a:defRPr>
                <a:solidFill>
                  <a:schemeClr val="tx1">
                    <a:tint val="75000"/>
                  </a:schemeClr>
                </a:solidFill>
              </a:defRPr>
            </a:lvl6pPr>
            <a:lvl7pPr marL="2735343" indent="0" algn="ctr">
              <a:buNone/>
              <a:defRPr>
                <a:solidFill>
                  <a:schemeClr val="tx1">
                    <a:tint val="75000"/>
                  </a:schemeClr>
                </a:solidFill>
              </a:defRPr>
            </a:lvl7pPr>
            <a:lvl8pPr marL="3191216" indent="0" algn="ctr">
              <a:buNone/>
              <a:defRPr>
                <a:solidFill>
                  <a:schemeClr val="tx1">
                    <a:tint val="75000"/>
                  </a:schemeClr>
                </a:solidFill>
              </a:defRPr>
            </a:lvl8pPr>
            <a:lvl9pPr marL="364708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05B995D1-5562-436D-907F-5CBB1B3663F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67933317"/>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344E7D12-1011-4EBE-8944-A53D5F2F039D}" type="slidenum">
              <a:rPr lang="th-TH"/>
              <a:pPr>
                <a:defRPr/>
              </a:pPr>
              <a:t>‹#›</a:t>
            </a:fld>
            <a:endParaRPr lang="th-TH" dirty="0"/>
          </a:p>
        </p:txBody>
      </p:sp>
    </p:spTree>
    <p:extLst>
      <p:ext uri="{BB962C8B-B14F-4D97-AF65-F5344CB8AC3E}">
        <p14:creationId xmlns:p14="http://schemas.microsoft.com/office/powerpoint/2010/main" val="1898852954"/>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BF50CBA-5619-4340-95E2-F3FA8B6A6E5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13555190"/>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0ACA7A2E-3143-40BC-BE03-6AD844F3402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82526556"/>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73" tIns="45592" rIns="91173" bIns="45592"/>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73" tIns="45592" rIns="91173" bIns="45592"/>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6182A0DA-7EA2-4B0F-A53F-4E19D3C7D6B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17544237"/>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DA9B10E9-7EBF-4690-8309-4CD3531673B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682595579"/>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08C9F4F6-A55C-4573-AE0B-097D8F7FFCC2}"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41299339"/>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73" tIns="45592" rIns="91173" bIns="45592"/>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29DE8D1C-B0D3-4EA1-9529-155C397DB7C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84302591"/>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18"/>
            <a:ext cx="10198197" cy="788737"/>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73" tIns="45592" rIns="91173" bIns="45592">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73" tIns="45592" rIns="91173" bIns="45592"/>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7C25BF-11D5-4D60-BAE7-913568AD088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65048072"/>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98" tIns="58441" rIns="116898" bIns="58441" anchor="ctr"/>
          <a:lstStyle/>
          <a:p>
            <a:pPr algn="ctr" defTabSz="1168897"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898" tIns="58441" rIns="116898" bIns="58441">
            <a:normAutofit/>
          </a:bodyPr>
          <a:lstStyle>
            <a:lvl1pPr marL="681857" marR="0" indent="-681857" algn="l" defTabSz="1168897"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459" indent="0" algn="ctr">
              <a:buNone/>
              <a:defRPr>
                <a:solidFill>
                  <a:schemeClr val="tx1">
                    <a:tint val="75000"/>
                  </a:schemeClr>
                </a:solidFill>
              </a:defRPr>
            </a:lvl2pPr>
            <a:lvl3pPr marL="1168897" indent="0" algn="ctr">
              <a:buNone/>
              <a:defRPr>
                <a:solidFill>
                  <a:schemeClr val="tx1">
                    <a:tint val="75000"/>
                  </a:schemeClr>
                </a:solidFill>
              </a:defRPr>
            </a:lvl3pPr>
            <a:lvl4pPr marL="1753318" indent="0" algn="ctr">
              <a:buNone/>
              <a:defRPr>
                <a:solidFill>
                  <a:schemeClr val="tx1">
                    <a:tint val="75000"/>
                  </a:schemeClr>
                </a:solidFill>
              </a:defRPr>
            </a:lvl4pPr>
            <a:lvl5pPr marL="2337782" indent="0" algn="ctr">
              <a:buNone/>
              <a:defRPr>
                <a:solidFill>
                  <a:schemeClr val="tx1">
                    <a:tint val="75000"/>
                  </a:schemeClr>
                </a:solidFill>
              </a:defRPr>
            </a:lvl5pPr>
            <a:lvl6pPr marL="2922225" indent="0" algn="ctr">
              <a:buNone/>
              <a:defRPr>
                <a:solidFill>
                  <a:schemeClr val="tx1">
                    <a:tint val="75000"/>
                  </a:schemeClr>
                </a:solidFill>
              </a:defRPr>
            </a:lvl6pPr>
            <a:lvl7pPr marL="3506635" indent="0" algn="ctr">
              <a:buNone/>
              <a:defRPr>
                <a:solidFill>
                  <a:schemeClr val="tx1">
                    <a:tint val="75000"/>
                  </a:schemeClr>
                </a:solidFill>
              </a:defRPr>
            </a:lvl7pPr>
            <a:lvl8pPr marL="4091116" indent="0" algn="ctr">
              <a:buNone/>
              <a:defRPr>
                <a:solidFill>
                  <a:schemeClr val="tx1">
                    <a:tint val="75000"/>
                  </a:schemeClr>
                </a:solidFill>
              </a:defRPr>
            </a:lvl8pPr>
            <a:lvl9pPr marL="4675559"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898" tIns="58441" rIns="116898" bIns="58441">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98" tIns="58441" rIns="116898" bIns="5844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53423737"/>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98" tIns="58441" rIns="116898" bIns="58441" anchor="ctr"/>
          <a:lstStyle/>
          <a:p>
            <a:pPr algn="ctr" defTabSz="1168897"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98" tIns="58441" rIns="116898" bIns="58441">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898" tIns="58441" rIns="116898" bIns="5844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98" tIns="58441" rIns="116898" bIns="5844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05159317"/>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98" tIns="58441" rIns="116898" bIns="58441" anchor="ctr"/>
          <a:lstStyle/>
          <a:p>
            <a:pPr algn="ctr" defTabSz="1168897"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98" tIns="58441" rIns="116898" bIns="58441">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898" tIns="58441" rIns="116898" bIns="5844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898" tIns="58441" rIns="116898" bIns="5844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898" tIns="58441" rIns="116898" bIns="5844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9558123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endParaRPr lang="th-TH" sz="2800" dirty="0"/>
          </a:p>
        </p:txBody>
      </p:sp>
      <p:sp>
        <p:nvSpPr>
          <p:cNvPr id="10" name="Title 25"/>
          <p:cNvSpPr>
            <a:spLocks noGrp="1"/>
          </p:cNvSpPr>
          <p:nvPr>
            <p:ph type="title"/>
          </p:nvPr>
        </p:nvSpPr>
        <p:spPr>
          <a:xfrm>
            <a:off x="226476" y="1571612"/>
            <a:ext cx="4440765" cy="1214446"/>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73" tIns="45592" rIns="91173" bIns="45592"/>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F78ADB19-0AB1-4A20-BBA7-4782F3D7A33E}" type="slidenum">
              <a:rPr lang="th-TH"/>
              <a:pPr>
                <a:defRPr/>
              </a:pPr>
              <a:t>‹#›</a:t>
            </a:fld>
            <a:endParaRPr lang="th-TH"/>
          </a:p>
        </p:txBody>
      </p:sp>
    </p:spTree>
    <p:extLst>
      <p:ext uri="{BB962C8B-B14F-4D97-AF65-F5344CB8AC3E}">
        <p14:creationId xmlns:p14="http://schemas.microsoft.com/office/powerpoint/2010/main" val="3638129968"/>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98" tIns="58441" rIns="116898" bIns="58441" anchor="ctr"/>
          <a:lstStyle/>
          <a:p>
            <a:pPr algn="ctr" defTabSz="1168897"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98" tIns="58441" rIns="116898" bIns="58441">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898" tIns="58441" rIns="116898" bIns="5844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898" tIns="58441" rIns="116898" bIns="58441"/>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898" tIns="58441" rIns="116898" bIns="5844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898" tIns="58441" rIns="116898" bIns="58441"/>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898" tIns="58441" rIns="116898" bIns="5844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77540357"/>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98" tIns="58441" rIns="116898" bIns="58441" anchor="ctr"/>
          <a:lstStyle/>
          <a:p>
            <a:pPr algn="ctr" defTabSz="1168897"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98" tIns="58441" rIns="116898" bIns="58441">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027501489"/>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209438743"/>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98" tIns="58441" rIns="116898" bIns="58441" anchor="ctr"/>
          <a:lstStyle/>
          <a:p>
            <a:pPr algn="ctr" defTabSz="1168897"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898" tIns="58441" rIns="116898" bIns="58441">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898" tIns="58441" rIns="116898" bIns="5844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898" tIns="58441" rIns="116898" bIns="58441"/>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898" tIns="58441" rIns="116898" bIns="5844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2729658"/>
      </p:ext>
    </p:extLst>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18"/>
            <a:ext cx="10198197" cy="788737"/>
          </a:xfrm>
          <a:prstGeom prst="rect">
            <a:avLst/>
          </a:prstGeom>
        </p:spPr>
        <p:txBody>
          <a:bodyPr lIns="116898" tIns="58441" rIns="116898" bIns="5844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898" tIns="58441" rIns="116898" bIns="58441">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898" tIns="58441" rIns="116898" bIns="58441"/>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93317404"/>
      </p:ext>
    </p:extLst>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07" tIns="58445" rIns="116907" bIns="58445" anchor="ctr"/>
          <a:lstStyle/>
          <a:p>
            <a:pPr algn="ctr" defTabSz="1168990"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07" tIns="58445" rIns="116907" bIns="58445">
            <a:normAutofit/>
          </a:bodyPr>
          <a:lstStyle>
            <a:lvl1pPr marL="681911" marR="0" indent="-681911" algn="l" defTabSz="1168990"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505" indent="0" algn="ctr">
              <a:buNone/>
              <a:defRPr>
                <a:solidFill>
                  <a:schemeClr val="tx1">
                    <a:tint val="75000"/>
                  </a:schemeClr>
                </a:solidFill>
              </a:defRPr>
            </a:lvl2pPr>
            <a:lvl3pPr marL="1168990" indent="0" algn="ctr">
              <a:buNone/>
              <a:defRPr>
                <a:solidFill>
                  <a:schemeClr val="tx1">
                    <a:tint val="75000"/>
                  </a:schemeClr>
                </a:solidFill>
              </a:defRPr>
            </a:lvl3pPr>
            <a:lvl4pPr marL="1753459" indent="0" algn="ctr">
              <a:buNone/>
              <a:defRPr>
                <a:solidFill>
                  <a:schemeClr val="tx1">
                    <a:tint val="75000"/>
                  </a:schemeClr>
                </a:solidFill>
              </a:defRPr>
            </a:lvl4pPr>
            <a:lvl5pPr marL="2337969" indent="0" algn="ctr">
              <a:buNone/>
              <a:defRPr>
                <a:solidFill>
                  <a:schemeClr val="tx1">
                    <a:tint val="75000"/>
                  </a:schemeClr>
                </a:solidFill>
              </a:defRPr>
            </a:lvl5pPr>
            <a:lvl6pPr marL="2922459" indent="0" algn="ctr">
              <a:buNone/>
              <a:defRPr>
                <a:solidFill>
                  <a:schemeClr val="tx1">
                    <a:tint val="75000"/>
                  </a:schemeClr>
                </a:solidFill>
              </a:defRPr>
            </a:lvl6pPr>
            <a:lvl7pPr marL="3506916" indent="0" algn="ctr">
              <a:buNone/>
              <a:defRPr>
                <a:solidFill>
                  <a:schemeClr val="tx1">
                    <a:tint val="75000"/>
                  </a:schemeClr>
                </a:solidFill>
              </a:defRPr>
            </a:lvl7pPr>
            <a:lvl8pPr marL="4091443" indent="0" algn="ctr">
              <a:buNone/>
              <a:defRPr>
                <a:solidFill>
                  <a:schemeClr val="tx1">
                    <a:tint val="75000"/>
                  </a:schemeClr>
                </a:solidFill>
              </a:defRPr>
            </a:lvl8pPr>
            <a:lvl9pPr marL="4675933"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07" tIns="58445" rIns="116907" bIns="58445">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07" tIns="58445" rIns="116907" bIns="5844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97541823"/>
      </p:ext>
    </p:extLst>
  </p:cSld>
  <p:clrMapOvr>
    <a:overrideClrMapping bg1="lt1" tx1="dk1" bg2="lt2" tx2="dk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07" tIns="58445" rIns="116907" bIns="58445" anchor="ctr"/>
          <a:lstStyle/>
          <a:p>
            <a:pPr algn="ctr" defTabSz="1168990"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07" tIns="58445" rIns="116907" bIns="58445">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07" tIns="58445" rIns="116907" bIns="5844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07" tIns="58445" rIns="116907" bIns="5844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78122"/>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07" tIns="58445" rIns="116907" bIns="58445" anchor="ctr"/>
          <a:lstStyle/>
          <a:p>
            <a:pPr algn="ctr" defTabSz="1168990"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07" tIns="58445" rIns="116907" bIns="58445">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07" tIns="58445" rIns="116907" bIns="5844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07" tIns="58445" rIns="116907" bIns="5844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07" tIns="58445" rIns="116907" bIns="5844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046942"/>
      </p:ext>
    </p:extLst>
  </p:cSld>
  <p:clrMapOvr>
    <a:overrideClrMapping bg1="lt1" tx1="dk1" bg2="lt2" tx2="dk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07" tIns="58445" rIns="116907" bIns="58445" anchor="ctr"/>
          <a:lstStyle/>
          <a:p>
            <a:pPr algn="ctr" defTabSz="1168990"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07" tIns="58445" rIns="116907" bIns="58445">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907" tIns="58445" rIns="116907" bIns="5844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07" tIns="58445" rIns="116907" bIns="58445"/>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907" tIns="58445" rIns="116907" bIns="5844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07" tIns="58445" rIns="116907" bIns="58445"/>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07" tIns="58445" rIns="116907" bIns="5844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64761443"/>
      </p:ext>
    </p:extLst>
  </p:cSld>
  <p:clrMapOvr>
    <a:overrideClrMapping bg1="lt1" tx1="dk1" bg2="lt2" tx2="dk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07" tIns="58445" rIns="116907" bIns="58445" anchor="ctr"/>
          <a:lstStyle/>
          <a:p>
            <a:pPr algn="ctr" defTabSz="1168990"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07" tIns="58445" rIns="116907" bIns="58445">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78571096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image" Target="../media/image4.png"/><Relationship Id="rId5" Type="http://schemas.openxmlformats.org/officeDocument/2006/relationships/slideLayout" Target="../slideLayouts/slideLayout67.xml"/><Relationship Id="rId10" Type="http://schemas.openxmlformats.org/officeDocument/2006/relationships/image" Target="../media/image3.png"/><Relationship Id="rId4" Type="http://schemas.openxmlformats.org/officeDocument/2006/relationships/slideLayout" Target="../slideLayouts/slideLayout66.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image" Target="../media/image7.png"/><Relationship Id="rId5" Type="http://schemas.openxmlformats.org/officeDocument/2006/relationships/slideLayout" Target="../slideLayouts/slideLayout75.xml"/><Relationship Id="rId10" Type="http://schemas.openxmlformats.org/officeDocument/2006/relationships/image" Target="../media/image6.png"/><Relationship Id="rId4" Type="http://schemas.openxmlformats.org/officeDocument/2006/relationships/slideLayout" Target="../slideLayouts/slideLayout74.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image" Target="../media/image4.png"/><Relationship Id="rId5" Type="http://schemas.openxmlformats.org/officeDocument/2006/relationships/slideLayout" Target="../slideLayouts/slideLayout83.xml"/><Relationship Id="rId10" Type="http://schemas.openxmlformats.org/officeDocument/2006/relationships/image" Target="../media/image3.png"/><Relationship Id="rId4" Type="http://schemas.openxmlformats.org/officeDocument/2006/relationships/slideLayout" Target="../slideLayouts/slideLayout82.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94.xml"/><Relationship Id="rId3" Type="http://schemas.openxmlformats.org/officeDocument/2006/relationships/slideLayout" Target="../slideLayouts/slideLayout89.xml"/><Relationship Id="rId7" Type="http://schemas.openxmlformats.org/officeDocument/2006/relationships/slideLayout" Target="../slideLayouts/slideLayout93.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image" Target="../media/image4.png"/><Relationship Id="rId5" Type="http://schemas.openxmlformats.org/officeDocument/2006/relationships/slideLayout" Target="../slideLayouts/slideLayout91.xml"/><Relationship Id="rId10" Type="http://schemas.openxmlformats.org/officeDocument/2006/relationships/image" Target="../media/image3.png"/><Relationship Id="rId4" Type="http://schemas.openxmlformats.org/officeDocument/2006/relationships/slideLayout" Target="../slideLayouts/slideLayout90.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image" Target="../media/image4.png"/><Relationship Id="rId5" Type="http://schemas.openxmlformats.org/officeDocument/2006/relationships/slideLayout" Target="../slideLayouts/slideLayout99.xml"/><Relationship Id="rId10" Type="http://schemas.openxmlformats.org/officeDocument/2006/relationships/image" Target="../media/image3.png"/><Relationship Id="rId4" Type="http://schemas.openxmlformats.org/officeDocument/2006/relationships/slideLayout" Target="../slideLayouts/slideLayout98.xml"/><Relationship Id="rId9"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image" Target="../media/image4.png"/><Relationship Id="rId5" Type="http://schemas.openxmlformats.org/officeDocument/2006/relationships/slideLayout" Target="../slideLayouts/slideLayout107.xml"/><Relationship Id="rId10" Type="http://schemas.openxmlformats.org/officeDocument/2006/relationships/image" Target="../media/image3.png"/><Relationship Id="rId4" Type="http://schemas.openxmlformats.org/officeDocument/2006/relationships/slideLayout" Target="../slideLayouts/slideLayout106.xml"/><Relationship Id="rId9"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image" Target="../media/image4.png"/><Relationship Id="rId5" Type="http://schemas.openxmlformats.org/officeDocument/2006/relationships/slideLayout" Target="../slideLayouts/slideLayout115.xml"/><Relationship Id="rId10" Type="http://schemas.openxmlformats.org/officeDocument/2006/relationships/image" Target="../media/image3.png"/><Relationship Id="rId4" Type="http://schemas.openxmlformats.org/officeDocument/2006/relationships/slideLayout" Target="../slideLayouts/slideLayout114.xml"/><Relationship Id="rId9"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26.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image" Target="../media/image4.png"/><Relationship Id="rId5" Type="http://schemas.openxmlformats.org/officeDocument/2006/relationships/slideLayout" Target="../slideLayouts/slideLayout123.xml"/><Relationship Id="rId10" Type="http://schemas.openxmlformats.org/officeDocument/2006/relationships/image" Target="../media/image3.png"/><Relationship Id="rId4" Type="http://schemas.openxmlformats.org/officeDocument/2006/relationships/slideLayout" Target="../slideLayouts/slideLayout122.xml"/><Relationship Id="rId9"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4.png"/><Relationship Id="rId5" Type="http://schemas.openxmlformats.org/officeDocument/2006/relationships/slideLayout" Target="../slideLayouts/slideLayout131.xml"/><Relationship Id="rId10" Type="http://schemas.openxmlformats.org/officeDocument/2006/relationships/image" Target="../media/image3.png"/><Relationship Id="rId4" Type="http://schemas.openxmlformats.org/officeDocument/2006/relationships/slideLayout" Target="../slideLayouts/slideLayout130.xml"/><Relationship Id="rId9"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42.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image" Target="../media/image4.png"/><Relationship Id="rId5" Type="http://schemas.openxmlformats.org/officeDocument/2006/relationships/slideLayout" Target="../slideLayouts/slideLayout139.xml"/><Relationship Id="rId10" Type="http://schemas.openxmlformats.org/officeDocument/2006/relationships/image" Target="../media/image3.png"/><Relationship Id="rId4" Type="http://schemas.openxmlformats.org/officeDocument/2006/relationships/slideLayout" Target="../slideLayouts/slideLayout138.xml"/><Relationship Id="rId9"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3.png"/><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50.xml"/><Relationship Id="rId3" Type="http://schemas.openxmlformats.org/officeDocument/2006/relationships/slideLayout" Target="../slideLayouts/slideLayout145.xml"/><Relationship Id="rId7" Type="http://schemas.openxmlformats.org/officeDocument/2006/relationships/slideLayout" Target="../slideLayouts/slideLayout149.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image" Target="../media/image4.png"/><Relationship Id="rId5" Type="http://schemas.openxmlformats.org/officeDocument/2006/relationships/slideLayout" Target="../slideLayouts/slideLayout147.xml"/><Relationship Id="rId10" Type="http://schemas.openxmlformats.org/officeDocument/2006/relationships/image" Target="../media/image3.png"/><Relationship Id="rId4" Type="http://schemas.openxmlformats.org/officeDocument/2006/relationships/slideLayout" Target="../slideLayouts/slideLayout146.xml"/><Relationship Id="rId9"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58.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image" Target="../media/image4.png"/><Relationship Id="rId5" Type="http://schemas.openxmlformats.org/officeDocument/2006/relationships/slideLayout" Target="../slideLayouts/slideLayout155.xml"/><Relationship Id="rId10" Type="http://schemas.openxmlformats.org/officeDocument/2006/relationships/image" Target="../media/image3.png"/><Relationship Id="rId4" Type="http://schemas.openxmlformats.org/officeDocument/2006/relationships/slideLayout" Target="../slideLayouts/slideLayout154.xml"/><Relationship Id="rId9"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166.xml"/><Relationship Id="rId3" Type="http://schemas.openxmlformats.org/officeDocument/2006/relationships/slideLayout" Target="../slideLayouts/slideLayout161.xml"/><Relationship Id="rId7" Type="http://schemas.openxmlformats.org/officeDocument/2006/relationships/slideLayout" Target="../slideLayouts/slideLayout165.xml"/><Relationship Id="rId2" Type="http://schemas.openxmlformats.org/officeDocument/2006/relationships/slideLayout" Target="../slideLayouts/slideLayout160.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image" Target="../media/image4.png"/><Relationship Id="rId5" Type="http://schemas.openxmlformats.org/officeDocument/2006/relationships/slideLayout" Target="../slideLayouts/slideLayout163.xml"/><Relationship Id="rId10" Type="http://schemas.openxmlformats.org/officeDocument/2006/relationships/image" Target="../media/image3.png"/><Relationship Id="rId4" Type="http://schemas.openxmlformats.org/officeDocument/2006/relationships/slideLayout" Target="../slideLayouts/slideLayout162.xml"/><Relationship Id="rId9"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174.xml"/><Relationship Id="rId3" Type="http://schemas.openxmlformats.org/officeDocument/2006/relationships/slideLayout" Target="../slideLayouts/slideLayout169.xml"/><Relationship Id="rId7" Type="http://schemas.openxmlformats.org/officeDocument/2006/relationships/slideLayout" Target="../slideLayouts/slideLayout173.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image" Target="../media/image4.png"/><Relationship Id="rId5" Type="http://schemas.openxmlformats.org/officeDocument/2006/relationships/slideLayout" Target="../slideLayouts/slideLayout171.xml"/><Relationship Id="rId10" Type="http://schemas.openxmlformats.org/officeDocument/2006/relationships/image" Target="../media/image3.png"/><Relationship Id="rId4" Type="http://schemas.openxmlformats.org/officeDocument/2006/relationships/slideLayout" Target="../slideLayouts/slideLayout170.xml"/><Relationship Id="rId9"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182.xml"/><Relationship Id="rId3" Type="http://schemas.openxmlformats.org/officeDocument/2006/relationships/slideLayout" Target="../slideLayouts/slideLayout177.xml"/><Relationship Id="rId7" Type="http://schemas.openxmlformats.org/officeDocument/2006/relationships/slideLayout" Target="../slideLayouts/slideLayout181.xml"/><Relationship Id="rId2" Type="http://schemas.openxmlformats.org/officeDocument/2006/relationships/slideLayout" Target="../slideLayouts/slideLayout176.xml"/><Relationship Id="rId1" Type="http://schemas.openxmlformats.org/officeDocument/2006/relationships/slideLayout" Target="../slideLayouts/slideLayout175.xml"/><Relationship Id="rId6" Type="http://schemas.openxmlformats.org/officeDocument/2006/relationships/slideLayout" Target="../slideLayouts/slideLayout180.xml"/><Relationship Id="rId11" Type="http://schemas.openxmlformats.org/officeDocument/2006/relationships/image" Target="../media/image4.png"/><Relationship Id="rId5" Type="http://schemas.openxmlformats.org/officeDocument/2006/relationships/slideLayout" Target="../slideLayouts/slideLayout179.xml"/><Relationship Id="rId10" Type="http://schemas.openxmlformats.org/officeDocument/2006/relationships/image" Target="../media/image3.png"/><Relationship Id="rId4" Type="http://schemas.openxmlformats.org/officeDocument/2006/relationships/slideLayout" Target="../slideLayouts/slideLayout178.xml"/><Relationship Id="rId9"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190.xml"/><Relationship Id="rId3" Type="http://schemas.openxmlformats.org/officeDocument/2006/relationships/slideLayout" Target="../slideLayouts/slideLayout185.xml"/><Relationship Id="rId7" Type="http://schemas.openxmlformats.org/officeDocument/2006/relationships/slideLayout" Target="../slideLayouts/slideLayout189.xml"/><Relationship Id="rId2" Type="http://schemas.openxmlformats.org/officeDocument/2006/relationships/slideLayout" Target="../slideLayouts/slideLayout184.xml"/><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image" Target="../media/image7.png"/><Relationship Id="rId5" Type="http://schemas.openxmlformats.org/officeDocument/2006/relationships/slideLayout" Target="../slideLayouts/slideLayout187.xml"/><Relationship Id="rId10" Type="http://schemas.openxmlformats.org/officeDocument/2006/relationships/image" Target="../media/image6.png"/><Relationship Id="rId4" Type="http://schemas.openxmlformats.org/officeDocument/2006/relationships/slideLayout" Target="../slideLayouts/slideLayout186.xml"/><Relationship Id="rId9"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198.xml"/><Relationship Id="rId3" Type="http://schemas.openxmlformats.org/officeDocument/2006/relationships/slideLayout" Target="../slideLayouts/slideLayout193.xml"/><Relationship Id="rId7" Type="http://schemas.openxmlformats.org/officeDocument/2006/relationships/slideLayout" Target="../slideLayouts/slideLayout197.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image" Target="../media/image4.png"/><Relationship Id="rId5" Type="http://schemas.openxmlformats.org/officeDocument/2006/relationships/slideLayout" Target="../slideLayouts/slideLayout195.xml"/><Relationship Id="rId10" Type="http://schemas.openxmlformats.org/officeDocument/2006/relationships/image" Target="../media/image3.png"/><Relationship Id="rId4" Type="http://schemas.openxmlformats.org/officeDocument/2006/relationships/slideLayout" Target="../slideLayouts/slideLayout194.xml"/><Relationship Id="rId9"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image" Target="../media/image7.png"/><Relationship Id="rId5" Type="http://schemas.openxmlformats.org/officeDocument/2006/relationships/slideLayout" Target="../slideLayouts/slideLayout203.xml"/><Relationship Id="rId10" Type="http://schemas.openxmlformats.org/officeDocument/2006/relationships/image" Target="../media/image6.png"/><Relationship Id="rId4" Type="http://schemas.openxmlformats.org/officeDocument/2006/relationships/slideLayout" Target="../slideLayouts/slideLayout202.xml"/><Relationship Id="rId9" Type="http://schemas.openxmlformats.org/officeDocument/2006/relationships/theme" Target="../theme/theme27.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4.png"/><Relationship Id="rId5" Type="http://schemas.openxmlformats.org/officeDocument/2006/relationships/slideLayout" Target="../slideLayouts/slideLayout18.xml"/><Relationship Id="rId10" Type="http://schemas.openxmlformats.org/officeDocument/2006/relationships/image" Target="../media/image3.png"/><Relationship Id="rId4" Type="http://schemas.openxmlformats.org/officeDocument/2006/relationships/slideLayout" Target="../slideLayouts/slideLayout17.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image" Target="../media/image7.png"/><Relationship Id="rId5" Type="http://schemas.openxmlformats.org/officeDocument/2006/relationships/slideLayout" Target="../slideLayouts/slideLayout26.xml"/><Relationship Id="rId10" Type="http://schemas.openxmlformats.org/officeDocument/2006/relationships/image" Target="../media/image6.png"/><Relationship Id="rId4" Type="http://schemas.openxmlformats.org/officeDocument/2006/relationships/slideLayout" Target="../slideLayouts/slideLayout25.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image" Target="../media/image4.png"/><Relationship Id="rId5" Type="http://schemas.openxmlformats.org/officeDocument/2006/relationships/slideLayout" Target="../slideLayouts/slideLayout34.xml"/><Relationship Id="rId10" Type="http://schemas.openxmlformats.org/officeDocument/2006/relationships/image" Target="../media/image3.png"/><Relationship Id="rId4" Type="http://schemas.openxmlformats.org/officeDocument/2006/relationships/slideLayout" Target="../slideLayouts/slideLayout33.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image" Target="../media/image7.png"/><Relationship Id="rId5" Type="http://schemas.openxmlformats.org/officeDocument/2006/relationships/slideLayout" Target="../slideLayouts/slideLayout42.xml"/><Relationship Id="rId10" Type="http://schemas.openxmlformats.org/officeDocument/2006/relationships/image" Target="../media/image6.png"/><Relationship Id="rId4" Type="http://schemas.openxmlformats.org/officeDocument/2006/relationships/slideLayout" Target="../slideLayouts/slideLayout41.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7.png"/><Relationship Id="rId5" Type="http://schemas.openxmlformats.org/officeDocument/2006/relationships/slideLayout" Target="../slideLayouts/slideLayout50.xml"/><Relationship Id="rId10" Type="http://schemas.openxmlformats.org/officeDocument/2006/relationships/image" Target="../media/image6.png"/><Relationship Id="rId4" Type="http://schemas.openxmlformats.org/officeDocument/2006/relationships/slideLayout" Target="../slideLayouts/slideLayout49.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image" Target="../media/image4.png"/><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image" Target="../media/image3.png"/><Relationship Id="rId5" Type="http://schemas.openxmlformats.org/officeDocument/2006/relationships/slideLayout" Target="../slideLayouts/slideLayout58.xml"/><Relationship Id="rId10" Type="http://schemas.openxmlformats.org/officeDocument/2006/relationships/theme" Target="../theme/theme9.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4"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92" tIns="49656" rIns="99292" bIns="49656" anchor="ctr"/>
          <a:lstStyle/>
          <a:p>
            <a:pPr algn="ctr" fontAlgn="auto">
              <a:spcBef>
                <a:spcPts val="0"/>
              </a:spcBef>
              <a:spcAft>
                <a:spcPts val="0"/>
              </a:spcAft>
              <a:defRPr/>
            </a:pPr>
            <a:endParaRPr lang="th-TH" sz="2800" dirty="0"/>
          </a:p>
        </p:txBody>
      </p:sp>
      <p:sp>
        <p:nvSpPr>
          <p:cNvPr id="14" name="TextBox 13"/>
          <p:cNvSpPr txBox="1"/>
          <p:nvPr/>
        </p:nvSpPr>
        <p:spPr>
          <a:xfrm>
            <a:off x="9340851" y="6508787"/>
            <a:ext cx="2286000" cy="284948"/>
          </a:xfrm>
          <a:prstGeom prst="rect">
            <a:avLst/>
          </a:prstGeom>
          <a:noFill/>
        </p:spPr>
        <p:txBody>
          <a:bodyPr lIns="99292" tIns="49656" rIns="99292" bIns="49656">
            <a:spAutoFit/>
          </a:bodyPr>
          <a:lstStyle/>
          <a:p>
            <a:pPr algn="r" fontAlgn="auto">
              <a:spcBef>
                <a:spcPts val="0"/>
              </a:spcBef>
              <a:spcAft>
                <a:spcPts val="0"/>
              </a:spcAft>
              <a:defRPr/>
            </a:pPr>
            <a:r>
              <a:rPr lang="en-US" sz="1200" kern="700" dirty="0">
                <a:solidFill>
                  <a:srgbClr val="8782AF"/>
                </a:solidFill>
                <a:cs typeface="Arial" pitchFamily="34" charset="0"/>
              </a:rPr>
              <a:t>www.aidsdatahub.org</a:t>
            </a:r>
            <a:endParaRPr lang="th-TH" sz="1200" kern="700" dirty="0">
              <a:solidFill>
                <a:srgbClr val="8782AF"/>
              </a:solidFill>
              <a:cs typeface="+mn-cs"/>
            </a:endParaRPr>
          </a:p>
        </p:txBody>
      </p:sp>
      <p:pic>
        <p:nvPicPr>
          <p:cNvPr id="1028" name="Picture 3" descr="color-01.png"/>
          <p:cNvPicPr>
            <a:picLocks noChangeAspect="1"/>
          </p:cNvPicPr>
          <p:nvPr/>
        </p:nvPicPr>
        <p:blipFill>
          <a:blip r:embed="rId4" cstate="print">
            <a:extLst>
              <a:ext uri="{28A0092B-C50C-407E-A947-70E740481C1C}">
                <a14:useLocalDpi xmlns:a14="http://schemas.microsoft.com/office/drawing/2010/main" val="0"/>
              </a:ext>
            </a:extLst>
          </a:blip>
          <a:srcRect b="10271"/>
          <a:stretch>
            <a:fillRect/>
          </a:stretch>
        </p:blipFill>
        <p:spPr bwMode="auto">
          <a:xfrm>
            <a:off x="3327404"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3" r:id="rId1"/>
    <p:sldLayoutId id="2147483744"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5893" algn="ctr" rtl="0" fontAlgn="base">
        <a:spcBef>
          <a:spcPct val="0"/>
        </a:spcBef>
        <a:spcAft>
          <a:spcPct val="0"/>
        </a:spcAft>
        <a:defRPr sz="4400">
          <a:solidFill>
            <a:schemeClr val="tx1"/>
          </a:solidFill>
          <a:latin typeface="Arial" pitchFamily="34" charset="0"/>
          <a:cs typeface="Cordia New" pitchFamily="34" charset="-34"/>
        </a:defRPr>
      </a:lvl6pPr>
      <a:lvl7pPr marL="911779" algn="ctr" rtl="0" fontAlgn="base">
        <a:spcBef>
          <a:spcPct val="0"/>
        </a:spcBef>
        <a:spcAft>
          <a:spcPct val="0"/>
        </a:spcAft>
        <a:defRPr sz="4400">
          <a:solidFill>
            <a:schemeClr val="tx1"/>
          </a:solidFill>
          <a:latin typeface="Arial" pitchFamily="34" charset="0"/>
          <a:cs typeface="Cordia New" pitchFamily="34" charset="-34"/>
        </a:defRPr>
      </a:lvl7pPr>
      <a:lvl8pPr marL="1367671" algn="ctr" rtl="0" fontAlgn="base">
        <a:spcBef>
          <a:spcPct val="0"/>
        </a:spcBef>
        <a:spcAft>
          <a:spcPct val="0"/>
        </a:spcAft>
        <a:defRPr sz="4400">
          <a:solidFill>
            <a:schemeClr val="tx1"/>
          </a:solidFill>
          <a:latin typeface="Arial" pitchFamily="34" charset="0"/>
          <a:cs typeface="Cordia New" pitchFamily="34" charset="-34"/>
        </a:defRPr>
      </a:lvl8pPr>
      <a:lvl9pPr marL="1823539"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1916" indent="-341916"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0824" indent="-284919"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39725" indent="-227954"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5593" indent="-227954"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4pPr>
      <a:lvl5pPr marL="2051491" indent="-227954"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5pPr>
      <a:lvl6pPr marL="2507397"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328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914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502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779" rtl="0" eaLnBrk="1" latinLnBrk="0" hangingPunct="1">
        <a:defRPr sz="2800" kern="1200">
          <a:solidFill>
            <a:schemeClr val="tx1"/>
          </a:solidFill>
          <a:latin typeface="+mn-lt"/>
          <a:ea typeface="+mn-ea"/>
          <a:cs typeface="+mn-cs"/>
        </a:defRPr>
      </a:lvl1pPr>
      <a:lvl2pPr marL="455893" algn="l" defTabSz="911779" rtl="0" eaLnBrk="1" latinLnBrk="0" hangingPunct="1">
        <a:defRPr sz="2800" kern="1200">
          <a:solidFill>
            <a:schemeClr val="tx1"/>
          </a:solidFill>
          <a:latin typeface="+mn-lt"/>
          <a:ea typeface="+mn-ea"/>
          <a:cs typeface="+mn-cs"/>
        </a:defRPr>
      </a:lvl2pPr>
      <a:lvl3pPr marL="911779" algn="l" defTabSz="911779" rtl="0" eaLnBrk="1" latinLnBrk="0" hangingPunct="1">
        <a:defRPr sz="2800" kern="1200">
          <a:solidFill>
            <a:schemeClr val="tx1"/>
          </a:solidFill>
          <a:latin typeface="+mn-lt"/>
          <a:ea typeface="+mn-ea"/>
          <a:cs typeface="+mn-cs"/>
        </a:defRPr>
      </a:lvl3pPr>
      <a:lvl4pPr marL="1367671" algn="l" defTabSz="911779" rtl="0" eaLnBrk="1" latinLnBrk="0" hangingPunct="1">
        <a:defRPr sz="2800" kern="1200">
          <a:solidFill>
            <a:schemeClr val="tx1"/>
          </a:solidFill>
          <a:latin typeface="+mn-lt"/>
          <a:ea typeface="+mn-ea"/>
          <a:cs typeface="+mn-cs"/>
        </a:defRPr>
      </a:lvl4pPr>
      <a:lvl5pPr marL="1823539" algn="l" defTabSz="911779" rtl="0" eaLnBrk="1" latinLnBrk="0" hangingPunct="1">
        <a:defRPr sz="2800" kern="1200">
          <a:solidFill>
            <a:schemeClr val="tx1"/>
          </a:solidFill>
          <a:latin typeface="+mn-lt"/>
          <a:ea typeface="+mn-ea"/>
          <a:cs typeface="+mn-cs"/>
        </a:defRPr>
      </a:lvl5pPr>
      <a:lvl6pPr marL="2279443" algn="l" defTabSz="911779" rtl="0" eaLnBrk="1" latinLnBrk="0" hangingPunct="1">
        <a:defRPr sz="2800" kern="1200">
          <a:solidFill>
            <a:schemeClr val="tx1"/>
          </a:solidFill>
          <a:latin typeface="+mn-lt"/>
          <a:ea typeface="+mn-ea"/>
          <a:cs typeface="+mn-cs"/>
        </a:defRPr>
      </a:lvl6pPr>
      <a:lvl7pPr marL="2735343" algn="l" defTabSz="911779" rtl="0" eaLnBrk="1" latinLnBrk="0" hangingPunct="1">
        <a:defRPr sz="2800" kern="1200">
          <a:solidFill>
            <a:schemeClr val="tx1"/>
          </a:solidFill>
          <a:latin typeface="+mn-lt"/>
          <a:ea typeface="+mn-ea"/>
          <a:cs typeface="+mn-cs"/>
        </a:defRPr>
      </a:lvl7pPr>
      <a:lvl8pPr marL="3191216" algn="l" defTabSz="911779" rtl="0" eaLnBrk="1" latinLnBrk="0" hangingPunct="1">
        <a:defRPr sz="2800" kern="1200">
          <a:solidFill>
            <a:schemeClr val="tx1"/>
          </a:solidFill>
          <a:latin typeface="+mn-lt"/>
          <a:ea typeface="+mn-ea"/>
          <a:cs typeface="+mn-cs"/>
        </a:defRPr>
      </a:lvl8pPr>
      <a:lvl9pPr marL="3647080" algn="l" defTabSz="911779" rtl="0" eaLnBrk="1" latinLnBrk="0" hangingPunct="1">
        <a:defRPr sz="2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26"/>
            <a:ext cx="723900" cy="365125"/>
          </a:xfrm>
          <a:prstGeom prst="rect">
            <a:avLst/>
          </a:prstGeom>
        </p:spPr>
        <p:txBody>
          <a:bodyPr vert="horz" lIns="91173" tIns="45592" rIns="91173" bIns="45592"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92" tIns="49656" rIns="99292" bIns="49656" anchor="ctr"/>
          <a:lstStyle/>
          <a:p>
            <a:pPr algn="ctr" fontAlgn="base">
              <a:spcBef>
                <a:spcPct val="0"/>
              </a:spcBef>
              <a:spcAft>
                <a:spcPct val="0"/>
              </a:spcAft>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79"/>
            <a:ext cx="4341284" cy="654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92" tIns="49656" rIns="99292" bIns="49656">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8081" y="800136"/>
            <a:ext cx="4948767" cy="438836"/>
          </a:xfrm>
          <a:prstGeom prst="rect">
            <a:avLst/>
          </a:prstGeom>
          <a:noFill/>
        </p:spPr>
        <p:txBody>
          <a:bodyPr lIns="99292" tIns="49656" rIns="99292" bIns="49656">
            <a:spAutoFit/>
          </a:bodyPr>
          <a:lstStyle/>
          <a:p>
            <a:pPr fontAlgn="base">
              <a:spcBef>
                <a:spcPct val="0"/>
              </a:spcBef>
              <a:spcAft>
                <a:spcPct val="0"/>
              </a:spcAft>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3458023"/>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5893" algn="ctr" rtl="0" fontAlgn="base">
        <a:spcBef>
          <a:spcPct val="0"/>
        </a:spcBef>
        <a:spcAft>
          <a:spcPct val="0"/>
        </a:spcAft>
        <a:defRPr sz="4400">
          <a:solidFill>
            <a:schemeClr val="tx1"/>
          </a:solidFill>
          <a:latin typeface="Arial" charset="0"/>
          <a:cs typeface="Cordia New" pitchFamily="34" charset="-34"/>
        </a:defRPr>
      </a:lvl6pPr>
      <a:lvl7pPr marL="911779" algn="ctr" rtl="0" fontAlgn="base">
        <a:spcBef>
          <a:spcPct val="0"/>
        </a:spcBef>
        <a:spcAft>
          <a:spcPct val="0"/>
        </a:spcAft>
        <a:defRPr sz="4400">
          <a:solidFill>
            <a:schemeClr val="tx1"/>
          </a:solidFill>
          <a:latin typeface="Arial" charset="0"/>
          <a:cs typeface="Cordia New" pitchFamily="34" charset="-34"/>
        </a:defRPr>
      </a:lvl7pPr>
      <a:lvl8pPr marL="1367671" algn="ctr" rtl="0" fontAlgn="base">
        <a:spcBef>
          <a:spcPct val="0"/>
        </a:spcBef>
        <a:spcAft>
          <a:spcPct val="0"/>
        </a:spcAft>
        <a:defRPr sz="4400">
          <a:solidFill>
            <a:schemeClr val="tx1"/>
          </a:solidFill>
          <a:latin typeface="Arial" charset="0"/>
          <a:cs typeface="Cordia New" pitchFamily="34" charset="-34"/>
        </a:defRPr>
      </a:lvl8pPr>
      <a:lvl9pPr marL="1823539" algn="ctr" rtl="0" fontAlgn="base">
        <a:spcBef>
          <a:spcPct val="0"/>
        </a:spcBef>
        <a:spcAft>
          <a:spcPct val="0"/>
        </a:spcAft>
        <a:defRPr sz="4400">
          <a:solidFill>
            <a:schemeClr val="tx1"/>
          </a:solidFill>
          <a:latin typeface="Arial" charset="0"/>
          <a:cs typeface="Cordia New" pitchFamily="34" charset="-34"/>
        </a:defRPr>
      </a:lvl9pPr>
    </p:titleStyle>
    <p:bodyStyle>
      <a:lvl1pPr marL="341916" indent="-341916"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0824" indent="-284919"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39725" indent="-227954"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5593" indent="-227954"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4pPr>
      <a:lvl5pPr marL="2051491" indent="-227954"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5pPr>
      <a:lvl6pPr marL="2507397"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328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914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502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779" rtl="0" eaLnBrk="1" latinLnBrk="0" hangingPunct="1">
        <a:defRPr sz="2800" kern="1200">
          <a:solidFill>
            <a:schemeClr val="tx1"/>
          </a:solidFill>
          <a:latin typeface="+mn-lt"/>
          <a:ea typeface="+mn-ea"/>
          <a:cs typeface="+mn-cs"/>
        </a:defRPr>
      </a:lvl1pPr>
      <a:lvl2pPr marL="455893" algn="l" defTabSz="911779" rtl="0" eaLnBrk="1" latinLnBrk="0" hangingPunct="1">
        <a:defRPr sz="2800" kern="1200">
          <a:solidFill>
            <a:schemeClr val="tx1"/>
          </a:solidFill>
          <a:latin typeface="+mn-lt"/>
          <a:ea typeface="+mn-ea"/>
          <a:cs typeface="+mn-cs"/>
        </a:defRPr>
      </a:lvl2pPr>
      <a:lvl3pPr marL="911779" algn="l" defTabSz="911779" rtl="0" eaLnBrk="1" latinLnBrk="0" hangingPunct="1">
        <a:defRPr sz="2800" kern="1200">
          <a:solidFill>
            <a:schemeClr val="tx1"/>
          </a:solidFill>
          <a:latin typeface="+mn-lt"/>
          <a:ea typeface="+mn-ea"/>
          <a:cs typeface="+mn-cs"/>
        </a:defRPr>
      </a:lvl3pPr>
      <a:lvl4pPr marL="1367671" algn="l" defTabSz="911779" rtl="0" eaLnBrk="1" latinLnBrk="0" hangingPunct="1">
        <a:defRPr sz="2800" kern="1200">
          <a:solidFill>
            <a:schemeClr val="tx1"/>
          </a:solidFill>
          <a:latin typeface="+mn-lt"/>
          <a:ea typeface="+mn-ea"/>
          <a:cs typeface="+mn-cs"/>
        </a:defRPr>
      </a:lvl4pPr>
      <a:lvl5pPr marL="1823539" algn="l" defTabSz="911779" rtl="0" eaLnBrk="1" latinLnBrk="0" hangingPunct="1">
        <a:defRPr sz="2800" kern="1200">
          <a:solidFill>
            <a:schemeClr val="tx1"/>
          </a:solidFill>
          <a:latin typeface="+mn-lt"/>
          <a:ea typeface="+mn-ea"/>
          <a:cs typeface="+mn-cs"/>
        </a:defRPr>
      </a:lvl5pPr>
      <a:lvl6pPr marL="2279443" algn="l" defTabSz="911779" rtl="0" eaLnBrk="1" latinLnBrk="0" hangingPunct="1">
        <a:defRPr sz="2800" kern="1200">
          <a:solidFill>
            <a:schemeClr val="tx1"/>
          </a:solidFill>
          <a:latin typeface="+mn-lt"/>
          <a:ea typeface="+mn-ea"/>
          <a:cs typeface="+mn-cs"/>
        </a:defRPr>
      </a:lvl6pPr>
      <a:lvl7pPr marL="2735343" algn="l" defTabSz="911779" rtl="0" eaLnBrk="1" latinLnBrk="0" hangingPunct="1">
        <a:defRPr sz="2800" kern="1200">
          <a:solidFill>
            <a:schemeClr val="tx1"/>
          </a:solidFill>
          <a:latin typeface="+mn-lt"/>
          <a:ea typeface="+mn-ea"/>
          <a:cs typeface="+mn-cs"/>
        </a:defRPr>
      </a:lvl7pPr>
      <a:lvl8pPr marL="3191216" algn="l" defTabSz="911779" rtl="0" eaLnBrk="1" latinLnBrk="0" hangingPunct="1">
        <a:defRPr sz="2800" kern="1200">
          <a:solidFill>
            <a:schemeClr val="tx1"/>
          </a:solidFill>
          <a:latin typeface="+mn-lt"/>
          <a:ea typeface="+mn-ea"/>
          <a:cs typeface="+mn-cs"/>
        </a:defRPr>
      </a:lvl8pPr>
      <a:lvl9pPr marL="3647080" algn="l" defTabSz="911779" rtl="0" eaLnBrk="1" latinLnBrk="0" hangingPunct="1">
        <a:defRPr sz="2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26"/>
            <a:ext cx="723900" cy="365125"/>
          </a:xfrm>
          <a:prstGeom prst="rect">
            <a:avLst/>
          </a:prstGeom>
        </p:spPr>
        <p:txBody>
          <a:bodyPr vert="horz" wrap="square" lIns="91173" tIns="45592" rIns="91173" bIns="45592" numCol="1" anchor="b" anchorCtr="0" compatLnSpc="1">
            <a:prstTxWarp prst="textNoShape">
              <a:avLst/>
            </a:prstTxWarp>
          </a:bodyPr>
          <a:lstStyle>
            <a:lvl1pPr algn="r">
              <a:defRPr sz="1200">
                <a:solidFill>
                  <a:srgbClr val="898989"/>
                </a:solidFill>
              </a:defRPr>
            </a:lvl1pPr>
          </a:lstStyle>
          <a:p>
            <a:fld id="{1F8B3E62-EE03-2C4C-8EF5-2BEB3E63236F}" type="slidenum">
              <a:rPr lang="th-TH">
                <a:latin typeface="Arial" charset="0"/>
                <a:ea typeface="ＭＳ Ｐゴシック" charset="0"/>
                <a:cs typeface="Cordia New" charset="0"/>
              </a:rPr>
              <a:pPr/>
              <a:t>‹#›</a:t>
            </a:fld>
            <a:endParaRPr lang="th-TH">
              <a:latin typeface="Arial" charset="0"/>
              <a:ea typeface="ＭＳ Ｐゴシック" charset="0"/>
              <a:cs typeface="Cordia New" charset="0"/>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92" tIns="49656" rIns="99292" bIns="49656" anchor="ctr"/>
          <a:lstStyle/>
          <a:p>
            <a:pPr algn="ctr" fontAlgn="auto">
              <a:spcBef>
                <a:spcPts val="0"/>
              </a:spcBef>
              <a:spcAft>
                <a:spcPts val="0"/>
              </a:spcAft>
              <a:defRPr/>
            </a:pPr>
            <a:endParaRPr lang="th-TH" sz="1800" dirty="0">
              <a:solidFill>
                <a:prstClr val="white"/>
              </a:solidFill>
            </a:endParaRPr>
          </a:p>
        </p:txBody>
      </p:sp>
      <p:cxnSp>
        <p:nvCxnSpPr>
          <p:cNvPr id="25" name="Straight Connector 24"/>
          <p:cNvCxnSpPr/>
          <p:nvPr/>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3" y="642979"/>
            <a:ext cx="4341284" cy="654280"/>
          </a:xfrm>
          <a:prstGeom prst="rect">
            <a:avLst/>
          </a:prstGeom>
          <a:noFill/>
          <a:ln>
            <a:noFill/>
          </a:ln>
        </p:spPr>
        <p:txBody>
          <a:bodyPr lIns="99292" tIns="49656" rIns="99292" bIns="49656">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p:nvSpPr>
        <p:spPr>
          <a:xfrm>
            <a:off x="7148081" y="800136"/>
            <a:ext cx="4948767" cy="438836"/>
          </a:xfrm>
          <a:prstGeom prst="rect">
            <a:avLst/>
          </a:prstGeom>
          <a:noFill/>
        </p:spPr>
        <p:txBody>
          <a:bodyPr lIns="99292" tIns="49656" rIns="99292" bIns="49656">
            <a:spAutoFit/>
          </a:bodyPr>
          <a:lstStyle/>
          <a:p>
            <a:pPr fontAlgn="auto">
              <a:spcBef>
                <a:spcPts val="0"/>
              </a:spcBef>
              <a:spcAft>
                <a:spcPts val="0"/>
              </a:spcAft>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cs typeface="Cordia New"/>
            </a:endParaRPr>
          </a:p>
        </p:txBody>
      </p:sp>
      <p:pic>
        <p:nvPicPr>
          <p:cNvPr id="2056" name="Picture 10" descr="Unaid logo_approve.png"/>
          <p:cNvPicPr>
            <a:picLocks noChangeAspect="1"/>
          </p:cNvPicPr>
          <p:nvPr/>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5122940"/>
      </p:ext>
    </p:extLst>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893" algn="ctr" rtl="0" fontAlgn="base">
        <a:spcBef>
          <a:spcPct val="0"/>
        </a:spcBef>
        <a:spcAft>
          <a:spcPct val="0"/>
        </a:spcAft>
        <a:defRPr sz="4400">
          <a:solidFill>
            <a:schemeClr val="tx1"/>
          </a:solidFill>
          <a:latin typeface="Arial" charset="0"/>
          <a:cs typeface="Cordia New" pitchFamily="34" charset="-34"/>
        </a:defRPr>
      </a:lvl6pPr>
      <a:lvl7pPr marL="911779" algn="ctr" rtl="0" fontAlgn="base">
        <a:spcBef>
          <a:spcPct val="0"/>
        </a:spcBef>
        <a:spcAft>
          <a:spcPct val="0"/>
        </a:spcAft>
        <a:defRPr sz="4400">
          <a:solidFill>
            <a:schemeClr val="tx1"/>
          </a:solidFill>
          <a:latin typeface="Arial" charset="0"/>
          <a:cs typeface="Cordia New" pitchFamily="34" charset="-34"/>
        </a:defRPr>
      </a:lvl7pPr>
      <a:lvl8pPr marL="1367671" algn="ctr" rtl="0" fontAlgn="base">
        <a:spcBef>
          <a:spcPct val="0"/>
        </a:spcBef>
        <a:spcAft>
          <a:spcPct val="0"/>
        </a:spcAft>
        <a:defRPr sz="4400">
          <a:solidFill>
            <a:schemeClr val="tx1"/>
          </a:solidFill>
          <a:latin typeface="Arial" charset="0"/>
          <a:cs typeface="Cordia New" pitchFamily="34" charset="-34"/>
        </a:defRPr>
      </a:lvl8pPr>
      <a:lvl9pPr marL="1823539" algn="ctr" rtl="0" fontAlgn="base">
        <a:spcBef>
          <a:spcPct val="0"/>
        </a:spcBef>
        <a:spcAft>
          <a:spcPct val="0"/>
        </a:spcAft>
        <a:defRPr sz="4400">
          <a:solidFill>
            <a:schemeClr val="tx1"/>
          </a:solidFill>
          <a:latin typeface="Arial" charset="0"/>
          <a:cs typeface="Cordia New" pitchFamily="34" charset="-34"/>
        </a:defRPr>
      </a:lvl9pPr>
    </p:titleStyle>
    <p:bodyStyle>
      <a:lvl1pPr marL="341916" indent="-341916"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824" indent="-284919"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9725" indent="-227954"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5593" indent="-227954"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1491" indent="-227954"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7397"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328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914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502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779" rtl="0" eaLnBrk="1" latinLnBrk="0" hangingPunct="1">
        <a:defRPr sz="2800" kern="1200">
          <a:solidFill>
            <a:schemeClr val="tx1"/>
          </a:solidFill>
          <a:latin typeface="+mn-lt"/>
          <a:ea typeface="+mn-ea"/>
          <a:cs typeface="+mn-cs"/>
        </a:defRPr>
      </a:lvl1pPr>
      <a:lvl2pPr marL="455893" algn="l" defTabSz="911779" rtl="0" eaLnBrk="1" latinLnBrk="0" hangingPunct="1">
        <a:defRPr sz="2800" kern="1200">
          <a:solidFill>
            <a:schemeClr val="tx1"/>
          </a:solidFill>
          <a:latin typeface="+mn-lt"/>
          <a:ea typeface="+mn-ea"/>
          <a:cs typeface="+mn-cs"/>
        </a:defRPr>
      </a:lvl2pPr>
      <a:lvl3pPr marL="911779" algn="l" defTabSz="911779" rtl="0" eaLnBrk="1" latinLnBrk="0" hangingPunct="1">
        <a:defRPr sz="2800" kern="1200">
          <a:solidFill>
            <a:schemeClr val="tx1"/>
          </a:solidFill>
          <a:latin typeface="+mn-lt"/>
          <a:ea typeface="+mn-ea"/>
          <a:cs typeface="+mn-cs"/>
        </a:defRPr>
      </a:lvl3pPr>
      <a:lvl4pPr marL="1367671" algn="l" defTabSz="911779" rtl="0" eaLnBrk="1" latinLnBrk="0" hangingPunct="1">
        <a:defRPr sz="2800" kern="1200">
          <a:solidFill>
            <a:schemeClr val="tx1"/>
          </a:solidFill>
          <a:latin typeface="+mn-lt"/>
          <a:ea typeface="+mn-ea"/>
          <a:cs typeface="+mn-cs"/>
        </a:defRPr>
      </a:lvl4pPr>
      <a:lvl5pPr marL="1823539" algn="l" defTabSz="911779" rtl="0" eaLnBrk="1" latinLnBrk="0" hangingPunct="1">
        <a:defRPr sz="2800" kern="1200">
          <a:solidFill>
            <a:schemeClr val="tx1"/>
          </a:solidFill>
          <a:latin typeface="+mn-lt"/>
          <a:ea typeface="+mn-ea"/>
          <a:cs typeface="+mn-cs"/>
        </a:defRPr>
      </a:lvl5pPr>
      <a:lvl6pPr marL="2279443" algn="l" defTabSz="911779" rtl="0" eaLnBrk="1" latinLnBrk="0" hangingPunct="1">
        <a:defRPr sz="2800" kern="1200">
          <a:solidFill>
            <a:schemeClr val="tx1"/>
          </a:solidFill>
          <a:latin typeface="+mn-lt"/>
          <a:ea typeface="+mn-ea"/>
          <a:cs typeface="+mn-cs"/>
        </a:defRPr>
      </a:lvl6pPr>
      <a:lvl7pPr marL="2735343" algn="l" defTabSz="911779" rtl="0" eaLnBrk="1" latinLnBrk="0" hangingPunct="1">
        <a:defRPr sz="2800" kern="1200">
          <a:solidFill>
            <a:schemeClr val="tx1"/>
          </a:solidFill>
          <a:latin typeface="+mn-lt"/>
          <a:ea typeface="+mn-ea"/>
          <a:cs typeface="+mn-cs"/>
        </a:defRPr>
      </a:lvl7pPr>
      <a:lvl8pPr marL="3191216" algn="l" defTabSz="911779" rtl="0" eaLnBrk="1" latinLnBrk="0" hangingPunct="1">
        <a:defRPr sz="2800" kern="1200">
          <a:solidFill>
            <a:schemeClr val="tx1"/>
          </a:solidFill>
          <a:latin typeface="+mn-lt"/>
          <a:ea typeface="+mn-ea"/>
          <a:cs typeface="+mn-cs"/>
        </a:defRPr>
      </a:lvl8pPr>
      <a:lvl9pPr marL="3647080" algn="l" defTabSz="911779" rtl="0" eaLnBrk="1" latinLnBrk="0" hangingPunct="1">
        <a:defRPr sz="2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26"/>
            <a:ext cx="723900" cy="365125"/>
          </a:xfrm>
          <a:prstGeom prst="rect">
            <a:avLst/>
          </a:prstGeom>
        </p:spPr>
        <p:txBody>
          <a:bodyPr vert="horz" lIns="91173" tIns="45592" rIns="91173" bIns="45592"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FED0FFA-12A3-47D5-BCA6-FEA19FF20125}"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92" tIns="49656" rIns="99292" bIns="49656" anchor="ctr"/>
          <a:lstStyle/>
          <a:p>
            <a:pPr algn="ctr" fontAlgn="auto">
              <a:spcBef>
                <a:spcPts val="0"/>
              </a:spcBef>
              <a:spcAft>
                <a:spcPts val="0"/>
              </a:spcAft>
              <a:defRPr/>
            </a:pPr>
            <a:endParaRPr lang="th-TH" sz="1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79"/>
            <a:ext cx="4341284" cy="654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92" tIns="49656" rIns="99292" bIns="49656">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8081" y="800136"/>
            <a:ext cx="4948767" cy="438836"/>
          </a:xfrm>
          <a:prstGeom prst="rect">
            <a:avLst/>
          </a:prstGeom>
          <a:noFill/>
        </p:spPr>
        <p:txBody>
          <a:bodyPr lIns="99292" tIns="49656" rIns="99292" bIns="49656">
            <a:spAutoFit/>
          </a:bodyPr>
          <a:lstStyle/>
          <a:p>
            <a:pPr fontAlgn="auto">
              <a:spcBef>
                <a:spcPts val="0"/>
              </a:spcBef>
              <a:spcAft>
                <a:spcPts val="0"/>
              </a:spcAft>
              <a:defRPr/>
            </a:pPr>
            <a:r>
              <a:rPr lang="en-US" sz="2200" kern="700" dirty="0">
                <a:solidFill>
                  <a:prstClr val="white"/>
                </a:solidFill>
                <a:latin typeface="Arial"/>
                <a:cs typeface="Arial" pitchFamily="34" charset="0"/>
              </a:rPr>
              <a:t>Data Hub for Asia-Pacific</a:t>
            </a:r>
            <a:endParaRPr lang="th-TH" sz="2200" kern="700" dirty="0">
              <a:solidFill>
                <a:prstClr val="white"/>
              </a:solidFill>
              <a:latin typeface="Arial"/>
              <a:cs typeface="Cordia New"/>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017893"/>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5893" algn="ctr" rtl="0" fontAlgn="base">
        <a:spcBef>
          <a:spcPct val="0"/>
        </a:spcBef>
        <a:spcAft>
          <a:spcPct val="0"/>
        </a:spcAft>
        <a:defRPr sz="4400">
          <a:solidFill>
            <a:schemeClr val="tx1"/>
          </a:solidFill>
          <a:latin typeface="Arial" charset="0"/>
          <a:cs typeface="Cordia New" pitchFamily="34" charset="-34"/>
        </a:defRPr>
      </a:lvl6pPr>
      <a:lvl7pPr marL="911779" algn="ctr" rtl="0" fontAlgn="base">
        <a:spcBef>
          <a:spcPct val="0"/>
        </a:spcBef>
        <a:spcAft>
          <a:spcPct val="0"/>
        </a:spcAft>
        <a:defRPr sz="4400">
          <a:solidFill>
            <a:schemeClr val="tx1"/>
          </a:solidFill>
          <a:latin typeface="Arial" charset="0"/>
          <a:cs typeface="Cordia New" pitchFamily="34" charset="-34"/>
        </a:defRPr>
      </a:lvl7pPr>
      <a:lvl8pPr marL="1367671" algn="ctr" rtl="0" fontAlgn="base">
        <a:spcBef>
          <a:spcPct val="0"/>
        </a:spcBef>
        <a:spcAft>
          <a:spcPct val="0"/>
        </a:spcAft>
        <a:defRPr sz="4400">
          <a:solidFill>
            <a:schemeClr val="tx1"/>
          </a:solidFill>
          <a:latin typeface="Arial" charset="0"/>
          <a:cs typeface="Cordia New" pitchFamily="34" charset="-34"/>
        </a:defRPr>
      </a:lvl8pPr>
      <a:lvl9pPr marL="1823539" algn="ctr" rtl="0" fontAlgn="base">
        <a:spcBef>
          <a:spcPct val="0"/>
        </a:spcBef>
        <a:spcAft>
          <a:spcPct val="0"/>
        </a:spcAft>
        <a:defRPr sz="4400">
          <a:solidFill>
            <a:schemeClr val="tx1"/>
          </a:solidFill>
          <a:latin typeface="Arial" charset="0"/>
          <a:cs typeface="Cordia New" pitchFamily="34" charset="-34"/>
        </a:defRPr>
      </a:lvl9pPr>
    </p:titleStyle>
    <p:bodyStyle>
      <a:lvl1pPr marL="341916" indent="-341916"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0824" indent="-284919"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39725" indent="-227954"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5593" indent="-227954"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4pPr>
      <a:lvl5pPr marL="2051491" indent="-227954"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5pPr>
      <a:lvl6pPr marL="2507397"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328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914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502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779" rtl="0" eaLnBrk="1" latinLnBrk="0" hangingPunct="1">
        <a:defRPr sz="2800" kern="1200">
          <a:solidFill>
            <a:schemeClr val="tx1"/>
          </a:solidFill>
          <a:latin typeface="+mn-lt"/>
          <a:ea typeface="+mn-ea"/>
          <a:cs typeface="+mn-cs"/>
        </a:defRPr>
      </a:lvl1pPr>
      <a:lvl2pPr marL="455893" algn="l" defTabSz="911779" rtl="0" eaLnBrk="1" latinLnBrk="0" hangingPunct="1">
        <a:defRPr sz="2800" kern="1200">
          <a:solidFill>
            <a:schemeClr val="tx1"/>
          </a:solidFill>
          <a:latin typeface="+mn-lt"/>
          <a:ea typeface="+mn-ea"/>
          <a:cs typeface="+mn-cs"/>
        </a:defRPr>
      </a:lvl2pPr>
      <a:lvl3pPr marL="911779" algn="l" defTabSz="911779" rtl="0" eaLnBrk="1" latinLnBrk="0" hangingPunct="1">
        <a:defRPr sz="2800" kern="1200">
          <a:solidFill>
            <a:schemeClr val="tx1"/>
          </a:solidFill>
          <a:latin typeface="+mn-lt"/>
          <a:ea typeface="+mn-ea"/>
          <a:cs typeface="+mn-cs"/>
        </a:defRPr>
      </a:lvl3pPr>
      <a:lvl4pPr marL="1367671" algn="l" defTabSz="911779" rtl="0" eaLnBrk="1" latinLnBrk="0" hangingPunct="1">
        <a:defRPr sz="2800" kern="1200">
          <a:solidFill>
            <a:schemeClr val="tx1"/>
          </a:solidFill>
          <a:latin typeface="+mn-lt"/>
          <a:ea typeface="+mn-ea"/>
          <a:cs typeface="+mn-cs"/>
        </a:defRPr>
      </a:lvl4pPr>
      <a:lvl5pPr marL="1823539" algn="l" defTabSz="911779" rtl="0" eaLnBrk="1" latinLnBrk="0" hangingPunct="1">
        <a:defRPr sz="2800" kern="1200">
          <a:solidFill>
            <a:schemeClr val="tx1"/>
          </a:solidFill>
          <a:latin typeface="+mn-lt"/>
          <a:ea typeface="+mn-ea"/>
          <a:cs typeface="+mn-cs"/>
        </a:defRPr>
      </a:lvl5pPr>
      <a:lvl6pPr marL="2279443" algn="l" defTabSz="911779" rtl="0" eaLnBrk="1" latinLnBrk="0" hangingPunct="1">
        <a:defRPr sz="2800" kern="1200">
          <a:solidFill>
            <a:schemeClr val="tx1"/>
          </a:solidFill>
          <a:latin typeface="+mn-lt"/>
          <a:ea typeface="+mn-ea"/>
          <a:cs typeface="+mn-cs"/>
        </a:defRPr>
      </a:lvl6pPr>
      <a:lvl7pPr marL="2735343" algn="l" defTabSz="911779" rtl="0" eaLnBrk="1" latinLnBrk="0" hangingPunct="1">
        <a:defRPr sz="2800" kern="1200">
          <a:solidFill>
            <a:schemeClr val="tx1"/>
          </a:solidFill>
          <a:latin typeface="+mn-lt"/>
          <a:ea typeface="+mn-ea"/>
          <a:cs typeface="+mn-cs"/>
        </a:defRPr>
      </a:lvl7pPr>
      <a:lvl8pPr marL="3191216" algn="l" defTabSz="911779" rtl="0" eaLnBrk="1" latinLnBrk="0" hangingPunct="1">
        <a:defRPr sz="2800" kern="1200">
          <a:solidFill>
            <a:schemeClr val="tx1"/>
          </a:solidFill>
          <a:latin typeface="+mn-lt"/>
          <a:ea typeface="+mn-ea"/>
          <a:cs typeface="+mn-cs"/>
        </a:defRPr>
      </a:lvl8pPr>
      <a:lvl9pPr marL="3647080" algn="l" defTabSz="911779" rtl="0" eaLnBrk="1" latinLnBrk="0" hangingPunct="1">
        <a:defRPr sz="2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26"/>
            <a:ext cx="723900" cy="365125"/>
          </a:xfrm>
          <a:prstGeom prst="rect">
            <a:avLst/>
          </a:prstGeom>
        </p:spPr>
        <p:txBody>
          <a:bodyPr vert="horz" lIns="116898" tIns="58441" rIns="116898" bIns="58441"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8897">
              <a:defRPr/>
            </a:pPr>
            <a:fld id="{79C0BFF6-9B14-4446-AF07-628EFEB400B0}" type="slidenum">
              <a:rPr lang="th-TH" smtClean="0">
                <a:solidFill>
                  <a:prstClr val="black">
                    <a:tint val="75000"/>
                  </a:prstClr>
                </a:solidFill>
              </a:rPr>
              <a:pPr defTabSz="1168897">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278" tIns="63640" rIns="127278" bIns="63640" anchor="ctr"/>
          <a:lstStyle/>
          <a:p>
            <a:pPr algn="ctr" defTabSz="1168897" fontAlgn="auto">
              <a:spcBef>
                <a:spcPts val="0"/>
              </a:spcBef>
              <a:spcAft>
                <a:spcPts val="0"/>
              </a:spcAft>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7"/>
            <a:ext cx="4341284" cy="836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278" tIns="63640" rIns="127278" bIns="63640">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8897">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82" y="800131"/>
            <a:ext cx="4948767" cy="559410"/>
          </a:xfrm>
          <a:prstGeom prst="rect">
            <a:avLst/>
          </a:prstGeom>
          <a:noFill/>
        </p:spPr>
        <p:txBody>
          <a:bodyPr lIns="127278" tIns="63640" rIns="127278" bIns="63640">
            <a:spAutoFit/>
          </a:bodyPr>
          <a:lstStyle/>
          <a:p>
            <a:pPr defTabSz="1168897" fontAlgn="auto">
              <a:spcBef>
                <a:spcPts val="0"/>
              </a:spcBef>
              <a:spcAft>
                <a:spcPts val="0"/>
              </a:spcAft>
              <a:defRPr/>
            </a:pPr>
            <a:r>
              <a:rPr lang="en-US" kern="700" dirty="0">
                <a:solidFill>
                  <a:prstClr val="white"/>
                </a:solidFill>
                <a:latin typeface="Arial"/>
                <a:cs typeface="Arial" pitchFamily="34" charset="0"/>
              </a:rPr>
              <a:t>Data Hub for Asia-Pacific</a:t>
            </a:r>
            <a:endParaRPr lang="th-TH" kern="700" dirty="0">
              <a:solidFill>
                <a:prstClr val="white"/>
              </a:solidFill>
              <a:latin typeface="Arial"/>
              <a:cs typeface="Cordia New"/>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278" tIns="63640" rIns="127278" bIns="63640" anchor="ctr"/>
          <a:lstStyle/>
          <a:p>
            <a:pPr algn="ctr" defTabSz="1168897" fontAlgn="auto">
              <a:spcBef>
                <a:spcPts val="0"/>
              </a:spcBef>
              <a:spcAft>
                <a:spcPts val="0"/>
              </a:spcAft>
              <a:defRPr/>
            </a:pPr>
            <a:endParaRPr lang="th-TH" sz="3600" dirty="0">
              <a:solidFill>
                <a:prstClr val="white"/>
              </a:solidFill>
            </a:endParaRPr>
          </a:p>
        </p:txBody>
      </p:sp>
      <p:sp>
        <p:nvSpPr>
          <p:cNvPr id="12" name="TextBox 11"/>
          <p:cNvSpPr txBox="1"/>
          <p:nvPr/>
        </p:nvSpPr>
        <p:spPr>
          <a:xfrm>
            <a:off x="9290149" y="301665"/>
            <a:ext cx="2220383" cy="518133"/>
          </a:xfrm>
          <a:prstGeom prst="rect">
            <a:avLst/>
          </a:prstGeom>
          <a:noFill/>
          <a:effectLst>
            <a:outerShdw blurRad="50800" dist="38100" dir="5400000" algn="t" rotWithShape="0">
              <a:prstClr val="black">
                <a:alpha val="40000"/>
              </a:prstClr>
            </a:outerShdw>
          </a:effectLst>
        </p:spPr>
        <p:txBody>
          <a:bodyPr lIns="116898" tIns="58441" rIns="116898" bIns="58441">
            <a:spAutoFit/>
          </a:bodyPr>
          <a:lstStyle/>
          <a:p>
            <a:pPr algn="r" defTabSz="1168897" fontAlgn="auto">
              <a:spcBef>
                <a:spcPts val="0"/>
              </a:spcBef>
              <a:spcAft>
                <a:spcPts val="0"/>
              </a:spcAft>
              <a:defRPr/>
            </a:pPr>
            <a:r>
              <a:rPr lang="en-US" sz="2600" b="1" i="1" dirty="0">
                <a:ln w="3175" cmpd="sng">
                  <a:noFill/>
                  <a:prstDash val="solid"/>
                </a:ln>
                <a:solidFill>
                  <a:srgbClr val="FFC000"/>
                </a:solidFill>
                <a:effectLst>
                  <a:outerShdw blurRad="38100" dist="38100" dir="2700000" algn="tl">
                    <a:srgbClr val="000000">
                      <a:alpha val="43137"/>
                    </a:srgbClr>
                  </a:outerShdw>
                </a:effectLst>
                <a:latin typeface="Arial"/>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622024772"/>
      </p:ext>
    </p:extLst>
  </p:cSld>
  <p:clrMap bg1="lt1" tx1="dk1" bg2="lt2" tx2="dk2" accent1="accent1" accent2="accent2" accent3="accent3" accent4="accent4" accent5="accent5" accent6="accent6" hlink="hlink" folHlink="folHlink"/>
  <p:sldLayoutIdLst>
    <p:sldLayoutId id="2147484054" r:id="rId1"/>
    <p:sldLayoutId id="2147484055" r:id="rId2"/>
    <p:sldLayoutId id="2147484056" r:id="rId3"/>
    <p:sldLayoutId id="2147484057" r:id="rId4"/>
    <p:sldLayoutId id="2147484058" r:id="rId5"/>
    <p:sldLayoutId id="2147484059" r:id="rId6"/>
    <p:sldLayoutId id="2147484060" r:id="rId7"/>
    <p:sldLayoutId id="2147484061"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459" algn="ctr" rtl="0" fontAlgn="base">
        <a:spcBef>
          <a:spcPct val="0"/>
        </a:spcBef>
        <a:spcAft>
          <a:spcPct val="0"/>
        </a:spcAft>
        <a:defRPr sz="5600">
          <a:solidFill>
            <a:schemeClr val="tx1"/>
          </a:solidFill>
          <a:latin typeface="Arial" pitchFamily="34" charset="0"/>
          <a:cs typeface="Cordia New" pitchFamily="34" charset="-34"/>
        </a:defRPr>
      </a:lvl6pPr>
      <a:lvl7pPr marL="1168897" algn="ctr" rtl="0" fontAlgn="base">
        <a:spcBef>
          <a:spcPct val="0"/>
        </a:spcBef>
        <a:spcAft>
          <a:spcPct val="0"/>
        </a:spcAft>
        <a:defRPr sz="5600">
          <a:solidFill>
            <a:schemeClr val="tx1"/>
          </a:solidFill>
          <a:latin typeface="Arial" pitchFamily="34" charset="0"/>
          <a:cs typeface="Cordia New" pitchFamily="34" charset="-34"/>
        </a:defRPr>
      </a:lvl7pPr>
      <a:lvl8pPr marL="1753318" algn="ctr" rtl="0" fontAlgn="base">
        <a:spcBef>
          <a:spcPct val="0"/>
        </a:spcBef>
        <a:spcAft>
          <a:spcPct val="0"/>
        </a:spcAft>
        <a:defRPr sz="5600">
          <a:solidFill>
            <a:schemeClr val="tx1"/>
          </a:solidFill>
          <a:latin typeface="Arial" pitchFamily="34" charset="0"/>
          <a:cs typeface="Cordia New" pitchFamily="34" charset="-34"/>
        </a:defRPr>
      </a:lvl8pPr>
      <a:lvl9pPr marL="2337782"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312" indent="-438312"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49709" indent="-36530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1086" indent="-292234"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5553" indent="-29223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0010" indent="-29223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4457" indent="-292234" algn="l" defTabSz="1168897"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798892" indent="-292234" algn="l" defTabSz="1168897"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3336" indent="-292234" algn="l" defTabSz="1168897"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7744" indent="-292234" algn="l" defTabSz="1168897"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8897" rtl="0" eaLnBrk="1" latinLnBrk="0" hangingPunct="1">
        <a:defRPr sz="3600" kern="1200">
          <a:solidFill>
            <a:schemeClr val="tx1"/>
          </a:solidFill>
          <a:latin typeface="+mn-lt"/>
          <a:ea typeface="+mn-ea"/>
          <a:cs typeface="+mn-cs"/>
        </a:defRPr>
      </a:lvl1pPr>
      <a:lvl2pPr marL="584459" algn="l" defTabSz="1168897" rtl="0" eaLnBrk="1" latinLnBrk="0" hangingPunct="1">
        <a:defRPr sz="3600" kern="1200">
          <a:solidFill>
            <a:schemeClr val="tx1"/>
          </a:solidFill>
          <a:latin typeface="+mn-lt"/>
          <a:ea typeface="+mn-ea"/>
          <a:cs typeface="+mn-cs"/>
        </a:defRPr>
      </a:lvl2pPr>
      <a:lvl3pPr marL="1168897" algn="l" defTabSz="1168897" rtl="0" eaLnBrk="1" latinLnBrk="0" hangingPunct="1">
        <a:defRPr sz="3600" kern="1200">
          <a:solidFill>
            <a:schemeClr val="tx1"/>
          </a:solidFill>
          <a:latin typeface="+mn-lt"/>
          <a:ea typeface="+mn-ea"/>
          <a:cs typeface="+mn-cs"/>
        </a:defRPr>
      </a:lvl3pPr>
      <a:lvl4pPr marL="1753318" algn="l" defTabSz="1168897" rtl="0" eaLnBrk="1" latinLnBrk="0" hangingPunct="1">
        <a:defRPr sz="3600" kern="1200">
          <a:solidFill>
            <a:schemeClr val="tx1"/>
          </a:solidFill>
          <a:latin typeface="+mn-lt"/>
          <a:ea typeface="+mn-ea"/>
          <a:cs typeface="+mn-cs"/>
        </a:defRPr>
      </a:lvl4pPr>
      <a:lvl5pPr marL="2337782" algn="l" defTabSz="1168897" rtl="0" eaLnBrk="1" latinLnBrk="0" hangingPunct="1">
        <a:defRPr sz="3600" kern="1200">
          <a:solidFill>
            <a:schemeClr val="tx1"/>
          </a:solidFill>
          <a:latin typeface="+mn-lt"/>
          <a:ea typeface="+mn-ea"/>
          <a:cs typeface="+mn-cs"/>
        </a:defRPr>
      </a:lvl5pPr>
      <a:lvl6pPr marL="2922225" algn="l" defTabSz="1168897" rtl="0" eaLnBrk="1" latinLnBrk="0" hangingPunct="1">
        <a:defRPr sz="3600" kern="1200">
          <a:solidFill>
            <a:schemeClr val="tx1"/>
          </a:solidFill>
          <a:latin typeface="+mn-lt"/>
          <a:ea typeface="+mn-ea"/>
          <a:cs typeface="+mn-cs"/>
        </a:defRPr>
      </a:lvl6pPr>
      <a:lvl7pPr marL="3506635" algn="l" defTabSz="1168897" rtl="0" eaLnBrk="1" latinLnBrk="0" hangingPunct="1">
        <a:defRPr sz="3600" kern="1200">
          <a:solidFill>
            <a:schemeClr val="tx1"/>
          </a:solidFill>
          <a:latin typeface="+mn-lt"/>
          <a:ea typeface="+mn-ea"/>
          <a:cs typeface="+mn-cs"/>
        </a:defRPr>
      </a:lvl7pPr>
      <a:lvl8pPr marL="4091116" algn="l" defTabSz="1168897" rtl="0" eaLnBrk="1" latinLnBrk="0" hangingPunct="1">
        <a:defRPr sz="3600" kern="1200">
          <a:solidFill>
            <a:schemeClr val="tx1"/>
          </a:solidFill>
          <a:latin typeface="+mn-lt"/>
          <a:ea typeface="+mn-ea"/>
          <a:cs typeface="+mn-cs"/>
        </a:defRPr>
      </a:lvl8pPr>
      <a:lvl9pPr marL="4675559" algn="l" defTabSz="1168897" rtl="0" eaLnBrk="1" latinLnBrk="0" hangingPunct="1">
        <a:defRPr sz="36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23"/>
            <a:ext cx="723900" cy="365125"/>
          </a:xfrm>
          <a:prstGeom prst="rect">
            <a:avLst/>
          </a:prstGeom>
        </p:spPr>
        <p:txBody>
          <a:bodyPr vert="horz" lIns="116907" tIns="58445" rIns="116907" bIns="58445"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8990">
              <a:defRPr/>
            </a:pPr>
            <a:fld id="{79C0BFF6-9B14-4446-AF07-628EFEB400B0}" type="slidenum">
              <a:rPr lang="th-TH" smtClean="0">
                <a:solidFill>
                  <a:prstClr val="black">
                    <a:tint val="75000"/>
                  </a:prstClr>
                </a:solidFill>
              </a:rPr>
              <a:pPr defTabSz="1168990">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288" tIns="63645" rIns="127288" bIns="63645" anchor="ctr"/>
          <a:lstStyle/>
          <a:p>
            <a:pPr algn="ctr" defTabSz="1168990" fontAlgn="auto">
              <a:spcBef>
                <a:spcPts val="0"/>
              </a:spcBef>
              <a:spcAft>
                <a:spcPts val="0"/>
              </a:spcAft>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5"/>
            <a:ext cx="4341284" cy="836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288" tIns="63645" rIns="127288" bIns="6364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8990">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79" y="800131"/>
            <a:ext cx="4948767" cy="559420"/>
          </a:xfrm>
          <a:prstGeom prst="rect">
            <a:avLst/>
          </a:prstGeom>
          <a:noFill/>
        </p:spPr>
        <p:txBody>
          <a:bodyPr lIns="127288" tIns="63645" rIns="127288" bIns="63645">
            <a:spAutoFit/>
          </a:bodyPr>
          <a:lstStyle/>
          <a:p>
            <a:pPr defTabSz="1168990" fontAlgn="auto">
              <a:spcBef>
                <a:spcPts val="0"/>
              </a:spcBef>
              <a:spcAft>
                <a:spcPts val="0"/>
              </a:spcAft>
              <a:defRPr/>
            </a:pPr>
            <a:r>
              <a:rPr lang="en-US" kern="700" dirty="0">
                <a:solidFill>
                  <a:prstClr val="white"/>
                </a:solidFill>
                <a:latin typeface="Arial"/>
                <a:cs typeface="Arial" pitchFamily="34" charset="0"/>
              </a:rPr>
              <a:t>Data Hub for Asia-Pacific</a:t>
            </a:r>
            <a:endParaRPr lang="th-TH" kern="700" dirty="0">
              <a:solidFill>
                <a:prstClr val="white"/>
              </a:solidFill>
              <a:latin typeface="Arial"/>
              <a:cs typeface="Cordia New"/>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288" tIns="63645" rIns="127288" bIns="63645" anchor="ctr"/>
          <a:lstStyle/>
          <a:p>
            <a:pPr algn="ctr" defTabSz="1168990" fontAlgn="auto">
              <a:spcBef>
                <a:spcPts val="0"/>
              </a:spcBef>
              <a:spcAft>
                <a:spcPts val="0"/>
              </a:spcAft>
              <a:defRPr/>
            </a:pPr>
            <a:endParaRPr lang="th-TH" sz="3600" dirty="0">
              <a:solidFill>
                <a:prstClr val="white"/>
              </a:solidFill>
            </a:endParaRPr>
          </a:p>
        </p:txBody>
      </p:sp>
      <p:sp>
        <p:nvSpPr>
          <p:cNvPr id="12" name="TextBox 11"/>
          <p:cNvSpPr txBox="1"/>
          <p:nvPr/>
        </p:nvSpPr>
        <p:spPr>
          <a:xfrm>
            <a:off x="9290146" y="301663"/>
            <a:ext cx="2220383" cy="518141"/>
          </a:xfrm>
          <a:prstGeom prst="rect">
            <a:avLst/>
          </a:prstGeom>
          <a:noFill/>
          <a:effectLst>
            <a:outerShdw blurRad="50800" dist="38100" dir="5400000" algn="t" rotWithShape="0">
              <a:prstClr val="black">
                <a:alpha val="40000"/>
              </a:prstClr>
            </a:outerShdw>
          </a:effectLst>
        </p:spPr>
        <p:txBody>
          <a:bodyPr lIns="116907" tIns="58445" rIns="116907" bIns="58445">
            <a:spAutoFit/>
          </a:bodyPr>
          <a:lstStyle/>
          <a:p>
            <a:pPr algn="r" defTabSz="1168990" fontAlgn="auto">
              <a:spcBef>
                <a:spcPts val="0"/>
              </a:spcBef>
              <a:spcAft>
                <a:spcPts val="0"/>
              </a:spcAft>
              <a:defRPr/>
            </a:pPr>
            <a:r>
              <a:rPr lang="en-US" sz="2600" b="1" i="1" dirty="0">
                <a:ln w="3175" cmpd="sng">
                  <a:noFill/>
                  <a:prstDash val="solid"/>
                </a:ln>
                <a:solidFill>
                  <a:srgbClr val="FFC000"/>
                </a:solidFill>
                <a:effectLst>
                  <a:outerShdw blurRad="38100" dist="38100" dir="2700000" algn="tl">
                    <a:srgbClr val="000000">
                      <a:alpha val="43137"/>
                    </a:srgbClr>
                  </a:outerShdw>
                </a:effectLst>
                <a:latin typeface="Arial"/>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2580732957"/>
      </p:ext>
    </p:extLst>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505" algn="ctr" rtl="0" fontAlgn="base">
        <a:spcBef>
          <a:spcPct val="0"/>
        </a:spcBef>
        <a:spcAft>
          <a:spcPct val="0"/>
        </a:spcAft>
        <a:defRPr sz="5600">
          <a:solidFill>
            <a:schemeClr val="tx1"/>
          </a:solidFill>
          <a:latin typeface="Arial" pitchFamily="34" charset="0"/>
          <a:cs typeface="Cordia New" pitchFamily="34" charset="-34"/>
        </a:defRPr>
      </a:lvl6pPr>
      <a:lvl7pPr marL="1168990" algn="ctr" rtl="0" fontAlgn="base">
        <a:spcBef>
          <a:spcPct val="0"/>
        </a:spcBef>
        <a:spcAft>
          <a:spcPct val="0"/>
        </a:spcAft>
        <a:defRPr sz="5600">
          <a:solidFill>
            <a:schemeClr val="tx1"/>
          </a:solidFill>
          <a:latin typeface="Arial" pitchFamily="34" charset="0"/>
          <a:cs typeface="Cordia New" pitchFamily="34" charset="-34"/>
        </a:defRPr>
      </a:lvl7pPr>
      <a:lvl8pPr marL="1753459" algn="ctr" rtl="0" fontAlgn="base">
        <a:spcBef>
          <a:spcPct val="0"/>
        </a:spcBef>
        <a:spcAft>
          <a:spcPct val="0"/>
        </a:spcAft>
        <a:defRPr sz="5600">
          <a:solidFill>
            <a:schemeClr val="tx1"/>
          </a:solidFill>
          <a:latin typeface="Arial" pitchFamily="34" charset="0"/>
          <a:cs typeface="Cordia New" pitchFamily="34" charset="-34"/>
        </a:defRPr>
      </a:lvl8pPr>
      <a:lvl9pPr marL="2337969"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348" indent="-438348"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49786" indent="-36533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1204" indent="-292258"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5716" indent="-292258"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0220" indent="-292258"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4714" indent="-292258" algn="l" defTabSz="1168990"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799195" indent="-292258" algn="l" defTabSz="1168990"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3686" indent="-292258" algn="l" defTabSz="1168990"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8141" indent="-292258" algn="l" defTabSz="1168990"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8990" rtl="0" eaLnBrk="1" latinLnBrk="0" hangingPunct="1">
        <a:defRPr sz="3600" kern="1200">
          <a:solidFill>
            <a:schemeClr val="tx1"/>
          </a:solidFill>
          <a:latin typeface="+mn-lt"/>
          <a:ea typeface="+mn-ea"/>
          <a:cs typeface="+mn-cs"/>
        </a:defRPr>
      </a:lvl1pPr>
      <a:lvl2pPr marL="584505" algn="l" defTabSz="1168990" rtl="0" eaLnBrk="1" latinLnBrk="0" hangingPunct="1">
        <a:defRPr sz="3600" kern="1200">
          <a:solidFill>
            <a:schemeClr val="tx1"/>
          </a:solidFill>
          <a:latin typeface="+mn-lt"/>
          <a:ea typeface="+mn-ea"/>
          <a:cs typeface="+mn-cs"/>
        </a:defRPr>
      </a:lvl2pPr>
      <a:lvl3pPr marL="1168990" algn="l" defTabSz="1168990" rtl="0" eaLnBrk="1" latinLnBrk="0" hangingPunct="1">
        <a:defRPr sz="3600" kern="1200">
          <a:solidFill>
            <a:schemeClr val="tx1"/>
          </a:solidFill>
          <a:latin typeface="+mn-lt"/>
          <a:ea typeface="+mn-ea"/>
          <a:cs typeface="+mn-cs"/>
        </a:defRPr>
      </a:lvl3pPr>
      <a:lvl4pPr marL="1753459" algn="l" defTabSz="1168990" rtl="0" eaLnBrk="1" latinLnBrk="0" hangingPunct="1">
        <a:defRPr sz="3600" kern="1200">
          <a:solidFill>
            <a:schemeClr val="tx1"/>
          </a:solidFill>
          <a:latin typeface="+mn-lt"/>
          <a:ea typeface="+mn-ea"/>
          <a:cs typeface="+mn-cs"/>
        </a:defRPr>
      </a:lvl4pPr>
      <a:lvl5pPr marL="2337969" algn="l" defTabSz="1168990" rtl="0" eaLnBrk="1" latinLnBrk="0" hangingPunct="1">
        <a:defRPr sz="3600" kern="1200">
          <a:solidFill>
            <a:schemeClr val="tx1"/>
          </a:solidFill>
          <a:latin typeface="+mn-lt"/>
          <a:ea typeface="+mn-ea"/>
          <a:cs typeface="+mn-cs"/>
        </a:defRPr>
      </a:lvl5pPr>
      <a:lvl6pPr marL="2922459" algn="l" defTabSz="1168990" rtl="0" eaLnBrk="1" latinLnBrk="0" hangingPunct="1">
        <a:defRPr sz="3600" kern="1200">
          <a:solidFill>
            <a:schemeClr val="tx1"/>
          </a:solidFill>
          <a:latin typeface="+mn-lt"/>
          <a:ea typeface="+mn-ea"/>
          <a:cs typeface="+mn-cs"/>
        </a:defRPr>
      </a:lvl6pPr>
      <a:lvl7pPr marL="3506916" algn="l" defTabSz="1168990" rtl="0" eaLnBrk="1" latinLnBrk="0" hangingPunct="1">
        <a:defRPr sz="3600" kern="1200">
          <a:solidFill>
            <a:schemeClr val="tx1"/>
          </a:solidFill>
          <a:latin typeface="+mn-lt"/>
          <a:ea typeface="+mn-ea"/>
          <a:cs typeface="+mn-cs"/>
        </a:defRPr>
      </a:lvl7pPr>
      <a:lvl8pPr marL="4091443" algn="l" defTabSz="1168990" rtl="0" eaLnBrk="1" latinLnBrk="0" hangingPunct="1">
        <a:defRPr sz="3600" kern="1200">
          <a:solidFill>
            <a:schemeClr val="tx1"/>
          </a:solidFill>
          <a:latin typeface="+mn-lt"/>
          <a:ea typeface="+mn-ea"/>
          <a:cs typeface="+mn-cs"/>
        </a:defRPr>
      </a:lvl8pPr>
      <a:lvl9pPr marL="4675933" algn="l" defTabSz="1168990" rtl="0" eaLnBrk="1" latinLnBrk="0" hangingPunct="1">
        <a:defRPr sz="36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20"/>
            <a:ext cx="723900" cy="365125"/>
          </a:xfrm>
          <a:prstGeom prst="rect">
            <a:avLst/>
          </a:prstGeom>
        </p:spPr>
        <p:txBody>
          <a:bodyPr vert="horz" lIns="116921" tIns="58453" rIns="116921" bIns="58453"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9129">
              <a:defRPr/>
            </a:pPr>
            <a:fld id="{79C0BFF6-9B14-4446-AF07-628EFEB400B0}" type="slidenum">
              <a:rPr lang="th-TH" smtClean="0">
                <a:solidFill>
                  <a:prstClr val="black">
                    <a:tint val="75000"/>
                  </a:prstClr>
                </a:solidFill>
              </a:rPr>
              <a:pPr defTabSz="1169129">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304" tIns="63653" rIns="127304" bIns="63653" anchor="ctr"/>
          <a:lstStyle/>
          <a:p>
            <a:pPr algn="ctr" defTabSz="1169129" fontAlgn="auto">
              <a:spcBef>
                <a:spcPts val="0"/>
              </a:spcBef>
              <a:spcAft>
                <a:spcPts val="0"/>
              </a:spcAft>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2"/>
            <a:ext cx="4341284" cy="836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304" tIns="63653" rIns="127304" bIns="63653">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9129">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75" y="800131"/>
            <a:ext cx="4948767" cy="559436"/>
          </a:xfrm>
          <a:prstGeom prst="rect">
            <a:avLst/>
          </a:prstGeom>
          <a:noFill/>
        </p:spPr>
        <p:txBody>
          <a:bodyPr lIns="127304" tIns="63653" rIns="127304" bIns="63653">
            <a:spAutoFit/>
          </a:bodyPr>
          <a:lstStyle/>
          <a:p>
            <a:pPr defTabSz="1169129" fontAlgn="auto">
              <a:spcBef>
                <a:spcPts val="0"/>
              </a:spcBef>
              <a:spcAft>
                <a:spcPts val="0"/>
              </a:spcAft>
              <a:defRPr/>
            </a:pPr>
            <a:r>
              <a:rPr lang="en-US" kern="700" dirty="0">
                <a:solidFill>
                  <a:prstClr val="white"/>
                </a:solidFill>
                <a:latin typeface="Arial"/>
                <a:cs typeface="Arial" pitchFamily="34" charset="0"/>
              </a:rPr>
              <a:t>Data Hub for Asia-Pacific</a:t>
            </a:r>
            <a:endParaRPr lang="th-TH" kern="700" dirty="0">
              <a:solidFill>
                <a:prstClr val="white"/>
              </a:solidFill>
              <a:latin typeface="Arial"/>
              <a:cs typeface="Cordia New"/>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304" tIns="63653" rIns="127304" bIns="63653" anchor="ctr"/>
          <a:lstStyle/>
          <a:p>
            <a:pPr algn="ctr" defTabSz="1169129" fontAlgn="auto">
              <a:spcBef>
                <a:spcPts val="0"/>
              </a:spcBef>
              <a:spcAft>
                <a:spcPts val="0"/>
              </a:spcAft>
              <a:defRPr/>
            </a:pPr>
            <a:endParaRPr lang="th-TH" sz="3600" dirty="0">
              <a:solidFill>
                <a:prstClr val="white"/>
              </a:solidFill>
            </a:endParaRPr>
          </a:p>
        </p:txBody>
      </p:sp>
      <p:sp>
        <p:nvSpPr>
          <p:cNvPr id="12" name="TextBox 11"/>
          <p:cNvSpPr txBox="1"/>
          <p:nvPr/>
        </p:nvSpPr>
        <p:spPr>
          <a:xfrm>
            <a:off x="9290142" y="301660"/>
            <a:ext cx="2220383" cy="518157"/>
          </a:xfrm>
          <a:prstGeom prst="rect">
            <a:avLst/>
          </a:prstGeom>
          <a:noFill/>
          <a:effectLst>
            <a:outerShdw blurRad="50800" dist="38100" dir="5400000" algn="t" rotWithShape="0">
              <a:prstClr val="black">
                <a:alpha val="40000"/>
              </a:prstClr>
            </a:outerShdw>
          </a:effectLst>
        </p:spPr>
        <p:txBody>
          <a:bodyPr lIns="116921" tIns="58453" rIns="116921" bIns="58453">
            <a:spAutoFit/>
          </a:bodyPr>
          <a:lstStyle/>
          <a:p>
            <a:pPr algn="r" defTabSz="1169129" fontAlgn="auto">
              <a:spcBef>
                <a:spcPts val="0"/>
              </a:spcBef>
              <a:spcAft>
                <a:spcPts val="0"/>
              </a:spcAft>
              <a:defRPr/>
            </a:pPr>
            <a:r>
              <a:rPr lang="en-US" sz="2600" b="1" i="1" dirty="0">
                <a:ln w="3175" cmpd="sng">
                  <a:noFill/>
                  <a:prstDash val="solid"/>
                </a:ln>
                <a:solidFill>
                  <a:srgbClr val="FFC000"/>
                </a:solidFill>
                <a:effectLst>
                  <a:outerShdw blurRad="38100" dist="38100" dir="2700000" algn="tl">
                    <a:srgbClr val="000000">
                      <a:alpha val="43137"/>
                    </a:srgbClr>
                  </a:outerShdw>
                </a:effectLst>
                <a:latin typeface="Arial"/>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21046143"/>
      </p:ext>
    </p:extLst>
  </p:cSld>
  <p:clrMap bg1="lt1" tx1="dk1" bg2="lt2" tx2="dk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6" r:id="rId5"/>
    <p:sldLayoutId id="2147484077" r:id="rId6"/>
    <p:sldLayoutId id="2147484078" r:id="rId7"/>
    <p:sldLayoutId id="2147484079"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574" algn="ctr" rtl="0" fontAlgn="base">
        <a:spcBef>
          <a:spcPct val="0"/>
        </a:spcBef>
        <a:spcAft>
          <a:spcPct val="0"/>
        </a:spcAft>
        <a:defRPr sz="5600">
          <a:solidFill>
            <a:schemeClr val="tx1"/>
          </a:solidFill>
          <a:latin typeface="Arial" pitchFamily="34" charset="0"/>
          <a:cs typeface="Cordia New" pitchFamily="34" charset="-34"/>
        </a:defRPr>
      </a:lvl6pPr>
      <a:lvl7pPr marL="1169129" algn="ctr" rtl="0" fontAlgn="base">
        <a:spcBef>
          <a:spcPct val="0"/>
        </a:spcBef>
        <a:spcAft>
          <a:spcPct val="0"/>
        </a:spcAft>
        <a:defRPr sz="5600">
          <a:solidFill>
            <a:schemeClr val="tx1"/>
          </a:solidFill>
          <a:latin typeface="Arial" pitchFamily="34" charset="0"/>
          <a:cs typeface="Cordia New" pitchFamily="34" charset="-34"/>
        </a:defRPr>
      </a:lvl7pPr>
      <a:lvl8pPr marL="1753671" algn="ctr" rtl="0" fontAlgn="base">
        <a:spcBef>
          <a:spcPct val="0"/>
        </a:spcBef>
        <a:spcAft>
          <a:spcPct val="0"/>
        </a:spcAft>
        <a:defRPr sz="5600">
          <a:solidFill>
            <a:schemeClr val="tx1"/>
          </a:solidFill>
          <a:latin typeface="Arial" pitchFamily="34" charset="0"/>
          <a:cs typeface="Cordia New" pitchFamily="34" charset="-34"/>
        </a:defRPr>
      </a:lvl8pPr>
      <a:lvl9pPr marL="2338250"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400" indent="-43840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49900" indent="-365374"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1381" indent="-292292"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5962" indent="-292292"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0536" indent="-292292"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5100" indent="-292292" algn="l" defTabSz="1169129"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799651" indent="-292292" algn="l" defTabSz="116912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4211" indent="-292292" algn="l" defTabSz="116912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8737" indent="-292292" algn="l" defTabSz="1169129"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9129" rtl="0" eaLnBrk="1" latinLnBrk="0" hangingPunct="1">
        <a:defRPr sz="3600" kern="1200">
          <a:solidFill>
            <a:schemeClr val="tx1"/>
          </a:solidFill>
          <a:latin typeface="+mn-lt"/>
          <a:ea typeface="+mn-ea"/>
          <a:cs typeface="+mn-cs"/>
        </a:defRPr>
      </a:lvl1pPr>
      <a:lvl2pPr marL="584574" algn="l" defTabSz="1169129" rtl="0" eaLnBrk="1" latinLnBrk="0" hangingPunct="1">
        <a:defRPr sz="3600" kern="1200">
          <a:solidFill>
            <a:schemeClr val="tx1"/>
          </a:solidFill>
          <a:latin typeface="+mn-lt"/>
          <a:ea typeface="+mn-ea"/>
          <a:cs typeface="+mn-cs"/>
        </a:defRPr>
      </a:lvl2pPr>
      <a:lvl3pPr marL="1169129" algn="l" defTabSz="1169129" rtl="0" eaLnBrk="1" latinLnBrk="0" hangingPunct="1">
        <a:defRPr sz="3600" kern="1200">
          <a:solidFill>
            <a:schemeClr val="tx1"/>
          </a:solidFill>
          <a:latin typeface="+mn-lt"/>
          <a:ea typeface="+mn-ea"/>
          <a:cs typeface="+mn-cs"/>
        </a:defRPr>
      </a:lvl3pPr>
      <a:lvl4pPr marL="1753671" algn="l" defTabSz="1169129" rtl="0" eaLnBrk="1" latinLnBrk="0" hangingPunct="1">
        <a:defRPr sz="3600" kern="1200">
          <a:solidFill>
            <a:schemeClr val="tx1"/>
          </a:solidFill>
          <a:latin typeface="+mn-lt"/>
          <a:ea typeface="+mn-ea"/>
          <a:cs typeface="+mn-cs"/>
        </a:defRPr>
      </a:lvl4pPr>
      <a:lvl5pPr marL="2338250" algn="l" defTabSz="1169129" rtl="0" eaLnBrk="1" latinLnBrk="0" hangingPunct="1">
        <a:defRPr sz="3600" kern="1200">
          <a:solidFill>
            <a:schemeClr val="tx1"/>
          </a:solidFill>
          <a:latin typeface="+mn-lt"/>
          <a:ea typeface="+mn-ea"/>
          <a:cs typeface="+mn-cs"/>
        </a:defRPr>
      </a:lvl5pPr>
      <a:lvl6pPr marL="2922809" algn="l" defTabSz="1169129" rtl="0" eaLnBrk="1" latinLnBrk="0" hangingPunct="1">
        <a:defRPr sz="3600" kern="1200">
          <a:solidFill>
            <a:schemeClr val="tx1"/>
          </a:solidFill>
          <a:latin typeface="+mn-lt"/>
          <a:ea typeface="+mn-ea"/>
          <a:cs typeface="+mn-cs"/>
        </a:defRPr>
      </a:lvl6pPr>
      <a:lvl7pPr marL="3507339" algn="l" defTabSz="1169129" rtl="0" eaLnBrk="1" latinLnBrk="0" hangingPunct="1">
        <a:defRPr sz="3600" kern="1200">
          <a:solidFill>
            <a:schemeClr val="tx1"/>
          </a:solidFill>
          <a:latin typeface="+mn-lt"/>
          <a:ea typeface="+mn-ea"/>
          <a:cs typeface="+mn-cs"/>
        </a:defRPr>
      </a:lvl7pPr>
      <a:lvl8pPr marL="4091934" algn="l" defTabSz="1169129" rtl="0" eaLnBrk="1" latinLnBrk="0" hangingPunct="1">
        <a:defRPr sz="3600" kern="1200">
          <a:solidFill>
            <a:schemeClr val="tx1"/>
          </a:solidFill>
          <a:latin typeface="+mn-lt"/>
          <a:ea typeface="+mn-ea"/>
          <a:cs typeface="+mn-cs"/>
        </a:defRPr>
      </a:lvl8pPr>
      <a:lvl9pPr marL="4676495" algn="l" defTabSz="1169129" rtl="0" eaLnBrk="1" latinLnBrk="0" hangingPunct="1">
        <a:defRPr sz="36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16"/>
            <a:ext cx="723900" cy="365125"/>
          </a:xfrm>
          <a:prstGeom prst="rect">
            <a:avLst/>
          </a:prstGeom>
        </p:spPr>
        <p:txBody>
          <a:bodyPr vert="horz" lIns="116934" tIns="58460" rIns="116934" bIns="58460"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9269">
              <a:defRPr/>
            </a:pPr>
            <a:fld id="{79C0BFF6-9B14-4446-AF07-628EFEB400B0}" type="slidenum">
              <a:rPr lang="th-TH" smtClean="0">
                <a:solidFill>
                  <a:prstClr val="black">
                    <a:tint val="75000"/>
                  </a:prstClr>
                </a:solidFill>
              </a:rPr>
              <a:pPr defTabSz="1169269">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319" tIns="63660" rIns="127319" bIns="63660" anchor="ctr"/>
          <a:lstStyle/>
          <a:p>
            <a:pPr algn="ctr" defTabSz="1169269" fontAlgn="auto">
              <a:spcBef>
                <a:spcPts val="0"/>
              </a:spcBef>
              <a:spcAft>
                <a:spcPts val="0"/>
              </a:spcAft>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1"/>
            <a:ext cx="4341284" cy="836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319" tIns="63660" rIns="127319" bIns="63660">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9269">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71" y="800131"/>
            <a:ext cx="4948767" cy="559451"/>
          </a:xfrm>
          <a:prstGeom prst="rect">
            <a:avLst/>
          </a:prstGeom>
          <a:noFill/>
        </p:spPr>
        <p:txBody>
          <a:bodyPr lIns="127319" tIns="63660" rIns="127319" bIns="63660">
            <a:spAutoFit/>
          </a:bodyPr>
          <a:lstStyle/>
          <a:p>
            <a:pPr defTabSz="1169269" fontAlgn="auto">
              <a:spcBef>
                <a:spcPts val="0"/>
              </a:spcBef>
              <a:spcAft>
                <a:spcPts val="0"/>
              </a:spcAft>
              <a:defRPr/>
            </a:pPr>
            <a:r>
              <a:rPr lang="en-US" kern="700" dirty="0">
                <a:solidFill>
                  <a:prstClr val="white"/>
                </a:solidFill>
                <a:latin typeface="Arial"/>
                <a:cs typeface="Arial" pitchFamily="34" charset="0"/>
              </a:rPr>
              <a:t>Data Hub for Asia-Pacific</a:t>
            </a:r>
            <a:endParaRPr lang="th-TH" kern="700" dirty="0">
              <a:solidFill>
                <a:prstClr val="white"/>
              </a:solidFill>
              <a:latin typeface="Arial"/>
              <a:cs typeface="Cordia New"/>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319" tIns="63660" rIns="127319" bIns="63660" anchor="ctr"/>
          <a:lstStyle/>
          <a:p>
            <a:pPr algn="ctr" defTabSz="1169269" fontAlgn="auto">
              <a:spcBef>
                <a:spcPts val="0"/>
              </a:spcBef>
              <a:spcAft>
                <a:spcPts val="0"/>
              </a:spcAft>
              <a:defRPr/>
            </a:pPr>
            <a:endParaRPr lang="th-TH" sz="3600" dirty="0">
              <a:solidFill>
                <a:prstClr val="white"/>
              </a:solidFill>
            </a:endParaRPr>
          </a:p>
        </p:txBody>
      </p:sp>
      <p:sp>
        <p:nvSpPr>
          <p:cNvPr id="12" name="TextBox 11"/>
          <p:cNvSpPr txBox="1"/>
          <p:nvPr/>
        </p:nvSpPr>
        <p:spPr>
          <a:xfrm>
            <a:off x="9290138" y="301657"/>
            <a:ext cx="2220383" cy="518171"/>
          </a:xfrm>
          <a:prstGeom prst="rect">
            <a:avLst/>
          </a:prstGeom>
          <a:noFill/>
          <a:effectLst>
            <a:outerShdw blurRad="50800" dist="38100" dir="5400000" algn="t" rotWithShape="0">
              <a:prstClr val="black">
                <a:alpha val="40000"/>
              </a:prstClr>
            </a:outerShdw>
          </a:effectLst>
        </p:spPr>
        <p:txBody>
          <a:bodyPr lIns="116934" tIns="58460" rIns="116934" bIns="58460">
            <a:spAutoFit/>
          </a:bodyPr>
          <a:lstStyle/>
          <a:p>
            <a:pPr algn="r" defTabSz="1169269" fontAlgn="auto">
              <a:spcBef>
                <a:spcPts val="0"/>
              </a:spcBef>
              <a:spcAft>
                <a:spcPts val="0"/>
              </a:spcAft>
              <a:defRPr/>
            </a:pPr>
            <a:r>
              <a:rPr lang="en-US" sz="2600" b="1" i="1" dirty="0">
                <a:ln w="3175" cmpd="sng">
                  <a:noFill/>
                  <a:prstDash val="solid"/>
                </a:ln>
                <a:solidFill>
                  <a:srgbClr val="FFC000"/>
                </a:solidFill>
                <a:effectLst>
                  <a:outerShdw blurRad="38100" dist="38100" dir="2700000" algn="tl">
                    <a:srgbClr val="000000">
                      <a:alpha val="43137"/>
                    </a:srgbClr>
                  </a:outerShdw>
                </a:effectLst>
                <a:latin typeface="Arial"/>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1281825979"/>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645" algn="ctr" rtl="0" fontAlgn="base">
        <a:spcBef>
          <a:spcPct val="0"/>
        </a:spcBef>
        <a:spcAft>
          <a:spcPct val="0"/>
        </a:spcAft>
        <a:defRPr sz="5600">
          <a:solidFill>
            <a:schemeClr val="tx1"/>
          </a:solidFill>
          <a:latin typeface="Arial" pitchFamily="34" charset="0"/>
          <a:cs typeface="Cordia New" pitchFamily="34" charset="-34"/>
        </a:defRPr>
      </a:lvl6pPr>
      <a:lvl7pPr marL="1169269" algn="ctr" rtl="0" fontAlgn="base">
        <a:spcBef>
          <a:spcPct val="0"/>
        </a:spcBef>
        <a:spcAft>
          <a:spcPct val="0"/>
        </a:spcAft>
        <a:defRPr sz="5600">
          <a:solidFill>
            <a:schemeClr val="tx1"/>
          </a:solidFill>
          <a:latin typeface="Arial" pitchFamily="34" charset="0"/>
          <a:cs typeface="Cordia New" pitchFamily="34" charset="-34"/>
        </a:defRPr>
      </a:lvl7pPr>
      <a:lvl8pPr marL="1753882" algn="ctr" rtl="0" fontAlgn="base">
        <a:spcBef>
          <a:spcPct val="0"/>
        </a:spcBef>
        <a:spcAft>
          <a:spcPct val="0"/>
        </a:spcAft>
        <a:defRPr sz="5600">
          <a:solidFill>
            <a:schemeClr val="tx1"/>
          </a:solidFill>
          <a:latin typeface="Arial" pitchFamily="34" charset="0"/>
          <a:cs typeface="Cordia New" pitchFamily="34" charset="-34"/>
        </a:defRPr>
      </a:lvl8pPr>
      <a:lvl9pPr marL="2338531"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454" indent="-438454"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015" indent="-365417"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1558" indent="-292327"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6207" indent="-292327"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0851" indent="-292327"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5485" indent="-292327" algn="l" defTabSz="1169269"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0106" indent="-292327" algn="l" defTabSz="116926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4737" indent="-292327" algn="l" defTabSz="116926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9333" indent="-292327" algn="l" defTabSz="1169269"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9269" rtl="0" eaLnBrk="1" latinLnBrk="0" hangingPunct="1">
        <a:defRPr sz="3600" kern="1200">
          <a:solidFill>
            <a:schemeClr val="tx1"/>
          </a:solidFill>
          <a:latin typeface="+mn-lt"/>
          <a:ea typeface="+mn-ea"/>
          <a:cs typeface="+mn-cs"/>
        </a:defRPr>
      </a:lvl1pPr>
      <a:lvl2pPr marL="584645" algn="l" defTabSz="1169269" rtl="0" eaLnBrk="1" latinLnBrk="0" hangingPunct="1">
        <a:defRPr sz="3600" kern="1200">
          <a:solidFill>
            <a:schemeClr val="tx1"/>
          </a:solidFill>
          <a:latin typeface="+mn-lt"/>
          <a:ea typeface="+mn-ea"/>
          <a:cs typeface="+mn-cs"/>
        </a:defRPr>
      </a:lvl2pPr>
      <a:lvl3pPr marL="1169269" algn="l" defTabSz="1169269" rtl="0" eaLnBrk="1" latinLnBrk="0" hangingPunct="1">
        <a:defRPr sz="3600" kern="1200">
          <a:solidFill>
            <a:schemeClr val="tx1"/>
          </a:solidFill>
          <a:latin typeface="+mn-lt"/>
          <a:ea typeface="+mn-ea"/>
          <a:cs typeface="+mn-cs"/>
        </a:defRPr>
      </a:lvl3pPr>
      <a:lvl4pPr marL="1753882" algn="l" defTabSz="1169269" rtl="0" eaLnBrk="1" latinLnBrk="0" hangingPunct="1">
        <a:defRPr sz="3600" kern="1200">
          <a:solidFill>
            <a:schemeClr val="tx1"/>
          </a:solidFill>
          <a:latin typeface="+mn-lt"/>
          <a:ea typeface="+mn-ea"/>
          <a:cs typeface="+mn-cs"/>
        </a:defRPr>
      </a:lvl4pPr>
      <a:lvl5pPr marL="2338531" algn="l" defTabSz="1169269" rtl="0" eaLnBrk="1" latinLnBrk="0" hangingPunct="1">
        <a:defRPr sz="3600" kern="1200">
          <a:solidFill>
            <a:schemeClr val="tx1"/>
          </a:solidFill>
          <a:latin typeface="+mn-lt"/>
          <a:ea typeface="+mn-ea"/>
          <a:cs typeface="+mn-cs"/>
        </a:defRPr>
      </a:lvl5pPr>
      <a:lvl6pPr marL="2923159" algn="l" defTabSz="1169269" rtl="0" eaLnBrk="1" latinLnBrk="0" hangingPunct="1">
        <a:defRPr sz="3600" kern="1200">
          <a:solidFill>
            <a:schemeClr val="tx1"/>
          </a:solidFill>
          <a:latin typeface="+mn-lt"/>
          <a:ea typeface="+mn-ea"/>
          <a:cs typeface="+mn-cs"/>
        </a:defRPr>
      </a:lvl6pPr>
      <a:lvl7pPr marL="3507762" algn="l" defTabSz="1169269" rtl="0" eaLnBrk="1" latinLnBrk="0" hangingPunct="1">
        <a:defRPr sz="3600" kern="1200">
          <a:solidFill>
            <a:schemeClr val="tx1"/>
          </a:solidFill>
          <a:latin typeface="+mn-lt"/>
          <a:ea typeface="+mn-ea"/>
          <a:cs typeface="+mn-cs"/>
        </a:defRPr>
      </a:lvl7pPr>
      <a:lvl8pPr marL="4092425" algn="l" defTabSz="1169269" rtl="0" eaLnBrk="1" latinLnBrk="0" hangingPunct="1">
        <a:defRPr sz="3600" kern="1200">
          <a:solidFill>
            <a:schemeClr val="tx1"/>
          </a:solidFill>
          <a:latin typeface="+mn-lt"/>
          <a:ea typeface="+mn-ea"/>
          <a:cs typeface="+mn-cs"/>
        </a:defRPr>
      </a:lvl8pPr>
      <a:lvl9pPr marL="4677057" algn="l" defTabSz="1169269" rtl="0" eaLnBrk="1" latinLnBrk="0" hangingPunct="1">
        <a:defRPr sz="36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11"/>
            <a:ext cx="723900" cy="365125"/>
          </a:xfrm>
          <a:prstGeom prst="rect">
            <a:avLst/>
          </a:prstGeom>
        </p:spPr>
        <p:txBody>
          <a:bodyPr vert="horz" lIns="116952" tIns="58471" rIns="116952" bIns="58471"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9455">
              <a:defRPr/>
            </a:pPr>
            <a:fld id="{79C0BFF6-9B14-4446-AF07-628EFEB400B0}" type="slidenum">
              <a:rPr lang="th-TH" smtClean="0">
                <a:solidFill>
                  <a:prstClr val="black">
                    <a:tint val="75000"/>
                  </a:prstClr>
                </a:solidFill>
              </a:rPr>
              <a:pPr defTabSz="1169455">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340" tIns="63671" rIns="127340" bIns="63671" anchor="ctr"/>
          <a:lstStyle/>
          <a:p>
            <a:pPr algn="ctr" defTabSz="1169455" fontAlgn="auto">
              <a:spcBef>
                <a:spcPts val="0"/>
              </a:spcBef>
              <a:spcAft>
                <a:spcPts val="0"/>
              </a:spcAft>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1"/>
            <a:ext cx="4341284" cy="83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340" tIns="63671" rIns="127340" bIns="63671">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9455">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66" y="800131"/>
            <a:ext cx="4948767" cy="559473"/>
          </a:xfrm>
          <a:prstGeom prst="rect">
            <a:avLst/>
          </a:prstGeom>
          <a:noFill/>
        </p:spPr>
        <p:txBody>
          <a:bodyPr lIns="127340" tIns="63671" rIns="127340" bIns="63671">
            <a:spAutoFit/>
          </a:bodyPr>
          <a:lstStyle/>
          <a:p>
            <a:pPr defTabSz="1169455" fontAlgn="auto">
              <a:spcBef>
                <a:spcPts val="0"/>
              </a:spcBef>
              <a:spcAft>
                <a:spcPts val="0"/>
              </a:spcAft>
              <a:defRPr/>
            </a:pPr>
            <a:r>
              <a:rPr lang="en-US" kern="700" dirty="0">
                <a:solidFill>
                  <a:prstClr val="white"/>
                </a:solidFill>
                <a:latin typeface="Arial"/>
                <a:cs typeface="Arial" pitchFamily="34" charset="0"/>
              </a:rPr>
              <a:t>Data Hub for Asia-Pacific</a:t>
            </a:r>
            <a:endParaRPr lang="th-TH" kern="700" dirty="0">
              <a:solidFill>
                <a:prstClr val="white"/>
              </a:solidFill>
              <a:latin typeface="Arial"/>
              <a:cs typeface="Cordia New"/>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340" tIns="63671" rIns="127340" bIns="63671" anchor="ctr"/>
          <a:lstStyle/>
          <a:p>
            <a:pPr algn="ctr" defTabSz="1169455" fontAlgn="auto">
              <a:spcBef>
                <a:spcPts val="0"/>
              </a:spcBef>
              <a:spcAft>
                <a:spcPts val="0"/>
              </a:spcAft>
              <a:defRPr/>
            </a:pPr>
            <a:endParaRPr lang="th-TH" sz="3600" dirty="0">
              <a:solidFill>
                <a:prstClr val="white"/>
              </a:solidFill>
            </a:endParaRPr>
          </a:p>
        </p:txBody>
      </p:sp>
      <p:sp>
        <p:nvSpPr>
          <p:cNvPr id="12" name="TextBox 11"/>
          <p:cNvSpPr txBox="1"/>
          <p:nvPr/>
        </p:nvSpPr>
        <p:spPr>
          <a:xfrm>
            <a:off x="9290133" y="301653"/>
            <a:ext cx="2220383" cy="518194"/>
          </a:xfrm>
          <a:prstGeom prst="rect">
            <a:avLst/>
          </a:prstGeom>
          <a:noFill/>
          <a:effectLst>
            <a:outerShdw blurRad="50800" dist="38100" dir="5400000" algn="t" rotWithShape="0">
              <a:prstClr val="black">
                <a:alpha val="40000"/>
              </a:prstClr>
            </a:outerShdw>
          </a:effectLst>
        </p:spPr>
        <p:txBody>
          <a:bodyPr lIns="116952" tIns="58471" rIns="116952" bIns="58471">
            <a:spAutoFit/>
          </a:bodyPr>
          <a:lstStyle/>
          <a:p>
            <a:pPr algn="r" defTabSz="1169455" fontAlgn="auto">
              <a:spcBef>
                <a:spcPts val="0"/>
              </a:spcBef>
              <a:spcAft>
                <a:spcPts val="0"/>
              </a:spcAft>
              <a:defRPr/>
            </a:pPr>
            <a:r>
              <a:rPr lang="en-US" sz="2600" b="1" i="1" dirty="0">
                <a:ln w="3175" cmpd="sng">
                  <a:noFill/>
                  <a:prstDash val="solid"/>
                </a:ln>
                <a:solidFill>
                  <a:srgbClr val="FFC000"/>
                </a:solidFill>
                <a:effectLst>
                  <a:outerShdw blurRad="38100" dist="38100" dir="2700000" algn="tl">
                    <a:srgbClr val="000000">
                      <a:alpha val="43137"/>
                    </a:srgbClr>
                  </a:outerShdw>
                </a:effectLst>
                <a:latin typeface="Arial"/>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358242046"/>
      </p:ext>
    </p:extLst>
  </p:cSld>
  <p:clrMap bg1="lt1" tx1="dk1" bg2="lt2" tx2="dk2" accent1="accent1" accent2="accent2" accent3="accent3" accent4="accent4" accent5="accent5" accent6="accent6" hlink="hlink" folHlink="folHlink"/>
  <p:sldLayoutIdLst>
    <p:sldLayoutId id="2147484090" r:id="rId1"/>
    <p:sldLayoutId id="2147484091" r:id="rId2"/>
    <p:sldLayoutId id="2147484092" r:id="rId3"/>
    <p:sldLayoutId id="2147484093" r:id="rId4"/>
    <p:sldLayoutId id="2147484094" r:id="rId5"/>
    <p:sldLayoutId id="2147484095" r:id="rId6"/>
    <p:sldLayoutId id="2147484096" r:id="rId7"/>
    <p:sldLayoutId id="2147484097"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737" algn="ctr" rtl="0" fontAlgn="base">
        <a:spcBef>
          <a:spcPct val="0"/>
        </a:spcBef>
        <a:spcAft>
          <a:spcPct val="0"/>
        </a:spcAft>
        <a:defRPr sz="5600">
          <a:solidFill>
            <a:schemeClr val="tx1"/>
          </a:solidFill>
          <a:latin typeface="Arial" pitchFamily="34" charset="0"/>
          <a:cs typeface="Cordia New" pitchFamily="34" charset="-34"/>
        </a:defRPr>
      </a:lvl6pPr>
      <a:lvl7pPr marL="1169455" algn="ctr" rtl="0" fontAlgn="base">
        <a:spcBef>
          <a:spcPct val="0"/>
        </a:spcBef>
        <a:spcAft>
          <a:spcPct val="0"/>
        </a:spcAft>
        <a:defRPr sz="5600">
          <a:solidFill>
            <a:schemeClr val="tx1"/>
          </a:solidFill>
          <a:latin typeface="Arial" pitchFamily="34" charset="0"/>
          <a:cs typeface="Cordia New" pitchFamily="34" charset="-34"/>
        </a:defRPr>
      </a:lvl7pPr>
      <a:lvl8pPr marL="1754164" algn="ctr" rtl="0" fontAlgn="base">
        <a:spcBef>
          <a:spcPct val="0"/>
        </a:spcBef>
        <a:spcAft>
          <a:spcPct val="0"/>
        </a:spcAft>
        <a:defRPr sz="5600">
          <a:solidFill>
            <a:schemeClr val="tx1"/>
          </a:solidFill>
          <a:latin typeface="Arial" pitchFamily="34" charset="0"/>
          <a:cs typeface="Cordia New" pitchFamily="34" charset="-34"/>
        </a:defRPr>
      </a:lvl8pPr>
      <a:lvl9pPr marL="2338905"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526" indent="-438526"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168" indent="-365474"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1792" indent="-292373"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6534" indent="-292373"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1272" indent="-292373"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6000" indent="-292373" algn="l" defTabSz="1169455"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0713" indent="-292373" algn="l" defTabSz="1169455"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5440" indent="-292373" algn="l" defTabSz="1169455"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0128" indent="-292373" algn="l" defTabSz="1169455"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9455" rtl="0" eaLnBrk="1" latinLnBrk="0" hangingPunct="1">
        <a:defRPr sz="3600" kern="1200">
          <a:solidFill>
            <a:schemeClr val="tx1"/>
          </a:solidFill>
          <a:latin typeface="+mn-lt"/>
          <a:ea typeface="+mn-ea"/>
          <a:cs typeface="+mn-cs"/>
        </a:defRPr>
      </a:lvl1pPr>
      <a:lvl2pPr marL="584737" algn="l" defTabSz="1169455" rtl="0" eaLnBrk="1" latinLnBrk="0" hangingPunct="1">
        <a:defRPr sz="3600" kern="1200">
          <a:solidFill>
            <a:schemeClr val="tx1"/>
          </a:solidFill>
          <a:latin typeface="+mn-lt"/>
          <a:ea typeface="+mn-ea"/>
          <a:cs typeface="+mn-cs"/>
        </a:defRPr>
      </a:lvl2pPr>
      <a:lvl3pPr marL="1169455" algn="l" defTabSz="1169455" rtl="0" eaLnBrk="1" latinLnBrk="0" hangingPunct="1">
        <a:defRPr sz="3600" kern="1200">
          <a:solidFill>
            <a:schemeClr val="tx1"/>
          </a:solidFill>
          <a:latin typeface="+mn-lt"/>
          <a:ea typeface="+mn-ea"/>
          <a:cs typeface="+mn-cs"/>
        </a:defRPr>
      </a:lvl3pPr>
      <a:lvl4pPr marL="1754164" algn="l" defTabSz="1169455" rtl="0" eaLnBrk="1" latinLnBrk="0" hangingPunct="1">
        <a:defRPr sz="3600" kern="1200">
          <a:solidFill>
            <a:schemeClr val="tx1"/>
          </a:solidFill>
          <a:latin typeface="+mn-lt"/>
          <a:ea typeface="+mn-ea"/>
          <a:cs typeface="+mn-cs"/>
        </a:defRPr>
      </a:lvl4pPr>
      <a:lvl5pPr marL="2338905" algn="l" defTabSz="1169455" rtl="0" eaLnBrk="1" latinLnBrk="0" hangingPunct="1">
        <a:defRPr sz="3600" kern="1200">
          <a:solidFill>
            <a:schemeClr val="tx1"/>
          </a:solidFill>
          <a:latin typeface="+mn-lt"/>
          <a:ea typeface="+mn-ea"/>
          <a:cs typeface="+mn-cs"/>
        </a:defRPr>
      </a:lvl5pPr>
      <a:lvl6pPr marL="2923625" algn="l" defTabSz="1169455" rtl="0" eaLnBrk="1" latinLnBrk="0" hangingPunct="1">
        <a:defRPr sz="3600" kern="1200">
          <a:solidFill>
            <a:schemeClr val="tx1"/>
          </a:solidFill>
          <a:latin typeface="+mn-lt"/>
          <a:ea typeface="+mn-ea"/>
          <a:cs typeface="+mn-cs"/>
        </a:defRPr>
      </a:lvl6pPr>
      <a:lvl7pPr marL="3508325" algn="l" defTabSz="1169455" rtl="0" eaLnBrk="1" latinLnBrk="0" hangingPunct="1">
        <a:defRPr sz="3600" kern="1200">
          <a:solidFill>
            <a:schemeClr val="tx1"/>
          </a:solidFill>
          <a:latin typeface="+mn-lt"/>
          <a:ea typeface="+mn-ea"/>
          <a:cs typeface="+mn-cs"/>
        </a:defRPr>
      </a:lvl7pPr>
      <a:lvl8pPr marL="4093080" algn="l" defTabSz="1169455" rtl="0" eaLnBrk="1" latinLnBrk="0" hangingPunct="1">
        <a:defRPr sz="3600" kern="1200">
          <a:solidFill>
            <a:schemeClr val="tx1"/>
          </a:solidFill>
          <a:latin typeface="+mn-lt"/>
          <a:ea typeface="+mn-ea"/>
          <a:cs typeface="+mn-cs"/>
        </a:defRPr>
      </a:lvl8pPr>
      <a:lvl9pPr marL="4677805" algn="l" defTabSz="1169455" rtl="0" eaLnBrk="1" latinLnBrk="0" hangingPunct="1">
        <a:defRPr sz="36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05"/>
            <a:ext cx="723900" cy="365125"/>
          </a:xfrm>
          <a:prstGeom prst="rect">
            <a:avLst/>
          </a:prstGeom>
        </p:spPr>
        <p:txBody>
          <a:bodyPr vert="horz" lIns="116975" tIns="58482" rIns="116975" bIns="58482"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9687">
              <a:defRPr/>
            </a:pPr>
            <a:fld id="{79C0BFF6-9B14-4446-AF07-628EFEB400B0}" type="slidenum">
              <a:rPr lang="th-TH" smtClean="0">
                <a:solidFill>
                  <a:prstClr val="black">
                    <a:tint val="75000"/>
                  </a:prstClr>
                </a:solidFill>
              </a:rPr>
              <a:pPr defTabSz="1169687">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365" tIns="63683" rIns="127365" bIns="63683" anchor="ctr"/>
          <a:lstStyle/>
          <a:p>
            <a:pPr algn="ctr" defTabSz="1169687" fontAlgn="auto">
              <a:spcBef>
                <a:spcPts val="0"/>
              </a:spcBef>
              <a:spcAft>
                <a:spcPts val="0"/>
              </a:spcAft>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1"/>
            <a:ext cx="4341284" cy="83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365" tIns="63683" rIns="127365" bIns="63683">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9687">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59" y="800129"/>
            <a:ext cx="4948767" cy="559497"/>
          </a:xfrm>
          <a:prstGeom prst="rect">
            <a:avLst/>
          </a:prstGeom>
          <a:noFill/>
        </p:spPr>
        <p:txBody>
          <a:bodyPr lIns="127365" tIns="63683" rIns="127365" bIns="63683">
            <a:spAutoFit/>
          </a:bodyPr>
          <a:lstStyle/>
          <a:p>
            <a:pPr defTabSz="1169687" fontAlgn="auto">
              <a:spcBef>
                <a:spcPts val="0"/>
              </a:spcBef>
              <a:spcAft>
                <a:spcPts val="0"/>
              </a:spcAft>
              <a:defRPr/>
            </a:pPr>
            <a:r>
              <a:rPr lang="en-US" kern="700" dirty="0">
                <a:solidFill>
                  <a:prstClr val="white"/>
                </a:solidFill>
                <a:latin typeface="Arial"/>
                <a:cs typeface="Arial" pitchFamily="34" charset="0"/>
              </a:rPr>
              <a:t>Data Hub for Asia-Pacific</a:t>
            </a:r>
            <a:endParaRPr lang="th-TH" kern="700" dirty="0">
              <a:solidFill>
                <a:prstClr val="white"/>
              </a:solidFill>
              <a:latin typeface="Arial"/>
              <a:cs typeface="Cordia New"/>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365" tIns="63683" rIns="127365" bIns="63683" anchor="ctr"/>
          <a:lstStyle/>
          <a:p>
            <a:pPr algn="ctr" defTabSz="1169687" fontAlgn="auto">
              <a:spcBef>
                <a:spcPts val="0"/>
              </a:spcBef>
              <a:spcAft>
                <a:spcPts val="0"/>
              </a:spcAft>
              <a:defRPr/>
            </a:pPr>
            <a:endParaRPr lang="th-TH" sz="3600" dirty="0">
              <a:solidFill>
                <a:prstClr val="white"/>
              </a:solidFill>
            </a:endParaRPr>
          </a:p>
        </p:txBody>
      </p:sp>
      <p:sp>
        <p:nvSpPr>
          <p:cNvPr id="12" name="TextBox 11"/>
          <p:cNvSpPr txBox="1"/>
          <p:nvPr/>
        </p:nvSpPr>
        <p:spPr>
          <a:xfrm>
            <a:off x="9290126" y="301651"/>
            <a:ext cx="2220383" cy="518216"/>
          </a:xfrm>
          <a:prstGeom prst="rect">
            <a:avLst/>
          </a:prstGeom>
          <a:noFill/>
          <a:effectLst>
            <a:outerShdw blurRad="50800" dist="38100" dir="5400000" algn="t" rotWithShape="0">
              <a:prstClr val="black">
                <a:alpha val="40000"/>
              </a:prstClr>
            </a:outerShdw>
          </a:effectLst>
        </p:spPr>
        <p:txBody>
          <a:bodyPr lIns="116975" tIns="58482" rIns="116975" bIns="58482">
            <a:spAutoFit/>
          </a:bodyPr>
          <a:lstStyle/>
          <a:p>
            <a:pPr algn="r" defTabSz="1169687" fontAlgn="auto">
              <a:spcBef>
                <a:spcPts val="0"/>
              </a:spcBef>
              <a:spcAft>
                <a:spcPts val="0"/>
              </a:spcAft>
              <a:defRPr/>
            </a:pPr>
            <a:r>
              <a:rPr lang="en-US" sz="2600" b="1" i="1" dirty="0">
                <a:ln w="3175" cmpd="sng">
                  <a:noFill/>
                  <a:prstDash val="solid"/>
                </a:ln>
                <a:solidFill>
                  <a:srgbClr val="FFC000"/>
                </a:solidFill>
                <a:effectLst>
                  <a:outerShdw blurRad="38100" dist="38100" dir="2700000" algn="tl">
                    <a:srgbClr val="000000">
                      <a:alpha val="43137"/>
                    </a:srgbClr>
                  </a:outerShdw>
                </a:effectLst>
                <a:latin typeface="Arial"/>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2881990210"/>
      </p:ext>
    </p:extLst>
  </p:cSld>
  <p:clrMap bg1="lt1" tx1="dk1" bg2="lt2" tx2="dk2" accent1="accent1" accent2="accent2" accent3="accent3" accent4="accent4" accent5="accent5" accent6="accent6" hlink="hlink" folHlink="folHlink"/>
  <p:sldLayoutIdLst>
    <p:sldLayoutId id="2147484099" r:id="rId1"/>
    <p:sldLayoutId id="2147484100" r:id="rId2"/>
    <p:sldLayoutId id="2147484101" r:id="rId3"/>
    <p:sldLayoutId id="2147484102" r:id="rId4"/>
    <p:sldLayoutId id="2147484103" r:id="rId5"/>
    <p:sldLayoutId id="2147484104" r:id="rId6"/>
    <p:sldLayoutId id="2147484105" r:id="rId7"/>
    <p:sldLayoutId id="2147484106"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854" algn="ctr" rtl="0" fontAlgn="base">
        <a:spcBef>
          <a:spcPct val="0"/>
        </a:spcBef>
        <a:spcAft>
          <a:spcPct val="0"/>
        </a:spcAft>
        <a:defRPr sz="5600">
          <a:solidFill>
            <a:schemeClr val="tx1"/>
          </a:solidFill>
          <a:latin typeface="Arial" pitchFamily="34" charset="0"/>
          <a:cs typeface="Cordia New" pitchFamily="34" charset="-34"/>
        </a:defRPr>
      </a:lvl6pPr>
      <a:lvl7pPr marL="1169687" algn="ctr" rtl="0" fontAlgn="base">
        <a:spcBef>
          <a:spcPct val="0"/>
        </a:spcBef>
        <a:spcAft>
          <a:spcPct val="0"/>
        </a:spcAft>
        <a:defRPr sz="5600">
          <a:solidFill>
            <a:schemeClr val="tx1"/>
          </a:solidFill>
          <a:latin typeface="Arial" pitchFamily="34" charset="0"/>
          <a:cs typeface="Cordia New" pitchFamily="34" charset="-34"/>
        </a:defRPr>
      </a:lvl7pPr>
      <a:lvl8pPr marL="1754516" algn="ctr" rtl="0" fontAlgn="base">
        <a:spcBef>
          <a:spcPct val="0"/>
        </a:spcBef>
        <a:spcAft>
          <a:spcPct val="0"/>
        </a:spcAft>
        <a:defRPr sz="5600">
          <a:solidFill>
            <a:schemeClr val="tx1"/>
          </a:solidFill>
          <a:latin typeface="Arial" pitchFamily="34" charset="0"/>
          <a:cs typeface="Cordia New" pitchFamily="34" charset="-34"/>
        </a:defRPr>
      </a:lvl8pPr>
      <a:lvl9pPr marL="2339373"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615" indent="-438615"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359" indent="-365546"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2086" indent="-292431"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6944" indent="-292431"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1797" indent="-292431"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6642" indent="-292431" algn="l" defTabSz="1169687"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1474" indent="-292431" algn="l" defTabSz="1169687"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6318" indent="-292431" algn="l" defTabSz="1169687"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1122" indent="-292431" algn="l" defTabSz="1169687"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9687" rtl="0" eaLnBrk="1" latinLnBrk="0" hangingPunct="1">
        <a:defRPr sz="3600" kern="1200">
          <a:solidFill>
            <a:schemeClr val="tx1"/>
          </a:solidFill>
          <a:latin typeface="+mn-lt"/>
          <a:ea typeface="+mn-ea"/>
          <a:cs typeface="+mn-cs"/>
        </a:defRPr>
      </a:lvl1pPr>
      <a:lvl2pPr marL="584854" algn="l" defTabSz="1169687" rtl="0" eaLnBrk="1" latinLnBrk="0" hangingPunct="1">
        <a:defRPr sz="3600" kern="1200">
          <a:solidFill>
            <a:schemeClr val="tx1"/>
          </a:solidFill>
          <a:latin typeface="+mn-lt"/>
          <a:ea typeface="+mn-ea"/>
          <a:cs typeface="+mn-cs"/>
        </a:defRPr>
      </a:lvl2pPr>
      <a:lvl3pPr marL="1169687" algn="l" defTabSz="1169687" rtl="0" eaLnBrk="1" latinLnBrk="0" hangingPunct="1">
        <a:defRPr sz="3600" kern="1200">
          <a:solidFill>
            <a:schemeClr val="tx1"/>
          </a:solidFill>
          <a:latin typeface="+mn-lt"/>
          <a:ea typeface="+mn-ea"/>
          <a:cs typeface="+mn-cs"/>
        </a:defRPr>
      </a:lvl3pPr>
      <a:lvl4pPr marL="1754516" algn="l" defTabSz="1169687" rtl="0" eaLnBrk="1" latinLnBrk="0" hangingPunct="1">
        <a:defRPr sz="3600" kern="1200">
          <a:solidFill>
            <a:schemeClr val="tx1"/>
          </a:solidFill>
          <a:latin typeface="+mn-lt"/>
          <a:ea typeface="+mn-ea"/>
          <a:cs typeface="+mn-cs"/>
        </a:defRPr>
      </a:lvl4pPr>
      <a:lvl5pPr marL="2339373" algn="l" defTabSz="1169687" rtl="0" eaLnBrk="1" latinLnBrk="0" hangingPunct="1">
        <a:defRPr sz="3600" kern="1200">
          <a:solidFill>
            <a:schemeClr val="tx1"/>
          </a:solidFill>
          <a:latin typeface="+mn-lt"/>
          <a:ea typeface="+mn-ea"/>
          <a:cs typeface="+mn-cs"/>
        </a:defRPr>
      </a:lvl5pPr>
      <a:lvl6pPr marL="2924209" algn="l" defTabSz="1169687" rtl="0" eaLnBrk="1" latinLnBrk="0" hangingPunct="1">
        <a:defRPr sz="3600" kern="1200">
          <a:solidFill>
            <a:schemeClr val="tx1"/>
          </a:solidFill>
          <a:latin typeface="+mn-lt"/>
          <a:ea typeface="+mn-ea"/>
          <a:cs typeface="+mn-cs"/>
        </a:defRPr>
      </a:lvl6pPr>
      <a:lvl7pPr marL="3509030" algn="l" defTabSz="1169687" rtl="0" eaLnBrk="1" latinLnBrk="0" hangingPunct="1">
        <a:defRPr sz="3600" kern="1200">
          <a:solidFill>
            <a:schemeClr val="tx1"/>
          </a:solidFill>
          <a:latin typeface="+mn-lt"/>
          <a:ea typeface="+mn-ea"/>
          <a:cs typeface="+mn-cs"/>
        </a:defRPr>
      </a:lvl7pPr>
      <a:lvl8pPr marL="4093898" algn="l" defTabSz="1169687" rtl="0" eaLnBrk="1" latinLnBrk="0" hangingPunct="1">
        <a:defRPr sz="3600" kern="1200">
          <a:solidFill>
            <a:schemeClr val="tx1"/>
          </a:solidFill>
          <a:latin typeface="+mn-lt"/>
          <a:ea typeface="+mn-ea"/>
          <a:cs typeface="+mn-cs"/>
        </a:defRPr>
      </a:lvl8pPr>
      <a:lvl9pPr marL="4678741" algn="l" defTabSz="1169687" rtl="0" eaLnBrk="1" latinLnBrk="0" hangingPunct="1">
        <a:defRPr sz="36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98"/>
            <a:ext cx="723900" cy="365125"/>
          </a:xfrm>
          <a:prstGeom prst="rect">
            <a:avLst/>
          </a:prstGeom>
        </p:spPr>
        <p:txBody>
          <a:bodyPr vert="horz" lIns="117002" tIns="58495" rIns="117002" bIns="58495"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9966">
              <a:defRPr/>
            </a:pPr>
            <a:fld id="{79C0BFF6-9B14-4446-AF07-628EFEB400B0}" type="slidenum">
              <a:rPr lang="th-TH" smtClean="0">
                <a:solidFill>
                  <a:prstClr val="black">
                    <a:tint val="75000"/>
                  </a:prstClr>
                </a:solidFill>
              </a:rPr>
              <a:pPr defTabSz="1169966">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396" tIns="63699" rIns="127396" bIns="63699" anchor="ctr"/>
          <a:lstStyle/>
          <a:p>
            <a:pPr algn="ctr" defTabSz="1169966" fontAlgn="auto">
              <a:spcBef>
                <a:spcPts val="0"/>
              </a:spcBef>
              <a:spcAft>
                <a:spcPts val="0"/>
              </a:spcAft>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1"/>
            <a:ext cx="4341284" cy="83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396" tIns="63699" rIns="127396" bIns="63699">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9966">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51" y="800123"/>
            <a:ext cx="4948767" cy="559529"/>
          </a:xfrm>
          <a:prstGeom prst="rect">
            <a:avLst/>
          </a:prstGeom>
          <a:noFill/>
        </p:spPr>
        <p:txBody>
          <a:bodyPr lIns="127396" tIns="63699" rIns="127396" bIns="63699">
            <a:spAutoFit/>
          </a:bodyPr>
          <a:lstStyle/>
          <a:p>
            <a:pPr defTabSz="1169966" fontAlgn="auto">
              <a:spcBef>
                <a:spcPts val="0"/>
              </a:spcBef>
              <a:spcAft>
                <a:spcPts val="0"/>
              </a:spcAft>
              <a:defRPr/>
            </a:pPr>
            <a:r>
              <a:rPr lang="en-US" kern="700" dirty="0">
                <a:solidFill>
                  <a:prstClr val="white"/>
                </a:solidFill>
                <a:latin typeface="Arial"/>
                <a:cs typeface="Arial" pitchFamily="34" charset="0"/>
              </a:rPr>
              <a:t>Data Hub for Asia-Pacific</a:t>
            </a:r>
            <a:endParaRPr lang="th-TH" kern="700" dirty="0">
              <a:solidFill>
                <a:prstClr val="white"/>
              </a:solidFill>
              <a:latin typeface="Arial"/>
              <a:cs typeface="Cordia New"/>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396" tIns="63699" rIns="127396" bIns="63699" anchor="ctr"/>
          <a:lstStyle/>
          <a:p>
            <a:pPr algn="ctr" defTabSz="1169966" fontAlgn="auto">
              <a:spcBef>
                <a:spcPts val="0"/>
              </a:spcBef>
              <a:spcAft>
                <a:spcPts val="0"/>
              </a:spcAft>
              <a:defRPr/>
            </a:pPr>
            <a:endParaRPr lang="th-TH" sz="3600" dirty="0">
              <a:solidFill>
                <a:prstClr val="white"/>
              </a:solidFill>
            </a:endParaRPr>
          </a:p>
        </p:txBody>
      </p:sp>
      <p:sp>
        <p:nvSpPr>
          <p:cNvPr id="12" name="TextBox 11"/>
          <p:cNvSpPr txBox="1"/>
          <p:nvPr/>
        </p:nvSpPr>
        <p:spPr>
          <a:xfrm>
            <a:off x="9290118" y="301651"/>
            <a:ext cx="2220383" cy="518242"/>
          </a:xfrm>
          <a:prstGeom prst="rect">
            <a:avLst/>
          </a:prstGeom>
          <a:noFill/>
          <a:effectLst>
            <a:outerShdw blurRad="50800" dist="38100" dir="5400000" algn="t" rotWithShape="0">
              <a:prstClr val="black">
                <a:alpha val="40000"/>
              </a:prstClr>
            </a:outerShdw>
          </a:effectLst>
        </p:spPr>
        <p:txBody>
          <a:bodyPr lIns="117002" tIns="58495" rIns="117002" bIns="58495">
            <a:spAutoFit/>
          </a:bodyPr>
          <a:lstStyle/>
          <a:p>
            <a:pPr algn="r" defTabSz="1169966" fontAlgn="auto">
              <a:spcBef>
                <a:spcPts val="0"/>
              </a:spcBef>
              <a:spcAft>
                <a:spcPts val="0"/>
              </a:spcAft>
              <a:defRPr/>
            </a:pPr>
            <a:r>
              <a:rPr lang="en-US" sz="2600" b="1" i="1" dirty="0">
                <a:ln w="3175" cmpd="sng">
                  <a:noFill/>
                  <a:prstDash val="solid"/>
                </a:ln>
                <a:solidFill>
                  <a:srgbClr val="FFC000"/>
                </a:solidFill>
                <a:effectLst>
                  <a:outerShdw blurRad="38100" dist="38100" dir="2700000" algn="tl">
                    <a:srgbClr val="000000">
                      <a:alpha val="43137"/>
                    </a:srgbClr>
                  </a:outerShdw>
                </a:effectLst>
                <a:latin typeface="Arial"/>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807326130"/>
      </p:ext>
    </p:extLst>
  </p:cSld>
  <p:clrMap bg1="lt1" tx1="dk1" bg2="lt2" tx2="dk2" accent1="accent1" accent2="accent2" accent3="accent3" accent4="accent4" accent5="accent5" accent6="accent6" hlink="hlink" folHlink="folHlink"/>
  <p:sldLayoutIdLst>
    <p:sldLayoutId id="2147484108" r:id="rId1"/>
    <p:sldLayoutId id="2147484109" r:id="rId2"/>
    <p:sldLayoutId id="2147484110" r:id="rId3"/>
    <p:sldLayoutId id="2147484111" r:id="rId4"/>
    <p:sldLayoutId id="2147484112" r:id="rId5"/>
    <p:sldLayoutId id="2147484113" r:id="rId6"/>
    <p:sldLayoutId id="2147484114" r:id="rId7"/>
    <p:sldLayoutId id="2147484115"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992" algn="ctr" rtl="0" fontAlgn="base">
        <a:spcBef>
          <a:spcPct val="0"/>
        </a:spcBef>
        <a:spcAft>
          <a:spcPct val="0"/>
        </a:spcAft>
        <a:defRPr sz="5600">
          <a:solidFill>
            <a:schemeClr val="tx1"/>
          </a:solidFill>
          <a:latin typeface="Arial" pitchFamily="34" charset="0"/>
          <a:cs typeface="Cordia New" pitchFamily="34" charset="-34"/>
        </a:defRPr>
      </a:lvl6pPr>
      <a:lvl7pPr marL="1169966" algn="ctr" rtl="0" fontAlgn="base">
        <a:spcBef>
          <a:spcPct val="0"/>
        </a:spcBef>
        <a:spcAft>
          <a:spcPct val="0"/>
        </a:spcAft>
        <a:defRPr sz="5600">
          <a:solidFill>
            <a:schemeClr val="tx1"/>
          </a:solidFill>
          <a:latin typeface="Arial" pitchFamily="34" charset="0"/>
          <a:cs typeface="Cordia New" pitchFamily="34" charset="-34"/>
        </a:defRPr>
      </a:lvl7pPr>
      <a:lvl8pPr marL="1754939" algn="ctr" rtl="0" fontAlgn="base">
        <a:spcBef>
          <a:spcPct val="0"/>
        </a:spcBef>
        <a:spcAft>
          <a:spcPct val="0"/>
        </a:spcAft>
        <a:defRPr sz="5600">
          <a:solidFill>
            <a:schemeClr val="tx1"/>
          </a:solidFill>
          <a:latin typeface="Arial" pitchFamily="34" charset="0"/>
          <a:cs typeface="Cordia New" pitchFamily="34" charset="-34"/>
        </a:defRPr>
      </a:lvl8pPr>
      <a:lvl9pPr marL="2339935"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722" indent="-438722"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589" indent="-36563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2440" indent="-292500"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7436" indent="-292500"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2428" indent="-292500"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7414" indent="-292500" algn="l" defTabSz="1169966"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2384" indent="-292500" algn="l" defTabSz="1169966"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7372" indent="-292500" algn="l" defTabSz="1169966"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2316" indent="-292500" algn="l" defTabSz="1169966"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9966" rtl="0" eaLnBrk="1" latinLnBrk="0" hangingPunct="1">
        <a:defRPr sz="3600" kern="1200">
          <a:solidFill>
            <a:schemeClr val="tx1"/>
          </a:solidFill>
          <a:latin typeface="+mn-lt"/>
          <a:ea typeface="+mn-ea"/>
          <a:cs typeface="+mn-cs"/>
        </a:defRPr>
      </a:lvl1pPr>
      <a:lvl2pPr marL="584992" algn="l" defTabSz="1169966" rtl="0" eaLnBrk="1" latinLnBrk="0" hangingPunct="1">
        <a:defRPr sz="3600" kern="1200">
          <a:solidFill>
            <a:schemeClr val="tx1"/>
          </a:solidFill>
          <a:latin typeface="+mn-lt"/>
          <a:ea typeface="+mn-ea"/>
          <a:cs typeface="+mn-cs"/>
        </a:defRPr>
      </a:lvl2pPr>
      <a:lvl3pPr marL="1169966" algn="l" defTabSz="1169966" rtl="0" eaLnBrk="1" latinLnBrk="0" hangingPunct="1">
        <a:defRPr sz="3600" kern="1200">
          <a:solidFill>
            <a:schemeClr val="tx1"/>
          </a:solidFill>
          <a:latin typeface="+mn-lt"/>
          <a:ea typeface="+mn-ea"/>
          <a:cs typeface="+mn-cs"/>
        </a:defRPr>
      </a:lvl3pPr>
      <a:lvl4pPr marL="1754939" algn="l" defTabSz="1169966" rtl="0" eaLnBrk="1" latinLnBrk="0" hangingPunct="1">
        <a:defRPr sz="3600" kern="1200">
          <a:solidFill>
            <a:schemeClr val="tx1"/>
          </a:solidFill>
          <a:latin typeface="+mn-lt"/>
          <a:ea typeface="+mn-ea"/>
          <a:cs typeface="+mn-cs"/>
        </a:defRPr>
      </a:lvl4pPr>
      <a:lvl5pPr marL="2339935" algn="l" defTabSz="1169966" rtl="0" eaLnBrk="1" latinLnBrk="0" hangingPunct="1">
        <a:defRPr sz="3600" kern="1200">
          <a:solidFill>
            <a:schemeClr val="tx1"/>
          </a:solidFill>
          <a:latin typeface="+mn-lt"/>
          <a:ea typeface="+mn-ea"/>
          <a:cs typeface="+mn-cs"/>
        </a:defRPr>
      </a:lvl5pPr>
      <a:lvl6pPr marL="2924909" algn="l" defTabSz="1169966" rtl="0" eaLnBrk="1" latinLnBrk="0" hangingPunct="1">
        <a:defRPr sz="3600" kern="1200">
          <a:solidFill>
            <a:schemeClr val="tx1"/>
          </a:solidFill>
          <a:latin typeface="+mn-lt"/>
          <a:ea typeface="+mn-ea"/>
          <a:cs typeface="+mn-cs"/>
        </a:defRPr>
      </a:lvl6pPr>
      <a:lvl7pPr marL="3509875" algn="l" defTabSz="1169966" rtl="0" eaLnBrk="1" latinLnBrk="0" hangingPunct="1">
        <a:defRPr sz="3600" kern="1200">
          <a:solidFill>
            <a:schemeClr val="tx1"/>
          </a:solidFill>
          <a:latin typeface="+mn-lt"/>
          <a:ea typeface="+mn-ea"/>
          <a:cs typeface="+mn-cs"/>
        </a:defRPr>
      </a:lvl7pPr>
      <a:lvl8pPr marL="4094880" algn="l" defTabSz="1169966" rtl="0" eaLnBrk="1" latinLnBrk="0" hangingPunct="1">
        <a:defRPr sz="3600" kern="1200">
          <a:solidFill>
            <a:schemeClr val="tx1"/>
          </a:solidFill>
          <a:latin typeface="+mn-lt"/>
          <a:ea typeface="+mn-ea"/>
          <a:cs typeface="+mn-cs"/>
        </a:defRPr>
      </a:lvl8pPr>
      <a:lvl9pPr marL="4679864" algn="l" defTabSz="1169966"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1"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26"/>
            <a:ext cx="723900" cy="365125"/>
          </a:xfrm>
          <a:prstGeom prst="rect">
            <a:avLst/>
          </a:prstGeom>
        </p:spPr>
        <p:txBody>
          <a:bodyPr vert="horz" lIns="91173" tIns="45592" rIns="91173" bIns="45592"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EEF2A234-29C7-43D8-8E5B-39A7FBEA9AF5}" type="slidenum">
              <a:rPr lang="th-TH"/>
              <a:pPr>
                <a:defRPr/>
              </a:pPr>
              <a:t>‹#›</a:t>
            </a:fld>
            <a:endParaRPr lang="th-TH" dirty="0"/>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92" tIns="49656" rIns="99292" bIns="49656" anchor="ctr"/>
          <a:lstStyle/>
          <a:p>
            <a:pPr algn="ctr" fontAlgn="auto">
              <a:spcBef>
                <a:spcPts val="0"/>
              </a:spcBef>
              <a:spcAft>
                <a:spcPts val="0"/>
              </a:spcAft>
              <a:defRPr/>
            </a:pPr>
            <a:endParaRPr lang="th-TH" sz="2800" dirty="0"/>
          </a:p>
        </p:txBody>
      </p:sp>
      <p:cxnSp>
        <p:nvCxnSpPr>
          <p:cNvPr id="25" name="Straight Connector 24"/>
          <p:cNvCxnSpPr/>
          <p:nvPr/>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3" y="642979"/>
            <a:ext cx="4341284" cy="654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92" tIns="49656" rIns="99292" bIns="49656">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3600" b="1">
                <a:solidFill>
                  <a:schemeClr val="bg1"/>
                </a:solidFill>
              </a:rPr>
              <a:t>HIV and AIDS</a:t>
            </a:r>
            <a:endParaRPr lang="th-TH" sz="3600" b="1">
              <a:solidFill>
                <a:schemeClr val="bg1"/>
              </a:solidFill>
            </a:endParaRPr>
          </a:p>
        </p:txBody>
      </p:sp>
      <p:sp>
        <p:nvSpPr>
          <p:cNvPr id="27" name="TextBox 26"/>
          <p:cNvSpPr txBox="1"/>
          <p:nvPr/>
        </p:nvSpPr>
        <p:spPr>
          <a:xfrm>
            <a:off x="7148081" y="800136"/>
            <a:ext cx="4948767" cy="438836"/>
          </a:xfrm>
          <a:prstGeom prst="rect">
            <a:avLst/>
          </a:prstGeom>
          <a:noFill/>
        </p:spPr>
        <p:txBody>
          <a:bodyPr lIns="99292" tIns="49656" rIns="99292" bIns="49656">
            <a:spAutoFit/>
          </a:bodyPr>
          <a:lstStyle/>
          <a:p>
            <a:pPr fontAlgn="auto">
              <a:spcBef>
                <a:spcPts val="0"/>
              </a:spcBef>
              <a:spcAft>
                <a:spcPts val="0"/>
              </a:spcAft>
              <a:defRPr/>
            </a:pPr>
            <a:r>
              <a:rPr lang="en-US" sz="2200" kern="700" dirty="0">
                <a:solidFill>
                  <a:schemeClr val="bg1"/>
                </a:solidFill>
                <a:cs typeface="Arial" pitchFamily="34" charset="0"/>
              </a:rPr>
              <a:t>Data Hub for Asia-Pacific</a:t>
            </a:r>
            <a:endParaRPr lang="th-TH" sz="2200" kern="700" dirty="0">
              <a:solidFill>
                <a:schemeClr val="bg1"/>
              </a:solidFill>
              <a:cs typeface="+mn-cs"/>
            </a:endParaRPr>
          </a:p>
        </p:txBody>
      </p:sp>
      <p:pic>
        <p:nvPicPr>
          <p:cNvPr id="2056" name="Picture 10" descr="Unaid logo_approve.png"/>
          <p:cNvPicPr>
            <a:picLocks noChangeAspect="1"/>
          </p:cNvPicPr>
          <p:nvPr/>
        </p:nvPicPr>
        <p:blipFill>
          <a:blip r:embed="rId12"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842"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5893" algn="ctr" rtl="0" fontAlgn="base">
        <a:spcBef>
          <a:spcPct val="0"/>
        </a:spcBef>
        <a:spcAft>
          <a:spcPct val="0"/>
        </a:spcAft>
        <a:defRPr sz="4400">
          <a:solidFill>
            <a:schemeClr val="tx1"/>
          </a:solidFill>
          <a:latin typeface="Arial" pitchFamily="34" charset="0"/>
          <a:cs typeface="Cordia New" pitchFamily="34" charset="-34"/>
        </a:defRPr>
      </a:lvl6pPr>
      <a:lvl7pPr marL="911779" algn="ctr" rtl="0" fontAlgn="base">
        <a:spcBef>
          <a:spcPct val="0"/>
        </a:spcBef>
        <a:spcAft>
          <a:spcPct val="0"/>
        </a:spcAft>
        <a:defRPr sz="4400">
          <a:solidFill>
            <a:schemeClr val="tx1"/>
          </a:solidFill>
          <a:latin typeface="Arial" pitchFamily="34" charset="0"/>
          <a:cs typeface="Cordia New" pitchFamily="34" charset="-34"/>
        </a:defRPr>
      </a:lvl7pPr>
      <a:lvl8pPr marL="1367671" algn="ctr" rtl="0" fontAlgn="base">
        <a:spcBef>
          <a:spcPct val="0"/>
        </a:spcBef>
        <a:spcAft>
          <a:spcPct val="0"/>
        </a:spcAft>
        <a:defRPr sz="4400">
          <a:solidFill>
            <a:schemeClr val="tx1"/>
          </a:solidFill>
          <a:latin typeface="Arial" pitchFamily="34" charset="0"/>
          <a:cs typeface="Cordia New" pitchFamily="34" charset="-34"/>
        </a:defRPr>
      </a:lvl8pPr>
      <a:lvl9pPr marL="1823539"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1916" indent="-341916"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0824" indent="-284919"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39725" indent="-227954"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5593" indent="-227954"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4pPr>
      <a:lvl5pPr marL="2051491" indent="-227954"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5pPr>
      <a:lvl6pPr marL="2507397"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328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914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502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779" rtl="0" eaLnBrk="1" latinLnBrk="0" hangingPunct="1">
        <a:defRPr sz="2800" kern="1200">
          <a:solidFill>
            <a:schemeClr val="tx1"/>
          </a:solidFill>
          <a:latin typeface="+mn-lt"/>
          <a:ea typeface="+mn-ea"/>
          <a:cs typeface="+mn-cs"/>
        </a:defRPr>
      </a:lvl1pPr>
      <a:lvl2pPr marL="455893" algn="l" defTabSz="911779" rtl="0" eaLnBrk="1" latinLnBrk="0" hangingPunct="1">
        <a:defRPr sz="2800" kern="1200">
          <a:solidFill>
            <a:schemeClr val="tx1"/>
          </a:solidFill>
          <a:latin typeface="+mn-lt"/>
          <a:ea typeface="+mn-ea"/>
          <a:cs typeface="+mn-cs"/>
        </a:defRPr>
      </a:lvl2pPr>
      <a:lvl3pPr marL="911779" algn="l" defTabSz="911779" rtl="0" eaLnBrk="1" latinLnBrk="0" hangingPunct="1">
        <a:defRPr sz="2800" kern="1200">
          <a:solidFill>
            <a:schemeClr val="tx1"/>
          </a:solidFill>
          <a:latin typeface="+mn-lt"/>
          <a:ea typeface="+mn-ea"/>
          <a:cs typeface="+mn-cs"/>
        </a:defRPr>
      </a:lvl3pPr>
      <a:lvl4pPr marL="1367671" algn="l" defTabSz="911779" rtl="0" eaLnBrk="1" latinLnBrk="0" hangingPunct="1">
        <a:defRPr sz="2800" kern="1200">
          <a:solidFill>
            <a:schemeClr val="tx1"/>
          </a:solidFill>
          <a:latin typeface="+mn-lt"/>
          <a:ea typeface="+mn-ea"/>
          <a:cs typeface="+mn-cs"/>
        </a:defRPr>
      </a:lvl4pPr>
      <a:lvl5pPr marL="1823539" algn="l" defTabSz="911779" rtl="0" eaLnBrk="1" latinLnBrk="0" hangingPunct="1">
        <a:defRPr sz="2800" kern="1200">
          <a:solidFill>
            <a:schemeClr val="tx1"/>
          </a:solidFill>
          <a:latin typeface="+mn-lt"/>
          <a:ea typeface="+mn-ea"/>
          <a:cs typeface="+mn-cs"/>
        </a:defRPr>
      </a:lvl5pPr>
      <a:lvl6pPr marL="2279443" algn="l" defTabSz="911779" rtl="0" eaLnBrk="1" latinLnBrk="0" hangingPunct="1">
        <a:defRPr sz="2800" kern="1200">
          <a:solidFill>
            <a:schemeClr val="tx1"/>
          </a:solidFill>
          <a:latin typeface="+mn-lt"/>
          <a:ea typeface="+mn-ea"/>
          <a:cs typeface="+mn-cs"/>
        </a:defRPr>
      </a:lvl6pPr>
      <a:lvl7pPr marL="2735343" algn="l" defTabSz="911779" rtl="0" eaLnBrk="1" latinLnBrk="0" hangingPunct="1">
        <a:defRPr sz="2800" kern="1200">
          <a:solidFill>
            <a:schemeClr val="tx1"/>
          </a:solidFill>
          <a:latin typeface="+mn-lt"/>
          <a:ea typeface="+mn-ea"/>
          <a:cs typeface="+mn-cs"/>
        </a:defRPr>
      </a:lvl7pPr>
      <a:lvl8pPr marL="3191216" algn="l" defTabSz="911779" rtl="0" eaLnBrk="1" latinLnBrk="0" hangingPunct="1">
        <a:defRPr sz="2800" kern="1200">
          <a:solidFill>
            <a:schemeClr val="tx1"/>
          </a:solidFill>
          <a:latin typeface="+mn-lt"/>
          <a:ea typeface="+mn-ea"/>
          <a:cs typeface="+mn-cs"/>
        </a:defRPr>
      </a:lvl8pPr>
      <a:lvl9pPr marL="3647080" algn="l" defTabSz="911779" rtl="0" eaLnBrk="1" latinLnBrk="0" hangingPunct="1">
        <a:defRPr sz="2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88"/>
            <a:ext cx="723900" cy="365125"/>
          </a:xfrm>
          <a:prstGeom prst="rect">
            <a:avLst/>
          </a:prstGeom>
        </p:spPr>
        <p:txBody>
          <a:bodyPr vert="horz" lIns="117039" tIns="58516" rIns="117039" bIns="58516"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0340">
              <a:defRPr/>
            </a:pPr>
            <a:fld id="{79C0BFF6-9B14-4446-AF07-628EFEB400B0}" type="slidenum">
              <a:rPr lang="th-TH" smtClean="0">
                <a:solidFill>
                  <a:prstClr val="black">
                    <a:tint val="75000"/>
                  </a:prstClr>
                </a:solidFill>
              </a:rPr>
              <a:pPr defTabSz="1170340">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437" tIns="63719" rIns="127437" bIns="63719" anchor="ctr"/>
          <a:lstStyle/>
          <a:p>
            <a:pPr algn="ctr" defTabSz="1170340" fontAlgn="auto">
              <a:spcBef>
                <a:spcPts val="0"/>
              </a:spcBef>
              <a:spcAft>
                <a:spcPts val="0"/>
              </a:spcAft>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68"/>
            <a:ext cx="4341284" cy="836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437" tIns="63719" rIns="127437" bIns="63719">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0340">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41" y="800116"/>
            <a:ext cx="4948767" cy="559570"/>
          </a:xfrm>
          <a:prstGeom prst="rect">
            <a:avLst/>
          </a:prstGeom>
          <a:noFill/>
        </p:spPr>
        <p:txBody>
          <a:bodyPr lIns="127437" tIns="63719" rIns="127437" bIns="63719">
            <a:spAutoFit/>
          </a:bodyPr>
          <a:lstStyle/>
          <a:p>
            <a:pPr defTabSz="1170340" fontAlgn="auto">
              <a:spcBef>
                <a:spcPts val="0"/>
              </a:spcBef>
              <a:spcAft>
                <a:spcPts val="0"/>
              </a:spcAft>
              <a:defRPr/>
            </a:pPr>
            <a:r>
              <a:rPr lang="en-US" kern="700" dirty="0">
                <a:solidFill>
                  <a:prstClr val="white"/>
                </a:solidFill>
                <a:latin typeface="Arial"/>
                <a:cs typeface="Arial" pitchFamily="34" charset="0"/>
              </a:rPr>
              <a:t>Data Hub for Asia-Pacific</a:t>
            </a:r>
            <a:endParaRPr lang="th-TH" kern="700" dirty="0">
              <a:solidFill>
                <a:prstClr val="white"/>
              </a:solidFill>
              <a:latin typeface="Arial"/>
              <a:cs typeface="Cordia New"/>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437" tIns="63719" rIns="127437" bIns="63719" anchor="ctr"/>
          <a:lstStyle/>
          <a:p>
            <a:pPr algn="ctr" defTabSz="1170340" fontAlgn="auto">
              <a:spcBef>
                <a:spcPts val="0"/>
              </a:spcBef>
              <a:spcAft>
                <a:spcPts val="0"/>
              </a:spcAft>
              <a:defRPr/>
            </a:pPr>
            <a:endParaRPr lang="th-TH" sz="3600" dirty="0">
              <a:solidFill>
                <a:prstClr val="white"/>
              </a:solidFill>
            </a:endParaRPr>
          </a:p>
        </p:txBody>
      </p:sp>
      <p:sp>
        <p:nvSpPr>
          <p:cNvPr id="12" name="TextBox 11"/>
          <p:cNvSpPr txBox="1"/>
          <p:nvPr/>
        </p:nvSpPr>
        <p:spPr>
          <a:xfrm>
            <a:off x="9290107" y="301651"/>
            <a:ext cx="2220383" cy="518284"/>
          </a:xfrm>
          <a:prstGeom prst="rect">
            <a:avLst/>
          </a:prstGeom>
          <a:noFill/>
          <a:effectLst>
            <a:outerShdw blurRad="50800" dist="38100" dir="5400000" algn="t" rotWithShape="0">
              <a:prstClr val="black">
                <a:alpha val="40000"/>
              </a:prstClr>
            </a:outerShdw>
          </a:effectLst>
        </p:spPr>
        <p:txBody>
          <a:bodyPr lIns="117039" tIns="58516" rIns="117039" bIns="58516">
            <a:spAutoFit/>
          </a:bodyPr>
          <a:lstStyle/>
          <a:p>
            <a:pPr algn="r" defTabSz="1170340" fontAlgn="auto">
              <a:spcBef>
                <a:spcPts val="0"/>
              </a:spcBef>
              <a:spcAft>
                <a:spcPts val="0"/>
              </a:spcAft>
              <a:defRPr/>
            </a:pPr>
            <a:r>
              <a:rPr lang="en-US" sz="2600" b="1" i="1" dirty="0">
                <a:ln w="3175" cmpd="sng">
                  <a:noFill/>
                  <a:prstDash val="solid"/>
                </a:ln>
                <a:solidFill>
                  <a:srgbClr val="FFC000"/>
                </a:solidFill>
                <a:effectLst>
                  <a:outerShdw blurRad="38100" dist="38100" dir="2700000" algn="tl">
                    <a:srgbClr val="000000">
                      <a:alpha val="43137"/>
                    </a:srgbClr>
                  </a:outerShdw>
                </a:effectLst>
                <a:latin typeface="Arial"/>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1450612358"/>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178" algn="ctr" rtl="0" fontAlgn="base">
        <a:spcBef>
          <a:spcPct val="0"/>
        </a:spcBef>
        <a:spcAft>
          <a:spcPct val="0"/>
        </a:spcAft>
        <a:defRPr sz="5600">
          <a:solidFill>
            <a:schemeClr val="tx1"/>
          </a:solidFill>
          <a:latin typeface="Arial" pitchFamily="34" charset="0"/>
          <a:cs typeface="Cordia New" pitchFamily="34" charset="-34"/>
        </a:defRPr>
      </a:lvl6pPr>
      <a:lvl7pPr marL="1170340" algn="ctr" rtl="0" fontAlgn="base">
        <a:spcBef>
          <a:spcPct val="0"/>
        </a:spcBef>
        <a:spcAft>
          <a:spcPct val="0"/>
        </a:spcAft>
        <a:defRPr sz="5600">
          <a:solidFill>
            <a:schemeClr val="tx1"/>
          </a:solidFill>
          <a:latin typeface="Arial" pitchFamily="34" charset="0"/>
          <a:cs typeface="Cordia New" pitchFamily="34" charset="-34"/>
        </a:defRPr>
      </a:lvl7pPr>
      <a:lvl8pPr marL="1755503" algn="ctr" rtl="0" fontAlgn="base">
        <a:spcBef>
          <a:spcPct val="0"/>
        </a:spcBef>
        <a:spcAft>
          <a:spcPct val="0"/>
        </a:spcAft>
        <a:defRPr sz="5600">
          <a:solidFill>
            <a:schemeClr val="tx1"/>
          </a:solidFill>
          <a:latin typeface="Arial" pitchFamily="34" charset="0"/>
          <a:cs typeface="Cordia New" pitchFamily="34" charset="-34"/>
        </a:defRPr>
      </a:lvl8pPr>
      <a:lvl9pPr marL="2340683"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864" indent="-438864"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894" indent="-365746"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2909" indent="-292592"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8092" indent="-292592"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3269" indent="-292592"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8442" indent="-292592" algn="l" defTabSz="1170340"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3602" indent="-292592" algn="l" defTabSz="1170340"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8777" indent="-292592" algn="l" defTabSz="1170340"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3916" indent="-292592" algn="l" defTabSz="1170340"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0340" rtl="0" eaLnBrk="1" latinLnBrk="0" hangingPunct="1">
        <a:defRPr sz="3600" kern="1200">
          <a:solidFill>
            <a:schemeClr val="tx1"/>
          </a:solidFill>
          <a:latin typeface="+mn-lt"/>
          <a:ea typeface="+mn-ea"/>
          <a:cs typeface="+mn-cs"/>
        </a:defRPr>
      </a:lvl1pPr>
      <a:lvl2pPr marL="585178" algn="l" defTabSz="1170340" rtl="0" eaLnBrk="1" latinLnBrk="0" hangingPunct="1">
        <a:defRPr sz="3600" kern="1200">
          <a:solidFill>
            <a:schemeClr val="tx1"/>
          </a:solidFill>
          <a:latin typeface="+mn-lt"/>
          <a:ea typeface="+mn-ea"/>
          <a:cs typeface="+mn-cs"/>
        </a:defRPr>
      </a:lvl2pPr>
      <a:lvl3pPr marL="1170340" algn="l" defTabSz="1170340" rtl="0" eaLnBrk="1" latinLnBrk="0" hangingPunct="1">
        <a:defRPr sz="3600" kern="1200">
          <a:solidFill>
            <a:schemeClr val="tx1"/>
          </a:solidFill>
          <a:latin typeface="+mn-lt"/>
          <a:ea typeface="+mn-ea"/>
          <a:cs typeface="+mn-cs"/>
        </a:defRPr>
      </a:lvl3pPr>
      <a:lvl4pPr marL="1755503" algn="l" defTabSz="1170340" rtl="0" eaLnBrk="1" latinLnBrk="0" hangingPunct="1">
        <a:defRPr sz="3600" kern="1200">
          <a:solidFill>
            <a:schemeClr val="tx1"/>
          </a:solidFill>
          <a:latin typeface="+mn-lt"/>
          <a:ea typeface="+mn-ea"/>
          <a:cs typeface="+mn-cs"/>
        </a:defRPr>
      </a:lvl4pPr>
      <a:lvl5pPr marL="2340683" algn="l" defTabSz="1170340" rtl="0" eaLnBrk="1" latinLnBrk="0" hangingPunct="1">
        <a:defRPr sz="3600" kern="1200">
          <a:solidFill>
            <a:schemeClr val="tx1"/>
          </a:solidFill>
          <a:latin typeface="+mn-lt"/>
          <a:ea typeface="+mn-ea"/>
          <a:cs typeface="+mn-cs"/>
        </a:defRPr>
      </a:lvl5pPr>
      <a:lvl6pPr marL="2925842" algn="l" defTabSz="1170340" rtl="0" eaLnBrk="1" latinLnBrk="0" hangingPunct="1">
        <a:defRPr sz="3600" kern="1200">
          <a:solidFill>
            <a:schemeClr val="tx1"/>
          </a:solidFill>
          <a:latin typeface="+mn-lt"/>
          <a:ea typeface="+mn-ea"/>
          <a:cs typeface="+mn-cs"/>
        </a:defRPr>
      </a:lvl6pPr>
      <a:lvl7pPr marL="3511003" algn="l" defTabSz="1170340" rtl="0" eaLnBrk="1" latinLnBrk="0" hangingPunct="1">
        <a:defRPr sz="3600" kern="1200">
          <a:solidFill>
            <a:schemeClr val="tx1"/>
          </a:solidFill>
          <a:latin typeface="+mn-lt"/>
          <a:ea typeface="+mn-ea"/>
          <a:cs typeface="+mn-cs"/>
        </a:defRPr>
      </a:lvl7pPr>
      <a:lvl8pPr marL="4096189" algn="l" defTabSz="1170340" rtl="0" eaLnBrk="1" latinLnBrk="0" hangingPunct="1">
        <a:defRPr sz="3600" kern="1200">
          <a:solidFill>
            <a:schemeClr val="tx1"/>
          </a:solidFill>
          <a:latin typeface="+mn-lt"/>
          <a:ea typeface="+mn-ea"/>
          <a:cs typeface="+mn-cs"/>
        </a:defRPr>
      </a:lvl8pPr>
      <a:lvl9pPr marL="4681361" algn="l" defTabSz="1170340" rtl="0" eaLnBrk="1" latinLnBrk="0" hangingPunct="1">
        <a:defRPr sz="36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79"/>
            <a:ext cx="723900" cy="365125"/>
          </a:xfrm>
          <a:prstGeom prst="rect">
            <a:avLst/>
          </a:prstGeom>
        </p:spPr>
        <p:txBody>
          <a:bodyPr vert="horz" lIns="117075" tIns="58534" rIns="117075" bIns="58534"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0713">
              <a:defRPr/>
            </a:pPr>
            <a:fld id="{79C0BFF6-9B14-4446-AF07-628EFEB400B0}" type="slidenum">
              <a:rPr lang="th-TH" smtClean="0">
                <a:solidFill>
                  <a:prstClr val="black">
                    <a:tint val="75000"/>
                  </a:prstClr>
                </a:solidFill>
              </a:rPr>
              <a:pPr defTabSz="1170713">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478" tIns="63740" rIns="127478" bIns="63740" anchor="ctr"/>
          <a:lstStyle/>
          <a:p>
            <a:pPr algn="ctr" defTabSz="1170713" fontAlgn="auto">
              <a:spcBef>
                <a:spcPts val="0"/>
              </a:spcBef>
              <a:spcAft>
                <a:spcPts val="0"/>
              </a:spcAft>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58"/>
            <a:ext cx="4341284" cy="836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478" tIns="63740" rIns="127478" bIns="63740">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0713">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30" y="800110"/>
            <a:ext cx="4948767" cy="559612"/>
          </a:xfrm>
          <a:prstGeom prst="rect">
            <a:avLst/>
          </a:prstGeom>
          <a:noFill/>
        </p:spPr>
        <p:txBody>
          <a:bodyPr lIns="127478" tIns="63740" rIns="127478" bIns="63740">
            <a:spAutoFit/>
          </a:bodyPr>
          <a:lstStyle/>
          <a:p>
            <a:pPr defTabSz="1170713" fontAlgn="auto">
              <a:spcBef>
                <a:spcPts val="0"/>
              </a:spcBef>
              <a:spcAft>
                <a:spcPts val="0"/>
              </a:spcAft>
              <a:defRPr/>
            </a:pPr>
            <a:r>
              <a:rPr lang="en-US" kern="700" dirty="0">
                <a:solidFill>
                  <a:prstClr val="white"/>
                </a:solidFill>
                <a:latin typeface="Arial"/>
                <a:cs typeface="Arial" pitchFamily="34" charset="0"/>
              </a:rPr>
              <a:t>Data Hub for Asia-Pacific</a:t>
            </a:r>
            <a:endParaRPr lang="th-TH" kern="700" dirty="0">
              <a:solidFill>
                <a:prstClr val="white"/>
              </a:solidFill>
              <a:latin typeface="Arial"/>
              <a:cs typeface="Cordia New"/>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478" tIns="63740" rIns="127478" bIns="63740" anchor="ctr"/>
          <a:lstStyle/>
          <a:p>
            <a:pPr algn="ctr" defTabSz="1170713" fontAlgn="auto">
              <a:spcBef>
                <a:spcPts val="0"/>
              </a:spcBef>
              <a:spcAft>
                <a:spcPts val="0"/>
              </a:spcAft>
              <a:defRPr/>
            </a:pPr>
            <a:endParaRPr lang="th-TH" sz="3600" dirty="0">
              <a:solidFill>
                <a:prstClr val="white"/>
              </a:solidFill>
            </a:endParaRPr>
          </a:p>
        </p:txBody>
      </p:sp>
      <p:sp>
        <p:nvSpPr>
          <p:cNvPr id="12" name="TextBox 11"/>
          <p:cNvSpPr txBox="1"/>
          <p:nvPr/>
        </p:nvSpPr>
        <p:spPr>
          <a:xfrm>
            <a:off x="9290097" y="301650"/>
            <a:ext cx="2220383" cy="518321"/>
          </a:xfrm>
          <a:prstGeom prst="rect">
            <a:avLst/>
          </a:prstGeom>
          <a:noFill/>
          <a:effectLst>
            <a:outerShdw blurRad="50800" dist="38100" dir="5400000" algn="t" rotWithShape="0">
              <a:prstClr val="black">
                <a:alpha val="40000"/>
              </a:prstClr>
            </a:outerShdw>
          </a:effectLst>
        </p:spPr>
        <p:txBody>
          <a:bodyPr lIns="117075" tIns="58534" rIns="117075" bIns="58534">
            <a:spAutoFit/>
          </a:bodyPr>
          <a:lstStyle/>
          <a:p>
            <a:pPr algn="r" defTabSz="1170713" fontAlgn="auto">
              <a:spcBef>
                <a:spcPts val="0"/>
              </a:spcBef>
              <a:spcAft>
                <a:spcPts val="0"/>
              </a:spcAft>
              <a:defRPr/>
            </a:pPr>
            <a:r>
              <a:rPr lang="en-US" sz="2600" b="1" i="1" dirty="0">
                <a:ln w="3175" cmpd="sng">
                  <a:noFill/>
                  <a:prstDash val="solid"/>
                </a:ln>
                <a:solidFill>
                  <a:srgbClr val="FFC000"/>
                </a:solidFill>
                <a:effectLst>
                  <a:outerShdw blurRad="38100" dist="38100" dir="2700000" algn="tl">
                    <a:srgbClr val="000000">
                      <a:alpha val="43137"/>
                    </a:srgbClr>
                  </a:outerShdw>
                </a:effectLst>
                <a:latin typeface="Arial"/>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3672839610"/>
      </p:ext>
    </p:extLst>
  </p:cSld>
  <p:clrMap bg1="lt1" tx1="dk1" bg2="lt2" tx2="dk2" accent1="accent1" accent2="accent2" accent3="accent3" accent4="accent4" accent5="accent5" accent6="accent6" hlink="hlink" folHlink="folHlink"/>
  <p:sldLayoutIdLst>
    <p:sldLayoutId id="2147484126" r:id="rId1"/>
    <p:sldLayoutId id="2147484127" r:id="rId2"/>
    <p:sldLayoutId id="2147484128" r:id="rId3"/>
    <p:sldLayoutId id="2147484129" r:id="rId4"/>
    <p:sldLayoutId id="2147484130" r:id="rId5"/>
    <p:sldLayoutId id="2147484131" r:id="rId6"/>
    <p:sldLayoutId id="2147484132" r:id="rId7"/>
    <p:sldLayoutId id="2147484133"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364" algn="ctr" rtl="0" fontAlgn="base">
        <a:spcBef>
          <a:spcPct val="0"/>
        </a:spcBef>
        <a:spcAft>
          <a:spcPct val="0"/>
        </a:spcAft>
        <a:defRPr sz="5600">
          <a:solidFill>
            <a:schemeClr val="tx1"/>
          </a:solidFill>
          <a:latin typeface="Arial" pitchFamily="34" charset="0"/>
          <a:cs typeface="Cordia New" pitchFamily="34" charset="-34"/>
        </a:defRPr>
      </a:lvl6pPr>
      <a:lvl7pPr marL="1170713" algn="ctr" rtl="0" fontAlgn="base">
        <a:spcBef>
          <a:spcPct val="0"/>
        </a:spcBef>
        <a:spcAft>
          <a:spcPct val="0"/>
        </a:spcAft>
        <a:defRPr sz="5600">
          <a:solidFill>
            <a:schemeClr val="tx1"/>
          </a:solidFill>
          <a:latin typeface="Arial" pitchFamily="34" charset="0"/>
          <a:cs typeface="Cordia New" pitchFamily="34" charset="-34"/>
        </a:defRPr>
      </a:lvl7pPr>
      <a:lvl8pPr marL="1756066" algn="ctr" rtl="0" fontAlgn="base">
        <a:spcBef>
          <a:spcPct val="0"/>
        </a:spcBef>
        <a:spcAft>
          <a:spcPct val="0"/>
        </a:spcAft>
        <a:defRPr sz="5600">
          <a:solidFill>
            <a:schemeClr val="tx1"/>
          </a:solidFill>
          <a:latin typeface="Arial" pitchFamily="34" charset="0"/>
          <a:cs typeface="Cordia New" pitchFamily="34" charset="-34"/>
        </a:defRPr>
      </a:lvl8pPr>
      <a:lvl9pPr marL="2341432"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008" indent="-439008"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1200" indent="-365860"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3381" indent="-292684"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8749" indent="-29268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4110" indent="-29268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9470" indent="-292684" algn="l" defTabSz="1170713"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4821" indent="-292684" algn="l" defTabSz="1170713"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0182" indent="-292684" algn="l" defTabSz="1170713"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5514" indent="-292684" algn="l" defTabSz="1170713"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0713" rtl="0" eaLnBrk="1" latinLnBrk="0" hangingPunct="1">
        <a:defRPr sz="3600" kern="1200">
          <a:solidFill>
            <a:schemeClr val="tx1"/>
          </a:solidFill>
          <a:latin typeface="+mn-lt"/>
          <a:ea typeface="+mn-ea"/>
          <a:cs typeface="+mn-cs"/>
        </a:defRPr>
      </a:lvl1pPr>
      <a:lvl2pPr marL="585364" algn="l" defTabSz="1170713" rtl="0" eaLnBrk="1" latinLnBrk="0" hangingPunct="1">
        <a:defRPr sz="3600" kern="1200">
          <a:solidFill>
            <a:schemeClr val="tx1"/>
          </a:solidFill>
          <a:latin typeface="+mn-lt"/>
          <a:ea typeface="+mn-ea"/>
          <a:cs typeface="+mn-cs"/>
        </a:defRPr>
      </a:lvl2pPr>
      <a:lvl3pPr marL="1170713" algn="l" defTabSz="1170713" rtl="0" eaLnBrk="1" latinLnBrk="0" hangingPunct="1">
        <a:defRPr sz="3600" kern="1200">
          <a:solidFill>
            <a:schemeClr val="tx1"/>
          </a:solidFill>
          <a:latin typeface="+mn-lt"/>
          <a:ea typeface="+mn-ea"/>
          <a:cs typeface="+mn-cs"/>
        </a:defRPr>
      </a:lvl3pPr>
      <a:lvl4pPr marL="1756066" algn="l" defTabSz="1170713" rtl="0" eaLnBrk="1" latinLnBrk="0" hangingPunct="1">
        <a:defRPr sz="3600" kern="1200">
          <a:solidFill>
            <a:schemeClr val="tx1"/>
          </a:solidFill>
          <a:latin typeface="+mn-lt"/>
          <a:ea typeface="+mn-ea"/>
          <a:cs typeface="+mn-cs"/>
        </a:defRPr>
      </a:lvl4pPr>
      <a:lvl5pPr marL="2341432" algn="l" defTabSz="1170713" rtl="0" eaLnBrk="1" latinLnBrk="0" hangingPunct="1">
        <a:defRPr sz="3600" kern="1200">
          <a:solidFill>
            <a:schemeClr val="tx1"/>
          </a:solidFill>
          <a:latin typeface="+mn-lt"/>
          <a:ea typeface="+mn-ea"/>
          <a:cs typeface="+mn-cs"/>
        </a:defRPr>
      </a:lvl5pPr>
      <a:lvl6pPr marL="2926775" algn="l" defTabSz="1170713" rtl="0" eaLnBrk="1" latinLnBrk="0" hangingPunct="1">
        <a:defRPr sz="3600" kern="1200">
          <a:solidFill>
            <a:schemeClr val="tx1"/>
          </a:solidFill>
          <a:latin typeface="+mn-lt"/>
          <a:ea typeface="+mn-ea"/>
          <a:cs typeface="+mn-cs"/>
        </a:defRPr>
      </a:lvl6pPr>
      <a:lvl7pPr marL="3512130" algn="l" defTabSz="1170713" rtl="0" eaLnBrk="1" latinLnBrk="0" hangingPunct="1">
        <a:defRPr sz="3600" kern="1200">
          <a:solidFill>
            <a:schemeClr val="tx1"/>
          </a:solidFill>
          <a:latin typeface="+mn-lt"/>
          <a:ea typeface="+mn-ea"/>
          <a:cs typeface="+mn-cs"/>
        </a:defRPr>
      </a:lvl7pPr>
      <a:lvl8pPr marL="4097498" algn="l" defTabSz="1170713" rtl="0" eaLnBrk="1" latinLnBrk="0" hangingPunct="1">
        <a:defRPr sz="3600" kern="1200">
          <a:solidFill>
            <a:schemeClr val="tx1"/>
          </a:solidFill>
          <a:latin typeface="+mn-lt"/>
          <a:ea typeface="+mn-ea"/>
          <a:cs typeface="+mn-cs"/>
        </a:defRPr>
      </a:lvl8pPr>
      <a:lvl9pPr marL="4682859" algn="l" defTabSz="1170713" rtl="0" eaLnBrk="1" latinLnBrk="0" hangingPunct="1">
        <a:defRPr sz="36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67"/>
            <a:ext cx="723900" cy="365125"/>
          </a:xfrm>
          <a:prstGeom prst="rect">
            <a:avLst/>
          </a:prstGeom>
        </p:spPr>
        <p:txBody>
          <a:bodyPr vert="horz" lIns="117121" tIns="58558" rIns="117121" bIns="58558"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1183">
              <a:defRPr/>
            </a:pPr>
            <a:fld id="{79C0BFF6-9B14-4446-AF07-628EFEB400B0}" type="slidenum">
              <a:rPr lang="th-TH" smtClean="0">
                <a:solidFill>
                  <a:prstClr val="black">
                    <a:tint val="75000"/>
                  </a:prstClr>
                </a:solidFill>
              </a:rPr>
              <a:pPr defTabSz="1171183">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530" tIns="63765" rIns="127530" bIns="63765" anchor="ctr"/>
          <a:lstStyle/>
          <a:p>
            <a:pPr algn="ctr" defTabSz="1171183" fontAlgn="auto">
              <a:spcBef>
                <a:spcPts val="0"/>
              </a:spcBef>
              <a:spcAft>
                <a:spcPts val="0"/>
              </a:spcAft>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48"/>
            <a:ext cx="4341284" cy="8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530" tIns="63765" rIns="127530" bIns="6376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1183">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17" y="800107"/>
            <a:ext cx="4948767" cy="559663"/>
          </a:xfrm>
          <a:prstGeom prst="rect">
            <a:avLst/>
          </a:prstGeom>
          <a:noFill/>
        </p:spPr>
        <p:txBody>
          <a:bodyPr lIns="127530" tIns="63765" rIns="127530" bIns="63765">
            <a:spAutoFit/>
          </a:bodyPr>
          <a:lstStyle/>
          <a:p>
            <a:pPr defTabSz="1171183" fontAlgn="auto">
              <a:spcBef>
                <a:spcPts val="0"/>
              </a:spcBef>
              <a:spcAft>
                <a:spcPts val="0"/>
              </a:spcAft>
              <a:defRPr/>
            </a:pPr>
            <a:r>
              <a:rPr lang="en-US" kern="700" dirty="0">
                <a:solidFill>
                  <a:prstClr val="white"/>
                </a:solidFill>
                <a:latin typeface="Arial"/>
                <a:cs typeface="Arial" pitchFamily="34" charset="0"/>
              </a:rPr>
              <a:t>Data Hub for Asia-Pacific</a:t>
            </a:r>
            <a:endParaRPr lang="th-TH" kern="700" dirty="0">
              <a:solidFill>
                <a:prstClr val="white"/>
              </a:solidFill>
              <a:latin typeface="Arial"/>
              <a:cs typeface="Cordia New"/>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530" tIns="63765" rIns="127530" bIns="63765" anchor="ctr"/>
          <a:lstStyle/>
          <a:p>
            <a:pPr algn="ctr" defTabSz="1171183" fontAlgn="auto">
              <a:spcBef>
                <a:spcPts val="0"/>
              </a:spcBef>
              <a:spcAft>
                <a:spcPts val="0"/>
              </a:spcAft>
              <a:defRPr/>
            </a:pPr>
            <a:endParaRPr lang="th-TH" sz="3600" dirty="0">
              <a:solidFill>
                <a:prstClr val="white"/>
              </a:solidFill>
            </a:endParaRPr>
          </a:p>
        </p:txBody>
      </p:sp>
      <p:sp>
        <p:nvSpPr>
          <p:cNvPr id="12" name="TextBox 11"/>
          <p:cNvSpPr txBox="1"/>
          <p:nvPr/>
        </p:nvSpPr>
        <p:spPr>
          <a:xfrm>
            <a:off x="9290083" y="301642"/>
            <a:ext cx="2220383" cy="518369"/>
          </a:xfrm>
          <a:prstGeom prst="rect">
            <a:avLst/>
          </a:prstGeom>
          <a:noFill/>
          <a:effectLst>
            <a:outerShdw blurRad="50800" dist="38100" dir="5400000" algn="t" rotWithShape="0">
              <a:prstClr val="black">
                <a:alpha val="40000"/>
              </a:prstClr>
            </a:outerShdw>
          </a:effectLst>
        </p:spPr>
        <p:txBody>
          <a:bodyPr lIns="117121" tIns="58558" rIns="117121" bIns="58558">
            <a:spAutoFit/>
          </a:bodyPr>
          <a:lstStyle/>
          <a:p>
            <a:pPr algn="r" defTabSz="1171183" fontAlgn="auto">
              <a:spcBef>
                <a:spcPts val="0"/>
              </a:spcBef>
              <a:spcAft>
                <a:spcPts val="0"/>
              </a:spcAft>
              <a:defRPr/>
            </a:pPr>
            <a:r>
              <a:rPr lang="en-US" sz="2600" b="1" i="1" dirty="0">
                <a:ln w="3175" cmpd="sng">
                  <a:noFill/>
                  <a:prstDash val="solid"/>
                </a:ln>
                <a:solidFill>
                  <a:srgbClr val="FFC000"/>
                </a:solidFill>
                <a:effectLst>
                  <a:outerShdw blurRad="38100" dist="38100" dir="2700000" algn="tl">
                    <a:srgbClr val="000000">
                      <a:alpha val="43137"/>
                    </a:srgbClr>
                  </a:outerShdw>
                </a:effectLst>
                <a:latin typeface="Arial"/>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1053830146"/>
      </p:ext>
    </p:extLst>
  </p:cSld>
  <p:clrMap bg1="lt1" tx1="dk1" bg2="lt2" tx2="dk2" accent1="accent1" accent2="accent2" accent3="accent3" accent4="accent4" accent5="accent5" accent6="accent6" hlink="hlink" folHlink="folHlink"/>
  <p:sldLayoutIdLst>
    <p:sldLayoutId id="2147484135" r:id="rId1"/>
    <p:sldLayoutId id="2147484136" r:id="rId2"/>
    <p:sldLayoutId id="2147484137" r:id="rId3"/>
    <p:sldLayoutId id="2147484138" r:id="rId4"/>
    <p:sldLayoutId id="2147484139" r:id="rId5"/>
    <p:sldLayoutId id="2147484140" r:id="rId6"/>
    <p:sldLayoutId id="2147484141" r:id="rId7"/>
    <p:sldLayoutId id="2147484142"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596" algn="ctr" rtl="0" fontAlgn="base">
        <a:spcBef>
          <a:spcPct val="0"/>
        </a:spcBef>
        <a:spcAft>
          <a:spcPct val="0"/>
        </a:spcAft>
        <a:defRPr sz="5600">
          <a:solidFill>
            <a:schemeClr val="tx1"/>
          </a:solidFill>
          <a:latin typeface="Arial" pitchFamily="34" charset="0"/>
          <a:cs typeface="Cordia New" pitchFamily="34" charset="-34"/>
        </a:defRPr>
      </a:lvl6pPr>
      <a:lvl7pPr marL="1171183" algn="ctr" rtl="0" fontAlgn="base">
        <a:spcBef>
          <a:spcPct val="0"/>
        </a:spcBef>
        <a:spcAft>
          <a:spcPct val="0"/>
        </a:spcAft>
        <a:defRPr sz="5600">
          <a:solidFill>
            <a:schemeClr val="tx1"/>
          </a:solidFill>
          <a:latin typeface="Arial" pitchFamily="34" charset="0"/>
          <a:cs typeface="Cordia New" pitchFamily="34" charset="-34"/>
        </a:defRPr>
      </a:lvl7pPr>
      <a:lvl8pPr marL="1756771" algn="ctr" rtl="0" fontAlgn="base">
        <a:spcBef>
          <a:spcPct val="0"/>
        </a:spcBef>
        <a:spcAft>
          <a:spcPct val="0"/>
        </a:spcAft>
        <a:defRPr sz="5600">
          <a:solidFill>
            <a:schemeClr val="tx1"/>
          </a:solidFill>
          <a:latin typeface="Arial" pitchFamily="34" charset="0"/>
          <a:cs typeface="Cordia New" pitchFamily="34" charset="-34"/>
        </a:defRPr>
      </a:lvl8pPr>
      <a:lvl9pPr marL="2342368"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186" indent="-439186"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1582" indent="-36600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3971" indent="-292800"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9569" indent="-292800"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5164" indent="-292800"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20756" indent="-292800" algn="l" defTabSz="1171183"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6343" indent="-292800" algn="l" defTabSz="1171183"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1938" indent="-292800" algn="l" defTabSz="1171183"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7512" indent="-292800" algn="l" defTabSz="1171183"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1183" rtl="0" eaLnBrk="1" latinLnBrk="0" hangingPunct="1">
        <a:defRPr sz="3600" kern="1200">
          <a:solidFill>
            <a:schemeClr val="tx1"/>
          </a:solidFill>
          <a:latin typeface="+mn-lt"/>
          <a:ea typeface="+mn-ea"/>
          <a:cs typeface="+mn-cs"/>
        </a:defRPr>
      </a:lvl1pPr>
      <a:lvl2pPr marL="585596" algn="l" defTabSz="1171183" rtl="0" eaLnBrk="1" latinLnBrk="0" hangingPunct="1">
        <a:defRPr sz="3600" kern="1200">
          <a:solidFill>
            <a:schemeClr val="tx1"/>
          </a:solidFill>
          <a:latin typeface="+mn-lt"/>
          <a:ea typeface="+mn-ea"/>
          <a:cs typeface="+mn-cs"/>
        </a:defRPr>
      </a:lvl2pPr>
      <a:lvl3pPr marL="1171183" algn="l" defTabSz="1171183" rtl="0" eaLnBrk="1" latinLnBrk="0" hangingPunct="1">
        <a:defRPr sz="3600" kern="1200">
          <a:solidFill>
            <a:schemeClr val="tx1"/>
          </a:solidFill>
          <a:latin typeface="+mn-lt"/>
          <a:ea typeface="+mn-ea"/>
          <a:cs typeface="+mn-cs"/>
        </a:defRPr>
      </a:lvl3pPr>
      <a:lvl4pPr marL="1756771" algn="l" defTabSz="1171183" rtl="0" eaLnBrk="1" latinLnBrk="0" hangingPunct="1">
        <a:defRPr sz="3600" kern="1200">
          <a:solidFill>
            <a:schemeClr val="tx1"/>
          </a:solidFill>
          <a:latin typeface="+mn-lt"/>
          <a:ea typeface="+mn-ea"/>
          <a:cs typeface="+mn-cs"/>
        </a:defRPr>
      </a:lvl4pPr>
      <a:lvl5pPr marL="2342368" algn="l" defTabSz="1171183" rtl="0" eaLnBrk="1" latinLnBrk="0" hangingPunct="1">
        <a:defRPr sz="3600" kern="1200">
          <a:solidFill>
            <a:schemeClr val="tx1"/>
          </a:solidFill>
          <a:latin typeface="+mn-lt"/>
          <a:ea typeface="+mn-ea"/>
          <a:cs typeface="+mn-cs"/>
        </a:defRPr>
      </a:lvl5pPr>
      <a:lvl6pPr marL="2927948" algn="l" defTabSz="1171183" rtl="0" eaLnBrk="1" latinLnBrk="0" hangingPunct="1">
        <a:defRPr sz="3600" kern="1200">
          <a:solidFill>
            <a:schemeClr val="tx1"/>
          </a:solidFill>
          <a:latin typeface="+mn-lt"/>
          <a:ea typeface="+mn-ea"/>
          <a:cs typeface="+mn-cs"/>
        </a:defRPr>
      </a:lvl6pPr>
      <a:lvl7pPr marL="3513539" algn="l" defTabSz="1171183" rtl="0" eaLnBrk="1" latinLnBrk="0" hangingPunct="1">
        <a:defRPr sz="3600" kern="1200">
          <a:solidFill>
            <a:schemeClr val="tx1"/>
          </a:solidFill>
          <a:latin typeface="+mn-lt"/>
          <a:ea typeface="+mn-ea"/>
          <a:cs typeface="+mn-cs"/>
        </a:defRPr>
      </a:lvl7pPr>
      <a:lvl8pPr marL="4099139" algn="l" defTabSz="1171183" rtl="0" eaLnBrk="1" latinLnBrk="0" hangingPunct="1">
        <a:defRPr sz="3600" kern="1200">
          <a:solidFill>
            <a:schemeClr val="tx1"/>
          </a:solidFill>
          <a:latin typeface="+mn-lt"/>
          <a:ea typeface="+mn-ea"/>
          <a:cs typeface="+mn-cs"/>
        </a:defRPr>
      </a:lvl8pPr>
      <a:lvl9pPr marL="4684732" algn="l" defTabSz="1171183" rtl="0" eaLnBrk="1" latinLnBrk="0" hangingPunct="1">
        <a:defRPr sz="36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54"/>
            <a:ext cx="723900" cy="365125"/>
          </a:xfrm>
          <a:prstGeom prst="rect">
            <a:avLst/>
          </a:prstGeom>
        </p:spPr>
        <p:txBody>
          <a:bodyPr vert="horz" lIns="117171" tIns="58584" rIns="117171" bIns="58584"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1698">
              <a:defRPr/>
            </a:pPr>
            <a:fld id="{79C0BFF6-9B14-4446-AF07-628EFEB400B0}" type="slidenum">
              <a:rPr lang="th-TH" smtClean="0">
                <a:solidFill>
                  <a:prstClr val="black">
                    <a:tint val="75000"/>
                  </a:prstClr>
                </a:solidFill>
              </a:rPr>
              <a:pPr defTabSz="1171698">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586" tIns="63794" rIns="127586" bIns="63794" anchor="ctr"/>
          <a:lstStyle/>
          <a:p>
            <a:pPr algn="ctr" defTabSz="1171698" fontAlgn="auto">
              <a:spcBef>
                <a:spcPts val="0"/>
              </a:spcBef>
              <a:spcAft>
                <a:spcPts val="0"/>
              </a:spcAft>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42"/>
            <a:ext cx="4341284" cy="83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586" tIns="63794" rIns="127586" bIns="6379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1698">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02" y="800106"/>
            <a:ext cx="4948767" cy="559721"/>
          </a:xfrm>
          <a:prstGeom prst="rect">
            <a:avLst/>
          </a:prstGeom>
          <a:noFill/>
        </p:spPr>
        <p:txBody>
          <a:bodyPr lIns="127586" tIns="63794" rIns="127586" bIns="63794">
            <a:spAutoFit/>
          </a:bodyPr>
          <a:lstStyle/>
          <a:p>
            <a:pPr defTabSz="1171698" fontAlgn="auto">
              <a:spcBef>
                <a:spcPts val="0"/>
              </a:spcBef>
              <a:spcAft>
                <a:spcPts val="0"/>
              </a:spcAft>
              <a:defRPr/>
            </a:pPr>
            <a:r>
              <a:rPr lang="en-US" kern="700" dirty="0">
                <a:solidFill>
                  <a:prstClr val="white"/>
                </a:solidFill>
                <a:latin typeface="Arial"/>
                <a:cs typeface="Arial" pitchFamily="34" charset="0"/>
              </a:rPr>
              <a:t>Data Hub for Asia-Pacific</a:t>
            </a:r>
            <a:endParaRPr lang="th-TH" kern="700" dirty="0">
              <a:solidFill>
                <a:prstClr val="white"/>
              </a:solidFill>
              <a:latin typeface="Arial"/>
              <a:cs typeface="Cordia New"/>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586" tIns="63794" rIns="127586" bIns="63794" anchor="ctr"/>
          <a:lstStyle/>
          <a:p>
            <a:pPr algn="ctr" defTabSz="1171698" fontAlgn="auto">
              <a:spcBef>
                <a:spcPts val="0"/>
              </a:spcBef>
              <a:spcAft>
                <a:spcPts val="0"/>
              </a:spcAft>
              <a:defRPr/>
            </a:pPr>
            <a:endParaRPr lang="th-TH" sz="3600" dirty="0">
              <a:solidFill>
                <a:prstClr val="white"/>
              </a:solidFill>
            </a:endParaRPr>
          </a:p>
        </p:txBody>
      </p:sp>
      <p:sp>
        <p:nvSpPr>
          <p:cNvPr id="12" name="TextBox 11"/>
          <p:cNvSpPr txBox="1"/>
          <p:nvPr/>
        </p:nvSpPr>
        <p:spPr>
          <a:xfrm>
            <a:off x="9290069" y="301630"/>
            <a:ext cx="2220383" cy="518422"/>
          </a:xfrm>
          <a:prstGeom prst="rect">
            <a:avLst/>
          </a:prstGeom>
          <a:noFill/>
          <a:effectLst>
            <a:outerShdw blurRad="50800" dist="38100" dir="5400000" algn="t" rotWithShape="0">
              <a:prstClr val="black">
                <a:alpha val="40000"/>
              </a:prstClr>
            </a:outerShdw>
          </a:effectLst>
        </p:spPr>
        <p:txBody>
          <a:bodyPr lIns="117171" tIns="58584" rIns="117171" bIns="58584">
            <a:spAutoFit/>
          </a:bodyPr>
          <a:lstStyle/>
          <a:p>
            <a:pPr algn="r" defTabSz="1171698" fontAlgn="auto">
              <a:spcBef>
                <a:spcPts val="0"/>
              </a:spcBef>
              <a:spcAft>
                <a:spcPts val="0"/>
              </a:spcAft>
              <a:defRPr/>
            </a:pPr>
            <a:r>
              <a:rPr lang="en-US" sz="2600" b="1" i="1" dirty="0">
                <a:ln w="3175" cmpd="sng">
                  <a:noFill/>
                  <a:prstDash val="solid"/>
                </a:ln>
                <a:solidFill>
                  <a:srgbClr val="FFC000"/>
                </a:solidFill>
                <a:effectLst>
                  <a:outerShdw blurRad="38100" dist="38100" dir="2700000" algn="tl">
                    <a:srgbClr val="000000">
                      <a:alpha val="43137"/>
                    </a:srgbClr>
                  </a:outerShdw>
                </a:effectLst>
                <a:latin typeface="Arial"/>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2141882773"/>
      </p:ext>
    </p:extLst>
  </p:cSld>
  <p:clrMap bg1="lt1" tx1="dk1" bg2="lt2" tx2="dk2" accent1="accent1" accent2="accent2" accent3="accent3" accent4="accent4" accent5="accent5" accent6="accent6" hlink="hlink" folHlink="folHlink"/>
  <p:sldLayoutIdLst>
    <p:sldLayoutId id="2147484144" r:id="rId1"/>
    <p:sldLayoutId id="2147484145" r:id="rId2"/>
    <p:sldLayoutId id="2147484146" r:id="rId3"/>
    <p:sldLayoutId id="2147484147" r:id="rId4"/>
    <p:sldLayoutId id="2147484148" r:id="rId5"/>
    <p:sldLayoutId id="2147484149" r:id="rId6"/>
    <p:sldLayoutId id="2147484150" r:id="rId7"/>
    <p:sldLayoutId id="2147484151"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851" algn="ctr" rtl="0" fontAlgn="base">
        <a:spcBef>
          <a:spcPct val="0"/>
        </a:spcBef>
        <a:spcAft>
          <a:spcPct val="0"/>
        </a:spcAft>
        <a:defRPr sz="5600">
          <a:solidFill>
            <a:schemeClr val="tx1"/>
          </a:solidFill>
          <a:latin typeface="Arial" pitchFamily="34" charset="0"/>
          <a:cs typeface="Cordia New" pitchFamily="34" charset="-34"/>
        </a:defRPr>
      </a:lvl6pPr>
      <a:lvl7pPr marL="1171698" algn="ctr" rtl="0" fontAlgn="base">
        <a:spcBef>
          <a:spcPct val="0"/>
        </a:spcBef>
        <a:spcAft>
          <a:spcPct val="0"/>
        </a:spcAft>
        <a:defRPr sz="5600">
          <a:solidFill>
            <a:schemeClr val="tx1"/>
          </a:solidFill>
          <a:latin typeface="Arial" pitchFamily="34" charset="0"/>
          <a:cs typeface="Cordia New" pitchFamily="34" charset="-34"/>
        </a:defRPr>
      </a:lvl7pPr>
      <a:lvl8pPr marL="1757545" algn="ctr" rtl="0" fontAlgn="base">
        <a:spcBef>
          <a:spcPct val="0"/>
        </a:spcBef>
        <a:spcAft>
          <a:spcPct val="0"/>
        </a:spcAft>
        <a:defRPr sz="5600">
          <a:solidFill>
            <a:schemeClr val="tx1"/>
          </a:solidFill>
          <a:latin typeface="Arial" pitchFamily="34" charset="0"/>
          <a:cs typeface="Cordia New" pitchFamily="34" charset="-34"/>
        </a:defRPr>
      </a:lvl8pPr>
      <a:lvl9pPr marL="2343397"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382" indent="-439382"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2003" indent="-366160"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4618" indent="-292927"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50472" indent="-292927"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6323" indent="-292927"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22170" indent="-292927" algn="l" defTabSz="1171698"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8018" indent="-292927" algn="l" defTabSz="1171698"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3870" indent="-292927" algn="l" defTabSz="1171698"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9708" indent="-292927" algn="l" defTabSz="1171698"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1698" rtl="0" eaLnBrk="1" latinLnBrk="0" hangingPunct="1">
        <a:defRPr sz="3600" kern="1200">
          <a:solidFill>
            <a:schemeClr val="tx1"/>
          </a:solidFill>
          <a:latin typeface="+mn-lt"/>
          <a:ea typeface="+mn-ea"/>
          <a:cs typeface="+mn-cs"/>
        </a:defRPr>
      </a:lvl1pPr>
      <a:lvl2pPr marL="585851" algn="l" defTabSz="1171698" rtl="0" eaLnBrk="1" latinLnBrk="0" hangingPunct="1">
        <a:defRPr sz="3600" kern="1200">
          <a:solidFill>
            <a:schemeClr val="tx1"/>
          </a:solidFill>
          <a:latin typeface="+mn-lt"/>
          <a:ea typeface="+mn-ea"/>
          <a:cs typeface="+mn-cs"/>
        </a:defRPr>
      </a:lvl2pPr>
      <a:lvl3pPr marL="1171698" algn="l" defTabSz="1171698" rtl="0" eaLnBrk="1" latinLnBrk="0" hangingPunct="1">
        <a:defRPr sz="3600" kern="1200">
          <a:solidFill>
            <a:schemeClr val="tx1"/>
          </a:solidFill>
          <a:latin typeface="+mn-lt"/>
          <a:ea typeface="+mn-ea"/>
          <a:cs typeface="+mn-cs"/>
        </a:defRPr>
      </a:lvl3pPr>
      <a:lvl4pPr marL="1757545" algn="l" defTabSz="1171698" rtl="0" eaLnBrk="1" latinLnBrk="0" hangingPunct="1">
        <a:defRPr sz="3600" kern="1200">
          <a:solidFill>
            <a:schemeClr val="tx1"/>
          </a:solidFill>
          <a:latin typeface="+mn-lt"/>
          <a:ea typeface="+mn-ea"/>
          <a:cs typeface="+mn-cs"/>
        </a:defRPr>
      </a:lvl4pPr>
      <a:lvl5pPr marL="2343397" algn="l" defTabSz="1171698" rtl="0" eaLnBrk="1" latinLnBrk="0" hangingPunct="1">
        <a:defRPr sz="3600" kern="1200">
          <a:solidFill>
            <a:schemeClr val="tx1"/>
          </a:solidFill>
          <a:latin typeface="+mn-lt"/>
          <a:ea typeface="+mn-ea"/>
          <a:cs typeface="+mn-cs"/>
        </a:defRPr>
      </a:lvl5pPr>
      <a:lvl6pPr marL="2929241" algn="l" defTabSz="1171698" rtl="0" eaLnBrk="1" latinLnBrk="0" hangingPunct="1">
        <a:defRPr sz="3600" kern="1200">
          <a:solidFill>
            <a:schemeClr val="tx1"/>
          </a:solidFill>
          <a:latin typeface="+mn-lt"/>
          <a:ea typeface="+mn-ea"/>
          <a:cs typeface="+mn-cs"/>
        </a:defRPr>
      </a:lvl6pPr>
      <a:lvl7pPr marL="3515090" algn="l" defTabSz="1171698" rtl="0" eaLnBrk="1" latinLnBrk="0" hangingPunct="1">
        <a:defRPr sz="3600" kern="1200">
          <a:solidFill>
            <a:schemeClr val="tx1"/>
          </a:solidFill>
          <a:latin typeface="+mn-lt"/>
          <a:ea typeface="+mn-ea"/>
          <a:cs typeface="+mn-cs"/>
        </a:defRPr>
      </a:lvl7pPr>
      <a:lvl8pPr marL="4100944" algn="l" defTabSz="1171698" rtl="0" eaLnBrk="1" latinLnBrk="0" hangingPunct="1">
        <a:defRPr sz="3600" kern="1200">
          <a:solidFill>
            <a:schemeClr val="tx1"/>
          </a:solidFill>
          <a:latin typeface="+mn-lt"/>
          <a:ea typeface="+mn-ea"/>
          <a:cs typeface="+mn-cs"/>
        </a:defRPr>
      </a:lvl8pPr>
      <a:lvl9pPr marL="4686795" algn="l" defTabSz="1171698" rtl="0" eaLnBrk="1" latinLnBrk="0" hangingPunct="1">
        <a:defRPr sz="36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9" y="1103314"/>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117226" tIns="58613" rIns="117226" bIns="58613"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2261">
              <a:defRPr/>
            </a:pPr>
            <a:fld id="{79C0BFF6-9B14-4446-AF07-628EFEB400B0}" type="slidenum">
              <a:rPr lang="th-TH">
                <a:solidFill>
                  <a:prstClr val="black">
                    <a:tint val="75000"/>
                  </a:prstClr>
                </a:solidFill>
              </a:rPr>
              <a:pPr defTabSz="1172261">
                <a:defRPr/>
              </a:pPr>
              <a:t>‹#›</a:t>
            </a:fld>
            <a:endParaRPr lang="th-TH" dirty="0">
              <a:solidFill>
                <a:prstClr val="black">
                  <a:tint val="75000"/>
                </a:prstClr>
              </a:solidFill>
            </a:endParaRPr>
          </a:p>
        </p:txBody>
      </p:sp>
      <p:sp>
        <p:nvSpPr>
          <p:cNvPr id="24" name="Freeform 23"/>
          <p:cNvSpPr/>
          <p:nvPr/>
        </p:nvSpPr>
        <p:spPr>
          <a:xfrm>
            <a:off x="2" y="360364"/>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647" tIns="63824" rIns="127647" bIns="63824" anchor="ctr"/>
          <a:lstStyle/>
          <a:p>
            <a:pPr algn="ctr" defTabSz="1172261" fontAlgn="auto">
              <a:spcBef>
                <a:spcPts val="0"/>
              </a:spcBef>
              <a:spcAft>
                <a:spcPts val="0"/>
              </a:spcAft>
              <a:defRPr/>
            </a:pPr>
            <a:endParaRPr lang="th-TH" sz="3600" dirty="0">
              <a:solidFill>
                <a:prstClr val="white"/>
              </a:solidFill>
            </a:endParaRPr>
          </a:p>
        </p:txBody>
      </p:sp>
      <p:cxnSp>
        <p:nvCxnSpPr>
          <p:cNvPr id="25" name="Straight Connector 24"/>
          <p:cNvCxnSpPr/>
          <p:nvPr/>
        </p:nvCxnSpPr>
        <p:spPr>
          <a:xfrm>
            <a:off x="2"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2" y="642938"/>
            <a:ext cx="4341284" cy="836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647" tIns="63824" rIns="127647" bIns="6382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2261">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7986" y="800101"/>
            <a:ext cx="4948767" cy="559782"/>
          </a:xfrm>
          <a:prstGeom prst="rect">
            <a:avLst/>
          </a:prstGeom>
          <a:noFill/>
        </p:spPr>
        <p:txBody>
          <a:bodyPr lIns="127647" tIns="63824" rIns="127647" bIns="63824">
            <a:spAutoFit/>
          </a:bodyPr>
          <a:lstStyle/>
          <a:p>
            <a:pPr defTabSz="1172261" fontAlgn="auto">
              <a:spcBef>
                <a:spcPts val="0"/>
              </a:spcBef>
              <a:spcAft>
                <a:spcPts val="0"/>
              </a:spcAft>
              <a:defRPr/>
            </a:pPr>
            <a:r>
              <a:rPr lang="en-US" kern="700" dirty="0">
                <a:solidFill>
                  <a:prstClr val="white"/>
                </a:solidFill>
                <a:latin typeface="Arial"/>
                <a:cs typeface="Arial" pitchFamily="34" charset="0"/>
              </a:rPr>
              <a:t>Data Hub for Asia-Pacific</a:t>
            </a:r>
            <a:endParaRPr lang="th-TH" kern="700" dirty="0">
              <a:solidFill>
                <a:prstClr val="white"/>
              </a:solidFill>
              <a:latin typeface="Arial"/>
              <a:cs typeface="Cordia New"/>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647" tIns="63824" rIns="127647" bIns="63824" anchor="ctr"/>
          <a:lstStyle/>
          <a:p>
            <a:pPr algn="ctr" defTabSz="1172261" fontAlgn="auto">
              <a:spcBef>
                <a:spcPts val="0"/>
              </a:spcBef>
              <a:spcAft>
                <a:spcPts val="0"/>
              </a:spcAft>
              <a:defRPr/>
            </a:pPr>
            <a:endParaRPr lang="th-TH" sz="3600" dirty="0">
              <a:solidFill>
                <a:prstClr val="white"/>
              </a:solidFill>
            </a:endParaRPr>
          </a:p>
        </p:txBody>
      </p:sp>
      <p:sp>
        <p:nvSpPr>
          <p:cNvPr id="12" name="TextBox 11"/>
          <p:cNvSpPr txBox="1"/>
          <p:nvPr/>
        </p:nvSpPr>
        <p:spPr>
          <a:xfrm>
            <a:off x="9290053" y="301625"/>
            <a:ext cx="2220383" cy="518480"/>
          </a:xfrm>
          <a:prstGeom prst="rect">
            <a:avLst/>
          </a:prstGeom>
          <a:noFill/>
          <a:effectLst>
            <a:outerShdw blurRad="50800" dist="38100" dir="5400000" algn="t" rotWithShape="0">
              <a:prstClr val="black">
                <a:alpha val="40000"/>
              </a:prstClr>
            </a:outerShdw>
          </a:effectLst>
        </p:spPr>
        <p:txBody>
          <a:bodyPr lIns="117226" tIns="58613" rIns="117226" bIns="58613">
            <a:spAutoFit/>
          </a:bodyPr>
          <a:lstStyle/>
          <a:p>
            <a:pPr algn="r" defTabSz="1172261" fontAlgn="auto">
              <a:spcBef>
                <a:spcPts val="0"/>
              </a:spcBef>
              <a:spcAft>
                <a:spcPts val="0"/>
              </a:spcAft>
              <a:defRPr/>
            </a:pPr>
            <a:r>
              <a:rPr lang="en-US" sz="2600" b="1" i="1" dirty="0">
                <a:ln w="3175" cmpd="sng">
                  <a:noFill/>
                  <a:prstDash val="solid"/>
                </a:ln>
                <a:solidFill>
                  <a:srgbClr val="FFC000"/>
                </a:solidFill>
                <a:effectLst>
                  <a:outerShdw blurRad="38100" dist="38100" dir="2700000" algn="tl">
                    <a:srgbClr val="000000">
                      <a:alpha val="43137"/>
                    </a:srgbClr>
                  </a:outerShdw>
                </a:effectLst>
                <a:latin typeface="Arial"/>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3414418633"/>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6130" algn="ctr" rtl="0" fontAlgn="base">
        <a:spcBef>
          <a:spcPct val="0"/>
        </a:spcBef>
        <a:spcAft>
          <a:spcPct val="0"/>
        </a:spcAft>
        <a:defRPr sz="5600">
          <a:solidFill>
            <a:schemeClr val="tx1"/>
          </a:solidFill>
          <a:latin typeface="Arial" pitchFamily="34" charset="0"/>
          <a:cs typeface="Cordia New" pitchFamily="34" charset="-34"/>
        </a:defRPr>
      </a:lvl6pPr>
      <a:lvl7pPr marL="1172261" algn="ctr" rtl="0" fontAlgn="base">
        <a:spcBef>
          <a:spcPct val="0"/>
        </a:spcBef>
        <a:spcAft>
          <a:spcPct val="0"/>
        </a:spcAft>
        <a:defRPr sz="5600">
          <a:solidFill>
            <a:schemeClr val="tx1"/>
          </a:solidFill>
          <a:latin typeface="Arial" pitchFamily="34" charset="0"/>
          <a:cs typeface="Cordia New" pitchFamily="34" charset="-34"/>
        </a:defRPr>
      </a:lvl7pPr>
      <a:lvl8pPr marL="1758391" algn="ctr" rtl="0" fontAlgn="base">
        <a:spcBef>
          <a:spcPct val="0"/>
        </a:spcBef>
        <a:spcAft>
          <a:spcPct val="0"/>
        </a:spcAft>
        <a:defRPr sz="5600">
          <a:solidFill>
            <a:schemeClr val="tx1"/>
          </a:solidFill>
          <a:latin typeface="Arial" pitchFamily="34" charset="0"/>
          <a:cs typeface="Cordia New" pitchFamily="34" charset="-34"/>
        </a:defRPr>
      </a:lvl8pPr>
      <a:lvl9pPr marL="2344522"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598" indent="-439598"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2462" indent="-36633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5326" indent="-293065"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51456" indent="-29306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7587" indent="-29306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23717"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984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597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8210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2261" rtl="0" eaLnBrk="1" latinLnBrk="0" hangingPunct="1">
        <a:defRPr sz="3600" kern="1200">
          <a:solidFill>
            <a:schemeClr val="tx1"/>
          </a:solidFill>
          <a:latin typeface="+mn-lt"/>
          <a:ea typeface="+mn-ea"/>
          <a:cs typeface="+mn-cs"/>
        </a:defRPr>
      </a:lvl1pPr>
      <a:lvl2pPr marL="586130" algn="l" defTabSz="1172261" rtl="0" eaLnBrk="1" latinLnBrk="0" hangingPunct="1">
        <a:defRPr sz="3600" kern="1200">
          <a:solidFill>
            <a:schemeClr val="tx1"/>
          </a:solidFill>
          <a:latin typeface="+mn-lt"/>
          <a:ea typeface="+mn-ea"/>
          <a:cs typeface="+mn-cs"/>
        </a:defRPr>
      </a:lvl2pPr>
      <a:lvl3pPr marL="1172261" algn="l" defTabSz="1172261" rtl="0" eaLnBrk="1" latinLnBrk="0" hangingPunct="1">
        <a:defRPr sz="3600" kern="1200">
          <a:solidFill>
            <a:schemeClr val="tx1"/>
          </a:solidFill>
          <a:latin typeface="+mn-lt"/>
          <a:ea typeface="+mn-ea"/>
          <a:cs typeface="+mn-cs"/>
        </a:defRPr>
      </a:lvl3pPr>
      <a:lvl4pPr marL="1758391" algn="l" defTabSz="1172261" rtl="0" eaLnBrk="1" latinLnBrk="0" hangingPunct="1">
        <a:defRPr sz="3600" kern="1200">
          <a:solidFill>
            <a:schemeClr val="tx1"/>
          </a:solidFill>
          <a:latin typeface="+mn-lt"/>
          <a:ea typeface="+mn-ea"/>
          <a:cs typeface="+mn-cs"/>
        </a:defRPr>
      </a:lvl4pPr>
      <a:lvl5pPr marL="2344522" algn="l" defTabSz="1172261" rtl="0" eaLnBrk="1" latinLnBrk="0" hangingPunct="1">
        <a:defRPr sz="3600" kern="1200">
          <a:solidFill>
            <a:schemeClr val="tx1"/>
          </a:solidFill>
          <a:latin typeface="+mn-lt"/>
          <a:ea typeface="+mn-ea"/>
          <a:cs typeface="+mn-cs"/>
        </a:defRPr>
      </a:lvl5pPr>
      <a:lvl6pPr marL="2930652" algn="l" defTabSz="1172261" rtl="0" eaLnBrk="1" latinLnBrk="0" hangingPunct="1">
        <a:defRPr sz="3600" kern="1200">
          <a:solidFill>
            <a:schemeClr val="tx1"/>
          </a:solidFill>
          <a:latin typeface="+mn-lt"/>
          <a:ea typeface="+mn-ea"/>
          <a:cs typeface="+mn-cs"/>
        </a:defRPr>
      </a:lvl6pPr>
      <a:lvl7pPr marL="3516782" algn="l" defTabSz="1172261" rtl="0" eaLnBrk="1" latinLnBrk="0" hangingPunct="1">
        <a:defRPr sz="3600" kern="1200">
          <a:solidFill>
            <a:schemeClr val="tx1"/>
          </a:solidFill>
          <a:latin typeface="+mn-lt"/>
          <a:ea typeface="+mn-ea"/>
          <a:cs typeface="+mn-cs"/>
        </a:defRPr>
      </a:lvl7pPr>
      <a:lvl8pPr marL="4102913" algn="l" defTabSz="1172261" rtl="0" eaLnBrk="1" latinLnBrk="0" hangingPunct="1">
        <a:defRPr sz="3600" kern="1200">
          <a:solidFill>
            <a:schemeClr val="tx1"/>
          </a:solidFill>
          <a:latin typeface="+mn-lt"/>
          <a:ea typeface="+mn-ea"/>
          <a:cs typeface="+mn-cs"/>
        </a:defRPr>
      </a:lvl8pPr>
      <a:lvl9pPr marL="4689043" algn="l" defTabSz="1172261" rtl="0" eaLnBrk="1" latinLnBrk="0" hangingPunct="1">
        <a:defRPr sz="36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62"/>
            <a:ext cx="723900" cy="365125"/>
          </a:xfrm>
          <a:prstGeom prst="rect">
            <a:avLst/>
          </a:prstGeom>
        </p:spPr>
        <p:txBody>
          <a:bodyPr vert="horz" wrap="square" lIns="91154" tIns="45583" rIns="91154" bIns="45583"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73" tIns="49647" rIns="99273" bIns="49647"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83"/>
            <a:ext cx="4341284" cy="654261"/>
          </a:xfrm>
          <a:prstGeom prst="rect">
            <a:avLst/>
          </a:prstGeom>
          <a:noFill/>
          <a:ln>
            <a:noFill/>
          </a:ln>
        </p:spPr>
        <p:txBody>
          <a:bodyPr lIns="99273" tIns="49647" rIns="99273" bIns="49647">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100" y="800139"/>
            <a:ext cx="4948767" cy="438818"/>
          </a:xfrm>
          <a:prstGeom prst="rect">
            <a:avLst/>
          </a:prstGeom>
          <a:noFill/>
        </p:spPr>
        <p:txBody>
          <a:bodyPr lIns="99273" tIns="49647" rIns="99273" bIns="49647">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0726064"/>
      </p:ext>
    </p:extLst>
  </p:cSld>
  <p:clrMap bg1="lt1" tx1="dk1" bg2="lt2" tx2="dk2" accent1="accent1" accent2="accent2" accent3="accent3" accent4="accent4" accent5="accent5" accent6="accent6" hlink="hlink" folHlink="folHlink"/>
  <p:sldLayoutIdLst>
    <p:sldLayoutId id="2147484162" r:id="rId1"/>
    <p:sldLayoutId id="2147484163" r:id="rId2"/>
    <p:sldLayoutId id="2147484164" r:id="rId3"/>
    <p:sldLayoutId id="2147484165" r:id="rId4"/>
    <p:sldLayoutId id="2147484166" r:id="rId5"/>
    <p:sldLayoutId id="2147484167" r:id="rId6"/>
    <p:sldLayoutId id="2147484168" r:id="rId7"/>
    <p:sldLayoutId id="2147484169"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802" algn="ctr" rtl="0" fontAlgn="base">
        <a:spcBef>
          <a:spcPct val="0"/>
        </a:spcBef>
        <a:spcAft>
          <a:spcPct val="0"/>
        </a:spcAft>
        <a:defRPr sz="4400">
          <a:solidFill>
            <a:schemeClr val="tx1"/>
          </a:solidFill>
          <a:latin typeface="Arial" charset="0"/>
          <a:cs typeface="Cordia New" pitchFamily="34" charset="-34"/>
        </a:defRPr>
      </a:lvl6pPr>
      <a:lvl7pPr marL="911598" algn="ctr" rtl="0" fontAlgn="base">
        <a:spcBef>
          <a:spcPct val="0"/>
        </a:spcBef>
        <a:spcAft>
          <a:spcPct val="0"/>
        </a:spcAft>
        <a:defRPr sz="4400">
          <a:solidFill>
            <a:schemeClr val="tx1"/>
          </a:solidFill>
          <a:latin typeface="Arial" charset="0"/>
          <a:cs typeface="Cordia New" pitchFamily="34" charset="-34"/>
        </a:defRPr>
      </a:lvl7pPr>
      <a:lvl8pPr marL="1367398" algn="ctr" rtl="0" fontAlgn="base">
        <a:spcBef>
          <a:spcPct val="0"/>
        </a:spcBef>
        <a:spcAft>
          <a:spcPct val="0"/>
        </a:spcAft>
        <a:defRPr sz="4400">
          <a:solidFill>
            <a:schemeClr val="tx1"/>
          </a:solidFill>
          <a:latin typeface="Arial" charset="0"/>
          <a:cs typeface="Cordia New" pitchFamily="34" charset="-34"/>
        </a:defRPr>
      </a:lvl8pPr>
      <a:lvl9pPr marL="1823173" algn="ctr" rtl="0" fontAlgn="base">
        <a:spcBef>
          <a:spcPct val="0"/>
        </a:spcBef>
        <a:spcAft>
          <a:spcPct val="0"/>
        </a:spcAft>
        <a:defRPr sz="4400">
          <a:solidFill>
            <a:schemeClr val="tx1"/>
          </a:solidFill>
          <a:latin typeface="Arial" charset="0"/>
          <a:cs typeface="Cordia New" pitchFamily="34" charset="-34"/>
        </a:defRPr>
      </a:lvl9pPr>
    </p:titleStyle>
    <p:bodyStyle>
      <a:lvl1pPr marL="341848" indent="-341848"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677" indent="-284862"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9498" indent="-227909"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5275" indent="-227909"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1081" indent="-227909"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6897"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697"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8466"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4253"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598" rtl="0" eaLnBrk="1" latinLnBrk="0" hangingPunct="1">
        <a:defRPr sz="2800" kern="1200">
          <a:solidFill>
            <a:schemeClr val="tx1"/>
          </a:solidFill>
          <a:latin typeface="+mn-lt"/>
          <a:ea typeface="+mn-ea"/>
          <a:cs typeface="+mn-cs"/>
        </a:defRPr>
      </a:lvl1pPr>
      <a:lvl2pPr marL="455802" algn="l" defTabSz="911598" rtl="0" eaLnBrk="1" latinLnBrk="0" hangingPunct="1">
        <a:defRPr sz="2800" kern="1200">
          <a:solidFill>
            <a:schemeClr val="tx1"/>
          </a:solidFill>
          <a:latin typeface="+mn-lt"/>
          <a:ea typeface="+mn-ea"/>
          <a:cs typeface="+mn-cs"/>
        </a:defRPr>
      </a:lvl2pPr>
      <a:lvl3pPr marL="911598" algn="l" defTabSz="911598" rtl="0" eaLnBrk="1" latinLnBrk="0" hangingPunct="1">
        <a:defRPr sz="2800" kern="1200">
          <a:solidFill>
            <a:schemeClr val="tx1"/>
          </a:solidFill>
          <a:latin typeface="+mn-lt"/>
          <a:ea typeface="+mn-ea"/>
          <a:cs typeface="+mn-cs"/>
        </a:defRPr>
      </a:lvl3pPr>
      <a:lvl4pPr marL="1367398" algn="l" defTabSz="911598" rtl="0" eaLnBrk="1" latinLnBrk="0" hangingPunct="1">
        <a:defRPr sz="2800" kern="1200">
          <a:solidFill>
            <a:schemeClr val="tx1"/>
          </a:solidFill>
          <a:latin typeface="+mn-lt"/>
          <a:ea typeface="+mn-ea"/>
          <a:cs typeface="+mn-cs"/>
        </a:defRPr>
      </a:lvl4pPr>
      <a:lvl5pPr marL="1823173" algn="l" defTabSz="911598" rtl="0" eaLnBrk="1" latinLnBrk="0" hangingPunct="1">
        <a:defRPr sz="2800" kern="1200">
          <a:solidFill>
            <a:schemeClr val="tx1"/>
          </a:solidFill>
          <a:latin typeface="+mn-lt"/>
          <a:ea typeface="+mn-ea"/>
          <a:cs typeface="+mn-cs"/>
        </a:defRPr>
      </a:lvl5pPr>
      <a:lvl6pPr marL="2278988" algn="l" defTabSz="911598" rtl="0" eaLnBrk="1" latinLnBrk="0" hangingPunct="1">
        <a:defRPr sz="2800" kern="1200">
          <a:solidFill>
            <a:schemeClr val="tx1"/>
          </a:solidFill>
          <a:latin typeface="+mn-lt"/>
          <a:ea typeface="+mn-ea"/>
          <a:cs typeface="+mn-cs"/>
        </a:defRPr>
      </a:lvl6pPr>
      <a:lvl7pPr marL="2734797" algn="l" defTabSz="911598" rtl="0" eaLnBrk="1" latinLnBrk="0" hangingPunct="1">
        <a:defRPr sz="2800" kern="1200">
          <a:solidFill>
            <a:schemeClr val="tx1"/>
          </a:solidFill>
          <a:latin typeface="+mn-lt"/>
          <a:ea typeface="+mn-ea"/>
          <a:cs typeface="+mn-cs"/>
        </a:defRPr>
      </a:lvl7pPr>
      <a:lvl8pPr marL="3190579" algn="l" defTabSz="911598" rtl="0" eaLnBrk="1" latinLnBrk="0" hangingPunct="1">
        <a:defRPr sz="2800" kern="1200">
          <a:solidFill>
            <a:schemeClr val="tx1"/>
          </a:solidFill>
          <a:latin typeface="+mn-lt"/>
          <a:ea typeface="+mn-ea"/>
          <a:cs typeface="+mn-cs"/>
        </a:defRPr>
      </a:lvl8pPr>
      <a:lvl9pPr marL="3646352" algn="l" defTabSz="911598" rtl="0" eaLnBrk="1" latinLnBrk="0" hangingPunct="1">
        <a:defRPr sz="2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cs typeface="Arial" pitchFamily="34" charset="0"/>
              </a:rPr>
              <a:t>Data Hub for Asia-Pacific</a:t>
            </a:r>
            <a:endParaRPr lang="th-TH" sz="2200" kern="700" dirty="0">
              <a:solidFill>
                <a:prstClr val="white"/>
              </a:solidFill>
              <a:latin typeface="Arial"/>
              <a:cs typeface="Cordia New"/>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7442439"/>
      </p:ext>
    </p:extLst>
  </p:cSld>
  <p:clrMap bg1="lt1" tx1="dk1" bg2="lt2" tx2="dk2" accent1="accent1" accent2="accent2" accent3="accent3" accent4="accent4" accent5="accent5" accent6="accent6" hlink="hlink" folHlink="folHlink"/>
  <p:sldLayoutIdLst>
    <p:sldLayoutId id="2147484171" r:id="rId1"/>
    <p:sldLayoutId id="2147484172" r:id="rId2"/>
    <p:sldLayoutId id="2147484173" r:id="rId3"/>
    <p:sldLayoutId id="2147484174" r:id="rId4"/>
    <p:sldLayoutId id="2147484175" r:id="rId5"/>
    <p:sldLayoutId id="2147484176" r:id="rId6"/>
    <p:sldLayoutId id="2147484177" r:id="rId7"/>
    <p:sldLayoutId id="2147484178"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58"/>
            <a:ext cx="723900" cy="365125"/>
          </a:xfrm>
          <a:prstGeom prst="rect">
            <a:avLst/>
          </a:prstGeom>
        </p:spPr>
        <p:txBody>
          <a:bodyPr vert="horz" wrap="square" lIns="91140" tIns="45576" rIns="91140" bIns="45576"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58" tIns="49640" rIns="99258" bIns="49640"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85"/>
            <a:ext cx="4341284" cy="654247"/>
          </a:xfrm>
          <a:prstGeom prst="rect">
            <a:avLst/>
          </a:prstGeom>
          <a:noFill/>
          <a:ln>
            <a:noFill/>
          </a:ln>
        </p:spPr>
        <p:txBody>
          <a:bodyPr lIns="99258" tIns="49640" rIns="99258" bIns="49640">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100" y="800141"/>
            <a:ext cx="4948767" cy="438804"/>
          </a:xfrm>
          <a:prstGeom prst="rect">
            <a:avLst/>
          </a:prstGeom>
          <a:noFill/>
        </p:spPr>
        <p:txBody>
          <a:bodyPr lIns="99258" tIns="49640" rIns="99258" bIns="49640">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1483189"/>
      </p:ext>
    </p:extLst>
  </p:cSld>
  <p:clrMap bg1="lt1" tx1="dk1" bg2="lt2" tx2="dk2" accent1="accent1" accent2="accent2" accent3="accent3" accent4="accent4" accent5="accent5" accent6="accent6" hlink="hlink" folHlink="folHlink"/>
  <p:sldLayoutIdLst>
    <p:sldLayoutId id="2147484180" r:id="rId1"/>
    <p:sldLayoutId id="2147484181" r:id="rId2"/>
    <p:sldLayoutId id="2147484182" r:id="rId3"/>
    <p:sldLayoutId id="2147484183" r:id="rId4"/>
    <p:sldLayoutId id="2147484184" r:id="rId5"/>
    <p:sldLayoutId id="2147484185" r:id="rId6"/>
    <p:sldLayoutId id="2147484186" r:id="rId7"/>
    <p:sldLayoutId id="2147484187"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729" algn="ctr" rtl="0" fontAlgn="base">
        <a:spcBef>
          <a:spcPct val="0"/>
        </a:spcBef>
        <a:spcAft>
          <a:spcPct val="0"/>
        </a:spcAft>
        <a:defRPr sz="4400">
          <a:solidFill>
            <a:schemeClr val="tx1"/>
          </a:solidFill>
          <a:latin typeface="Arial" charset="0"/>
          <a:cs typeface="Cordia New" pitchFamily="34" charset="-34"/>
        </a:defRPr>
      </a:lvl6pPr>
      <a:lvl7pPr marL="911452" algn="ctr" rtl="0" fontAlgn="base">
        <a:spcBef>
          <a:spcPct val="0"/>
        </a:spcBef>
        <a:spcAft>
          <a:spcPct val="0"/>
        </a:spcAft>
        <a:defRPr sz="4400">
          <a:solidFill>
            <a:schemeClr val="tx1"/>
          </a:solidFill>
          <a:latin typeface="Arial" charset="0"/>
          <a:cs typeface="Cordia New" pitchFamily="34" charset="-34"/>
        </a:defRPr>
      </a:lvl7pPr>
      <a:lvl8pPr marL="1367180" algn="ctr" rtl="0" fontAlgn="base">
        <a:spcBef>
          <a:spcPct val="0"/>
        </a:spcBef>
        <a:spcAft>
          <a:spcPct val="0"/>
        </a:spcAft>
        <a:defRPr sz="4400">
          <a:solidFill>
            <a:schemeClr val="tx1"/>
          </a:solidFill>
          <a:latin typeface="Arial" charset="0"/>
          <a:cs typeface="Cordia New" pitchFamily="34" charset="-34"/>
        </a:defRPr>
      </a:lvl8pPr>
      <a:lvl9pPr marL="1822881" algn="ctr" rtl="0" fontAlgn="base">
        <a:spcBef>
          <a:spcPct val="0"/>
        </a:spcBef>
        <a:spcAft>
          <a:spcPct val="0"/>
        </a:spcAft>
        <a:defRPr sz="4400">
          <a:solidFill>
            <a:schemeClr val="tx1"/>
          </a:solidFill>
          <a:latin typeface="Arial" charset="0"/>
          <a:cs typeface="Cordia New" pitchFamily="34" charset="-34"/>
        </a:defRPr>
      </a:lvl9pPr>
    </p:titleStyle>
    <p:bodyStyle>
      <a:lvl1pPr marL="341793" indent="-341793"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559" indent="-284816"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9316" indent="-227873"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5021" indent="-227873"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0753" indent="-227873"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6497" indent="-227873" algn="l" defTabSz="91145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225" indent="-227873" algn="l" defTabSz="91145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7920" indent="-227873" algn="l" defTabSz="91145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3632" indent="-227873" algn="l" defTabSz="91145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452" rtl="0" eaLnBrk="1" latinLnBrk="0" hangingPunct="1">
        <a:defRPr sz="2800" kern="1200">
          <a:solidFill>
            <a:schemeClr val="tx1"/>
          </a:solidFill>
          <a:latin typeface="+mn-lt"/>
          <a:ea typeface="+mn-ea"/>
          <a:cs typeface="+mn-cs"/>
        </a:defRPr>
      </a:lvl1pPr>
      <a:lvl2pPr marL="455729" algn="l" defTabSz="911452" rtl="0" eaLnBrk="1" latinLnBrk="0" hangingPunct="1">
        <a:defRPr sz="2800" kern="1200">
          <a:solidFill>
            <a:schemeClr val="tx1"/>
          </a:solidFill>
          <a:latin typeface="+mn-lt"/>
          <a:ea typeface="+mn-ea"/>
          <a:cs typeface="+mn-cs"/>
        </a:defRPr>
      </a:lvl2pPr>
      <a:lvl3pPr marL="911452" algn="l" defTabSz="911452" rtl="0" eaLnBrk="1" latinLnBrk="0" hangingPunct="1">
        <a:defRPr sz="2800" kern="1200">
          <a:solidFill>
            <a:schemeClr val="tx1"/>
          </a:solidFill>
          <a:latin typeface="+mn-lt"/>
          <a:ea typeface="+mn-ea"/>
          <a:cs typeface="+mn-cs"/>
        </a:defRPr>
      </a:lvl3pPr>
      <a:lvl4pPr marL="1367180" algn="l" defTabSz="911452" rtl="0" eaLnBrk="1" latinLnBrk="0" hangingPunct="1">
        <a:defRPr sz="2800" kern="1200">
          <a:solidFill>
            <a:schemeClr val="tx1"/>
          </a:solidFill>
          <a:latin typeface="+mn-lt"/>
          <a:ea typeface="+mn-ea"/>
          <a:cs typeface="+mn-cs"/>
        </a:defRPr>
      </a:lvl4pPr>
      <a:lvl5pPr marL="1822881" algn="l" defTabSz="911452" rtl="0" eaLnBrk="1" latinLnBrk="0" hangingPunct="1">
        <a:defRPr sz="2800" kern="1200">
          <a:solidFill>
            <a:schemeClr val="tx1"/>
          </a:solidFill>
          <a:latin typeface="+mn-lt"/>
          <a:ea typeface="+mn-ea"/>
          <a:cs typeface="+mn-cs"/>
        </a:defRPr>
      </a:lvl5pPr>
      <a:lvl6pPr marL="2278624" algn="l" defTabSz="911452" rtl="0" eaLnBrk="1" latinLnBrk="0" hangingPunct="1">
        <a:defRPr sz="2800" kern="1200">
          <a:solidFill>
            <a:schemeClr val="tx1"/>
          </a:solidFill>
          <a:latin typeface="+mn-lt"/>
          <a:ea typeface="+mn-ea"/>
          <a:cs typeface="+mn-cs"/>
        </a:defRPr>
      </a:lvl6pPr>
      <a:lvl7pPr marL="2734361" algn="l" defTabSz="911452" rtl="0" eaLnBrk="1" latinLnBrk="0" hangingPunct="1">
        <a:defRPr sz="2800" kern="1200">
          <a:solidFill>
            <a:schemeClr val="tx1"/>
          </a:solidFill>
          <a:latin typeface="+mn-lt"/>
          <a:ea typeface="+mn-ea"/>
          <a:cs typeface="+mn-cs"/>
        </a:defRPr>
      </a:lvl7pPr>
      <a:lvl8pPr marL="3190070" algn="l" defTabSz="911452" rtl="0" eaLnBrk="1" latinLnBrk="0" hangingPunct="1">
        <a:defRPr sz="2800" kern="1200">
          <a:solidFill>
            <a:schemeClr val="tx1"/>
          </a:solidFill>
          <a:latin typeface="+mn-lt"/>
          <a:ea typeface="+mn-ea"/>
          <a:cs typeface="+mn-cs"/>
        </a:defRPr>
      </a:lvl8pPr>
      <a:lvl9pPr marL="3645770" algn="l" defTabSz="911452" rtl="0" eaLnBrk="1" latinLnBrk="0" hangingPunct="1">
        <a:defRPr sz="2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4"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92" tIns="49656" rIns="99292" bIns="49656" anchor="ctr"/>
          <a:lstStyle/>
          <a:p>
            <a:pPr algn="ctr" fontAlgn="auto">
              <a:spcBef>
                <a:spcPts val="0"/>
              </a:spcBef>
              <a:spcAft>
                <a:spcPts val="0"/>
              </a:spcAft>
              <a:defRPr/>
            </a:pPr>
            <a:endParaRPr lang="th-TH" sz="2800" dirty="0">
              <a:solidFill>
                <a:prstClr val="white"/>
              </a:solidFill>
            </a:endParaRPr>
          </a:p>
        </p:txBody>
      </p:sp>
      <p:sp>
        <p:nvSpPr>
          <p:cNvPr id="14" name="TextBox 13"/>
          <p:cNvSpPr txBox="1"/>
          <p:nvPr/>
        </p:nvSpPr>
        <p:spPr>
          <a:xfrm>
            <a:off x="9340851" y="6508787"/>
            <a:ext cx="2286000" cy="284948"/>
          </a:xfrm>
          <a:prstGeom prst="rect">
            <a:avLst/>
          </a:prstGeom>
          <a:noFill/>
        </p:spPr>
        <p:txBody>
          <a:bodyPr lIns="99292" tIns="49656" rIns="99292" bIns="49656">
            <a:spAutoFit/>
          </a:bodyPr>
          <a:lstStyle/>
          <a:p>
            <a:pPr algn="r" fontAlgn="auto">
              <a:spcBef>
                <a:spcPts val="0"/>
              </a:spcBef>
              <a:spcAft>
                <a:spcPts val="0"/>
              </a:spcAft>
              <a:defRPr/>
            </a:pPr>
            <a:r>
              <a:rPr lang="en-US" sz="1200" kern="700" dirty="0">
                <a:solidFill>
                  <a:srgbClr val="8782AF"/>
                </a:solidFill>
                <a:cs typeface="Arial" pitchFamily="34" charset="0"/>
              </a:rPr>
              <a:t>www.aidsdatahub.org</a:t>
            </a:r>
            <a:endParaRPr lang="th-TH" sz="1200" kern="700" dirty="0">
              <a:solidFill>
                <a:srgbClr val="8782AF"/>
              </a:solidFill>
              <a:cs typeface="Cordia New"/>
            </a:endParaRPr>
          </a:p>
        </p:txBody>
      </p:sp>
      <p:pic>
        <p:nvPicPr>
          <p:cNvPr id="1028" name="Picture 3" descr="color-01.png"/>
          <p:cNvPicPr>
            <a:picLocks noChangeAspect="1"/>
          </p:cNvPicPr>
          <p:nvPr/>
        </p:nvPicPr>
        <p:blipFill>
          <a:blip r:embed="rId4" cstate="print">
            <a:extLst>
              <a:ext uri="{28A0092B-C50C-407E-A947-70E740481C1C}">
                <a14:useLocalDpi xmlns:a14="http://schemas.microsoft.com/office/drawing/2010/main" val="0"/>
              </a:ext>
            </a:extLst>
          </a:blip>
          <a:srcRect b="10271"/>
          <a:stretch>
            <a:fillRect/>
          </a:stretch>
        </p:blipFill>
        <p:spPr bwMode="auto">
          <a:xfrm>
            <a:off x="3327404"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4789299"/>
      </p:ext>
    </p:extLst>
  </p:cSld>
  <p:clrMap bg1="lt1" tx1="dk1" bg2="lt2" tx2="dk2" accent1="accent1" accent2="accent2" accent3="accent3" accent4="accent4" accent5="accent5" accent6="accent6" hlink="hlink" folHlink="folHlink"/>
  <p:sldLayoutIdLst>
    <p:sldLayoutId id="2147483854" r:id="rId1"/>
    <p:sldLayoutId id="2147483855"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5893" algn="ctr" rtl="0" fontAlgn="base">
        <a:spcBef>
          <a:spcPct val="0"/>
        </a:spcBef>
        <a:spcAft>
          <a:spcPct val="0"/>
        </a:spcAft>
        <a:defRPr sz="4400">
          <a:solidFill>
            <a:schemeClr val="tx1"/>
          </a:solidFill>
          <a:latin typeface="Arial" pitchFamily="34" charset="0"/>
          <a:cs typeface="Cordia New" pitchFamily="34" charset="-34"/>
        </a:defRPr>
      </a:lvl6pPr>
      <a:lvl7pPr marL="911779" algn="ctr" rtl="0" fontAlgn="base">
        <a:spcBef>
          <a:spcPct val="0"/>
        </a:spcBef>
        <a:spcAft>
          <a:spcPct val="0"/>
        </a:spcAft>
        <a:defRPr sz="4400">
          <a:solidFill>
            <a:schemeClr val="tx1"/>
          </a:solidFill>
          <a:latin typeface="Arial" pitchFamily="34" charset="0"/>
          <a:cs typeface="Cordia New" pitchFamily="34" charset="-34"/>
        </a:defRPr>
      </a:lvl7pPr>
      <a:lvl8pPr marL="1367671" algn="ctr" rtl="0" fontAlgn="base">
        <a:spcBef>
          <a:spcPct val="0"/>
        </a:spcBef>
        <a:spcAft>
          <a:spcPct val="0"/>
        </a:spcAft>
        <a:defRPr sz="4400">
          <a:solidFill>
            <a:schemeClr val="tx1"/>
          </a:solidFill>
          <a:latin typeface="Arial" pitchFamily="34" charset="0"/>
          <a:cs typeface="Cordia New" pitchFamily="34" charset="-34"/>
        </a:defRPr>
      </a:lvl8pPr>
      <a:lvl9pPr marL="1823539"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1916" indent="-341916"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0824" indent="-284919"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39725" indent="-227954"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5593" indent="-227954"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4pPr>
      <a:lvl5pPr marL="2051491" indent="-227954"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5pPr>
      <a:lvl6pPr marL="2507397"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328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914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502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779" rtl="0" eaLnBrk="1" latinLnBrk="0" hangingPunct="1">
        <a:defRPr sz="2800" kern="1200">
          <a:solidFill>
            <a:schemeClr val="tx1"/>
          </a:solidFill>
          <a:latin typeface="+mn-lt"/>
          <a:ea typeface="+mn-ea"/>
          <a:cs typeface="+mn-cs"/>
        </a:defRPr>
      </a:lvl1pPr>
      <a:lvl2pPr marL="455893" algn="l" defTabSz="911779" rtl="0" eaLnBrk="1" latinLnBrk="0" hangingPunct="1">
        <a:defRPr sz="2800" kern="1200">
          <a:solidFill>
            <a:schemeClr val="tx1"/>
          </a:solidFill>
          <a:latin typeface="+mn-lt"/>
          <a:ea typeface="+mn-ea"/>
          <a:cs typeface="+mn-cs"/>
        </a:defRPr>
      </a:lvl2pPr>
      <a:lvl3pPr marL="911779" algn="l" defTabSz="911779" rtl="0" eaLnBrk="1" latinLnBrk="0" hangingPunct="1">
        <a:defRPr sz="2800" kern="1200">
          <a:solidFill>
            <a:schemeClr val="tx1"/>
          </a:solidFill>
          <a:latin typeface="+mn-lt"/>
          <a:ea typeface="+mn-ea"/>
          <a:cs typeface="+mn-cs"/>
        </a:defRPr>
      </a:lvl3pPr>
      <a:lvl4pPr marL="1367671" algn="l" defTabSz="911779" rtl="0" eaLnBrk="1" latinLnBrk="0" hangingPunct="1">
        <a:defRPr sz="2800" kern="1200">
          <a:solidFill>
            <a:schemeClr val="tx1"/>
          </a:solidFill>
          <a:latin typeface="+mn-lt"/>
          <a:ea typeface="+mn-ea"/>
          <a:cs typeface="+mn-cs"/>
        </a:defRPr>
      </a:lvl4pPr>
      <a:lvl5pPr marL="1823539" algn="l" defTabSz="911779" rtl="0" eaLnBrk="1" latinLnBrk="0" hangingPunct="1">
        <a:defRPr sz="2800" kern="1200">
          <a:solidFill>
            <a:schemeClr val="tx1"/>
          </a:solidFill>
          <a:latin typeface="+mn-lt"/>
          <a:ea typeface="+mn-ea"/>
          <a:cs typeface="+mn-cs"/>
        </a:defRPr>
      </a:lvl5pPr>
      <a:lvl6pPr marL="2279443" algn="l" defTabSz="911779" rtl="0" eaLnBrk="1" latinLnBrk="0" hangingPunct="1">
        <a:defRPr sz="2800" kern="1200">
          <a:solidFill>
            <a:schemeClr val="tx1"/>
          </a:solidFill>
          <a:latin typeface="+mn-lt"/>
          <a:ea typeface="+mn-ea"/>
          <a:cs typeface="+mn-cs"/>
        </a:defRPr>
      </a:lvl6pPr>
      <a:lvl7pPr marL="2735343" algn="l" defTabSz="911779" rtl="0" eaLnBrk="1" latinLnBrk="0" hangingPunct="1">
        <a:defRPr sz="2800" kern="1200">
          <a:solidFill>
            <a:schemeClr val="tx1"/>
          </a:solidFill>
          <a:latin typeface="+mn-lt"/>
          <a:ea typeface="+mn-ea"/>
          <a:cs typeface="+mn-cs"/>
        </a:defRPr>
      </a:lvl7pPr>
      <a:lvl8pPr marL="3191216" algn="l" defTabSz="911779" rtl="0" eaLnBrk="1" latinLnBrk="0" hangingPunct="1">
        <a:defRPr sz="2800" kern="1200">
          <a:solidFill>
            <a:schemeClr val="tx1"/>
          </a:solidFill>
          <a:latin typeface="+mn-lt"/>
          <a:ea typeface="+mn-ea"/>
          <a:cs typeface="+mn-cs"/>
        </a:defRPr>
      </a:lvl8pPr>
      <a:lvl9pPr marL="3647080" algn="l" defTabSz="911779" rtl="0" eaLnBrk="1" latinLnBrk="0" hangingPunct="1">
        <a:defRPr sz="2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26"/>
            <a:ext cx="723900" cy="365125"/>
          </a:xfrm>
          <a:prstGeom prst="rect">
            <a:avLst/>
          </a:prstGeom>
        </p:spPr>
        <p:txBody>
          <a:bodyPr vert="horz" lIns="91173" tIns="45592" rIns="91173" bIns="45592"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EEF2A234-29C7-43D8-8E5B-39A7FBEA9AF5}"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92" tIns="49656" rIns="99292" bIns="49656"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3" y="642979"/>
            <a:ext cx="4341284" cy="654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92" tIns="49656" rIns="99292" bIns="49656">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8081" y="800136"/>
            <a:ext cx="4948767" cy="438836"/>
          </a:xfrm>
          <a:prstGeom prst="rect">
            <a:avLst/>
          </a:prstGeom>
          <a:noFill/>
        </p:spPr>
        <p:txBody>
          <a:bodyPr lIns="99292" tIns="49656" rIns="99292" bIns="49656">
            <a:spAutoFit/>
          </a:bodyPr>
          <a:lstStyle/>
          <a:p>
            <a:pPr fontAlgn="auto">
              <a:spcBef>
                <a:spcPts val="0"/>
              </a:spcBef>
              <a:spcAft>
                <a:spcPts val="0"/>
              </a:spcAft>
              <a:defRPr/>
            </a:pPr>
            <a:r>
              <a:rPr lang="en-US" sz="2200" kern="700" dirty="0">
                <a:solidFill>
                  <a:prstClr val="white"/>
                </a:solidFill>
                <a:cs typeface="Arial" pitchFamily="34" charset="0"/>
              </a:rPr>
              <a:t>Data Hub for Asia-Pacific</a:t>
            </a:r>
            <a:endParaRPr lang="th-TH" sz="2200" kern="700" dirty="0">
              <a:solidFill>
                <a:prstClr val="white"/>
              </a:solidFill>
              <a:cs typeface="Cordia New"/>
            </a:endParaRPr>
          </a:p>
        </p:txBody>
      </p:sp>
      <p:pic>
        <p:nvPicPr>
          <p:cNvPr id="2056"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8747484"/>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5893" algn="ctr" rtl="0" fontAlgn="base">
        <a:spcBef>
          <a:spcPct val="0"/>
        </a:spcBef>
        <a:spcAft>
          <a:spcPct val="0"/>
        </a:spcAft>
        <a:defRPr sz="4400">
          <a:solidFill>
            <a:schemeClr val="tx1"/>
          </a:solidFill>
          <a:latin typeface="Arial" pitchFamily="34" charset="0"/>
          <a:cs typeface="Cordia New" pitchFamily="34" charset="-34"/>
        </a:defRPr>
      </a:lvl6pPr>
      <a:lvl7pPr marL="911779" algn="ctr" rtl="0" fontAlgn="base">
        <a:spcBef>
          <a:spcPct val="0"/>
        </a:spcBef>
        <a:spcAft>
          <a:spcPct val="0"/>
        </a:spcAft>
        <a:defRPr sz="4400">
          <a:solidFill>
            <a:schemeClr val="tx1"/>
          </a:solidFill>
          <a:latin typeface="Arial" pitchFamily="34" charset="0"/>
          <a:cs typeface="Cordia New" pitchFamily="34" charset="-34"/>
        </a:defRPr>
      </a:lvl7pPr>
      <a:lvl8pPr marL="1367671" algn="ctr" rtl="0" fontAlgn="base">
        <a:spcBef>
          <a:spcPct val="0"/>
        </a:spcBef>
        <a:spcAft>
          <a:spcPct val="0"/>
        </a:spcAft>
        <a:defRPr sz="4400">
          <a:solidFill>
            <a:schemeClr val="tx1"/>
          </a:solidFill>
          <a:latin typeface="Arial" pitchFamily="34" charset="0"/>
          <a:cs typeface="Cordia New" pitchFamily="34" charset="-34"/>
        </a:defRPr>
      </a:lvl8pPr>
      <a:lvl9pPr marL="1823539"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1916" indent="-341916"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0824" indent="-284919"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39725" indent="-227954"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5593" indent="-227954"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4pPr>
      <a:lvl5pPr marL="2051491" indent="-227954"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5pPr>
      <a:lvl6pPr marL="2507397"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328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914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502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779" rtl="0" eaLnBrk="1" latinLnBrk="0" hangingPunct="1">
        <a:defRPr sz="2800" kern="1200">
          <a:solidFill>
            <a:schemeClr val="tx1"/>
          </a:solidFill>
          <a:latin typeface="+mn-lt"/>
          <a:ea typeface="+mn-ea"/>
          <a:cs typeface="+mn-cs"/>
        </a:defRPr>
      </a:lvl1pPr>
      <a:lvl2pPr marL="455893" algn="l" defTabSz="911779" rtl="0" eaLnBrk="1" latinLnBrk="0" hangingPunct="1">
        <a:defRPr sz="2800" kern="1200">
          <a:solidFill>
            <a:schemeClr val="tx1"/>
          </a:solidFill>
          <a:latin typeface="+mn-lt"/>
          <a:ea typeface="+mn-ea"/>
          <a:cs typeface="+mn-cs"/>
        </a:defRPr>
      </a:lvl2pPr>
      <a:lvl3pPr marL="911779" algn="l" defTabSz="911779" rtl="0" eaLnBrk="1" latinLnBrk="0" hangingPunct="1">
        <a:defRPr sz="2800" kern="1200">
          <a:solidFill>
            <a:schemeClr val="tx1"/>
          </a:solidFill>
          <a:latin typeface="+mn-lt"/>
          <a:ea typeface="+mn-ea"/>
          <a:cs typeface="+mn-cs"/>
        </a:defRPr>
      </a:lvl3pPr>
      <a:lvl4pPr marL="1367671" algn="l" defTabSz="911779" rtl="0" eaLnBrk="1" latinLnBrk="0" hangingPunct="1">
        <a:defRPr sz="2800" kern="1200">
          <a:solidFill>
            <a:schemeClr val="tx1"/>
          </a:solidFill>
          <a:latin typeface="+mn-lt"/>
          <a:ea typeface="+mn-ea"/>
          <a:cs typeface="+mn-cs"/>
        </a:defRPr>
      </a:lvl4pPr>
      <a:lvl5pPr marL="1823539" algn="l" defTabSz="911779" rtl="0" eaLnBrk="1" latinLnBrk="0" hangingPunct="1">
        <a:defRPr sz="2800" kern="1200">
          <a:solidFill>
            <a:schemeClr val="tx1"/>
          </a:solidFill>
          <a:latin typeface="+mn-lt"/>
          <a:ea typeface="+mn-ea"/>
          <a:cs typeface="+mn-cs"/>
        </a:defRPr>
      </a:lvl5pPr>
      <a:lvl6pPr marL="2279443" algn="l" defTabSz="911779" rtl="0" eaLnBrk="1" latinLnBrk="0" hangingPunct="1">
        <a:defRPr sz="2800" kern="1200">
          <a:solidFill>
            <a:schemeClr val="tx1"/>
          </a:solidFill>
          <a:latin typeface="+mn-lt"/>
          <a:ea typeface="+mn-ea"/>
          <a:cs typeface="+mn-cs"/>
        </a:defRPr>
      </a:lvl6pPr>
      <a:lvl7pPr marL="2735343" algn="l" defTabSz="911779" rtl="0" eaLnBrk="1" latinLnBrk="0" hangingPunct="1">
        <a:defRPr sz="2800" kern="1200">
          <a:solidFill>
            <a:schemeClr val="tx1"/>
          </a:solidFill>
          <a:latin typeface="+mn-lt"/>
          <a:ea typeface="+mn-ea"/>
          <a:cs typeface="+mn-cs"/>
        </a:defRPr>
      </a:lvl7pPr>
      <a:lvl8pPr marL="3191216" algn="l" defTabSz="911779" rtl="0" eaLnBrk="1" latinLnBrk="0" hangingPunct="1">
        <a:defRPr sz="2800" kern="1200">
          <a:solidFill>
            <a:schemeClr val="tx1"/>
          </a:solidFill>
          <a:latin typeface="+mn-lt"/>
          <a:ea typeface="+mn-ea"/>
          <a:cs typeface="+mn-cs"/>
        </a:defRPr>
      </a:lvl8pPr>
      <a:lvl9pPr marL="3647080" algn="l" defTabSz="911779" rtl="0" eaLnBrk="1" latinLnBrk="0" hangingPunct="1">
        <a:defRPr sz="2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26"/>
            <a:ext cx="723900" cy="365125"/>
          </a:xfrm>
          <a:prstGeom prst="rect">
            <a:avLst/>
          </a:prstGeom>
        </p:spPr>
        <p:txBody>
          <a:bodyPr vert="horz" wrap="square" lIns="91173" tIns="45592" rIns="91173" bIns="45592" numCol="1" anchor="b" anchorCtr="0" compatLnSpc="1">
            <a:prstTxWarp prst="textNoShape">
              <a:avLst/>
            </a:prstTxWarp>
          </a:bodyPr>
          <a:lstStyle>
            <a:lvl1pPr algn="r">
              <a:defRPr sz="1200">
                <a:solidFill>
                  <a:srgbClr val="898989"/>
                </a:solidFill>
              </a:defRPr>
            </a:lvl1pPr>
          </a:lstStyle>
          <a:p>
            <a:fld id="{1F8B3E62-EE03-2C4C-8EF5-2BEB3E63236F}" type="slidenum">
              <a:rPr lang="th-TH">
                <a:latin typeface="Arial"/>
                <a:ea typeface="ＭＳ Ｐゴシック" charset="0"/>
                <a:cs typeface="Cordia New"/>
              </a:rPr>
              <a:pPr/>
              <a:t>‹#›</a:t>
            </a:fld>
            <a:endParaRPr lang="th-TH">
              <a:latin typeface="Arial"/>
              <a:ea typeface="ＭＳ Ｐゴシック" charset="0"/>
              <a:cs typeface="Cordia New"/>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92" tIns="49656" rIns="99292" bIns="49656"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79"/>
            <a:ext cx="4341284" cy="654280"/>
          </a:xfrm>
          <a:prstGeom prst="rect">
            <a:avLst/>
          </a:prstGeom>
          <a:noFill/>
          <a:ln>
            <a:noFill/>
          </a:ln>
        </p:spPr>
        <p:txBody>
          <a:bodyPr lIns="99292" tIns="49656" rIns="99292" bIns="49656">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081" y="800136"/>
            <a:ext cx="4948767" cy="438836"/>
          </a:xfrm>
          <a:prstGeom prst="rect">
            <a:avLst/>
          </a:prstGeom>
          <a:noFill/>
        </p:spPr>
        <p:txBody>
          <a:bodyPr lIns="99292" tIns="49656" rIns="99292" bIns="49656">
            <a:spAutoFit/>
          </a:bodyPr>
          <a:lstStyle/>
          <a:p>
            <a:pPr fontAlgn="auto">
              <a:spcBef>
                <a:spcPts val="0"/>
              </a:spcBef>
              <a:spcAft>
                <a:spcPts val="0"/>
              </a:spcAft>
              <a:defRPr/>
            </a:pPr>
            <a:r>
              <a:rPr lang="en-US" sz="2200" kern="700" dirty="0">
                <a:solidFill>
                  <a:prstClr val="white"/>
                </a:solidFill>
                <a:latin typeface="Arial"/>
                <a:ea typeface="ＭＳ Ｐゴシック" charset="0"/>
                <a:cs typeface="Arial" pitchFamily="34" charset="0"/>
              </a:rPr>
              <a:t>Data Hub for Asia-Pacific</a:t>
            </a:r>
            <a:endParaRPr lang="th-TH" sz="2200" kern="700" dirty="0">
              <a:solidFill>
                <a:prstClr val="white"/>
              </a:solidFill>
              <a:latin typeface="Arial"/>
              <a:ea typeface="ＭＳ Ｐゴシック" charset="0"/>
              <a:cs typeface="Cordia New"/>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3862665"/>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Lst>
  <p:hf sldNum="0"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893" algn="ctr" rtl="0" fontAlgn="base">
        <a:spcBef>
          <a:spcPct val="0"/>
        </a:spcBef>
        <a:spcAft>
          <a:spcPct val="0"/>
        </a:spcAft>
        <a:defRPr sz="4400">
          <a:solidFill>
            <a:schemeClr val="tx1"/>
          </a:solidFill>
          <a:latin typeface="Arial" charset="0"/>
          <a:cs typeface="Cordia New" pitchFamily="34" charset="-34"/>
        </a:defRPr>
      </a:lvl6pPr>
      <a:lvl7pPr marL="911779" algn="ctr" rtl="0" fontAlgn="base">
        <a:spcBef>
          <a:spcPct val="0"/>
        </a:spcBef>
        <a:spcAft>
          <a:spcPct val="0"/>
        </a:spcAft>
        <a:defRPr sz="4400">
          <a:solidFill>
            <a:schemeClr val="tx1"/>
          </a:solidFill>
          <a:latin typeface="Arial" charset="0"/>
          <a:cs typeface="Cordia New" pitchFamily="34" charset="-34"/>
        </a:defRPr>
      </a:lvl7pPr>
      <a:lvl8pPr marL="1367671" algn="ctr" rtl="0" fontAlgn="base">
        <a:spcBef>
          <a:spcPct val="0"/>
        </a:spcBef>
        <a:spcAft>
          <a:spcPct val="0"/>
        </a:spcAft>
        <a:defRPr sz="4400">
          <a:solidFill>
            <a:schemeClr val="tx1"/>
          </a:solidFill>
          <a:latin typeface="Arial" charset="0"/>
          <a:cs typeface="Cordia New" pitchFamily="34" charset="-34"/>
        </a:defRPr>
      </a:lvl8pPr>
      <a:lvl9pPr marL="1823539" algn="ctr" rtl="0" fontAlgn="base">
        <a:spcBef>
          <a:spcPct val="0"/>
        </a:spcBef>
        <a:spcAft>
          <a:spcPct val="0"/>
        </a:spcAft>
        <a:defRPr sz="4400">
          <a:solidFill>
            <a:schemeClr val="tx1"/>
          </a:solidFill>
          <a:latin typeface="Arial" charset="0"/>
          <a:cs typeface="Cordia New" pitchFamily="34" charset="-34"/>
        </a:defRPr>
      </a:lvl9pPr>
    </p:titleStyle>
    <p:bodyStyle>
      <a:lvl1pPr marL="341916" indent="-341916"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824" indent="-284919"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9725" indent="-227954"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5593" indent="-227954"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1491" indent="-227954"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7397"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328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914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502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779" rtl="0" eaLnBrk="1" latinLnBrk="0" hangingPunct="1">
        <a:defRPr sz="2800" kern="1200">
          <a:solidFill>
            <a:schemeClr val="tx1"/>
          </a:solidFill>
          <a:latin typeface="+mn-lt"/>
          <a:ea typeface="+mn-ea"/>
          <a:cs typeface="+mn-cs"/>
        </a:defRPr>
      </a:lvl1pPr>
      <a:lvl2pPr marL="455893" algn="l" defTabSz="911779" rtl="0" eaLnBrk="1" latinLnBrk="0" hangingPunct="1">
        <a:defRPr sz="2800" kern="1200">
          <a:solidFill>
            <a:schemeClr val="tx1"/>
          </a:solidFill>
          <a:latin typeface="+mn-lt"/>
          <a:ea typeface="+mn-ea"/>
          <a:cs typeface="+mn-cs"/>
        </a:defRPr>
      </a:lvl2pPr>
      <a:lvl3pPr marL="911779" algn="l" defTabSz="911779" rtl="0" eaLnBrk="1" latinLnBrk="0" hangingPunct="1">
        <a:defRPr sz="2800" kern="1200">
          <a:solidFill>
            <a:schemeClr val="tx1"/>
          </a:solidFill>
          <a:latin typeface="+mn-lt"/>
          <a:ea typeface="+mn-ea"/>
          <a:cs typeface="+mn-cs"/>
        </a:defRPr>
      </a:lvl3pPr>
      <a:lvl4pPr marL="1367671" algn="l" defTabSz="911779" rtl="0" eaLnBrk="1" latinLnBrk="0" hangingPunct="1">
        <a:defRPr sz="2800" kern="1200">
          <a:solidFill>
            <a:schemeClr val="tx1"/>
          </a:solidFill>
          <a:latin typeface="+mn-lt"/>
          <a:ea typeface="+mn-ea"/>
          <a:cs typeface="+mn-cs"/>
        </a:defRPr>
      </a:lvl4pPr>
      <a:lvl5pPr marL="1823539" algn="l" defTabSz="911779" rtl="0" eaLnBrk="1" latinLnBrk="0" hangingPunct="1">
        <a:defRPr sz="2800" kern="1200">
          <a:solidFill>
            <a:schemeClr val="tx1"/>
          </a:solidFill>
          <a:latin typeface="+mn-lt"/>
          <a:ea typeface="+mn-ea"/>
          <a:cs typeface="+mn-cs"/>
        </a:defRPr>
      </a:lvl5pPr>
      <a:lvl6pPr marL="2279443" algn="l" defTabSz="911779" rtl="0" eaLnBrk="1" latinLnBrk="0" hangingPunct="1">
        <a:defRPr sz="2800" kern="1200">
          <a:solidFill>
            <a:schemeClr val="tx1"/>
          </a:solidFill>
          <a:latin typeface="+mn-lt"/>
          <a:ea typeface="+mn-ea"/>
          <a:cs typeface="+mn-cs"/>
        </a:defRPr>
      </a:lvl6pPr>
      <a:lvl7pPr marL="2735343" algn="l" defTabSz="911779" rtl="0" eaLnBrk="1" latinLnBrk="0" hangingPunct="1">
        <a:defRPr sz="2800" kern="1200">
          <a:solidFill>
            <a:schemeClr val="tx1"/>
          </a:solidFill>
          <a:latin typeface="+mn-lt"/>
          <a:ea typeface="+mn-ea"/>
          <a:cs typeface="+mn-cs"/>
        </a:defRPr>
      </a:lvl7pPr>
      <a:lvl8pPr marL="3191216" algn="l" defTabSz="911779" rtl="0" eaLnBrk="1" latinLnBrk="0" hangingPunct="1">
        <a:defRPr sz="2800" kern="1200">
          <a:solidFill>
            <a:schemeClr val="tx1"/>
          </a:solidFill>
          <a:latin typeface="+mn-lt"/>
          <a:ea typeface="+mn-ea"/>
          <a:cs typeface="+mn-cs"/>
        </a:defRPr>
      </a:lvl8pPr>
      <a:lvl9pPr marL="3647080" algn="l" defTabSz="911779" rtl="0" eaLnBrk="1" latinLnBrk="0" hangingPunct="1">
        <a:defRPr sz="2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descr="color-02 more red.png"/>
          <p:cNvPicPr>
            <a:picLocks noChangeAspect="1"/>
          </p:cNvPicPr>
          <p:nvPr/>
        </p:nvPicPr>
        <p:blipFill>
          <a:blip r:embed="rId10" cstate="print"/>
          <a:srcRect r="8307" b="15313"/>
          <a:stretch>
            <a:fillRect/>
          </a:stretch>
        </p:blipFill>
        <p:spPr>
          <a:xfrm>
            <a:off x="4308011" y="1103466"/>
            <a:ext cx="7883989" cy="5754535"/>
          </a:xfrm>
          <a:prstGeom prst="rect">
            <a:avLst/>
          </a:prstGeom>
        </p:spPr>
      </p:pic>
      <p:sp>
        <p:nvSpPr>
          <p:cNvPr id="6" name="Slide Number Placeholder 5"/>
          <p:cNvSpPr>
            <a:spLocks noGrp="1"/>
          </p:cNvSpPr>
          <p:nvPr>
            <p:ph type="sldNum" sz="quarter" idx="4"/>
          </p:nvPr>
        </p:nvSpPr>
        <p:spPr>
          <a:xfrm>
            <a:off x="10858533" y="6358644"/>
            <a:ext cx="723867" cy="365125"/>
          </a:xfrm>
          <a:prstGeom prst="rect">
            <a:avLst/>
          </a:prstGeom>
        </p:spPr>
        <p:txBody>
          <a:bodyPr vert="horz" lIns="91173" tIns="45592" rIns="91173" bIns="45592" rtlCol="0" anchor="b" anchorCtr="0"/>
          <a:lstStyle>
            <a:lvl1pPr algn="r">
              <a:defRPr sz="1200">
                <a:solidFill>
                  <a:schemeClr val="tx1">
                    <a:tint val="75000"/>
                  </a:schemeClr>
                </a:solidFill>
              </a:defRPr>
            </a:lvl1pPr>
          </a:lstStyle>
          <a:p>
            <a:pPr fontAlgn="auto">
              <a:spcBef>
                <a:spcPts val="0"/>
              </a:spcBef>
              <a:spcAft>
                <a:spcPts val="0"/>
              </a:spcAft>
            </a:pPr>
            <a:fld id="{26C2CD33-3677-460D-89D1-390D86E77732}" type="slidenum">
              <a:rPr lang="th-TH" smtClean="0">
                <a:solidFill>
                  <a:prstClr val="black">
                    <a:tint val="75000"/>
                  </a:prstClr>
                </a:solidFill>
                <a:latin typeface="Arial"/>
                <a:cs typeface="Cordia New"/>
              </a:rPr>
              <a:pPr fontAlgn="auto">
                <a:spcBef>
                  <a:spcPts val="0"/>
                </a:spcBef>
                <a:spcAft>
                  <a:spcPts val="0"/>
                </a:spcAft>
              </a:pPr>
              <a:t>‹#›</a:t>
            </a:fld>
            <a:endParaRPr lang="th-TH" dirty="0">
              <a:solidFill>
                <a:prstClr val="black">
                  <a:tint val="75000"/>
                </a:prstClr>
              </a:solidFill>
              <a:latin typeface="Arial"/>
              <a:cs typeface="Cordia New"/>
            </a:endParaRPr>
          </a:p>
        </p:txBody>
      </p:sp>
      <p:sp>
        <p:nvSpPr>
          <p:cNvPr id="24" name="Freeform 23"/>
          <p:cNvSpPr/>
          <p:nvPr/>
        </p:nvSpPr>
        <p:spPr>
          <a:xfrm>
            <a:off x="0" y="360700"/>
            <a:ext cx="11715789" cy="8889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92" tIns="49656" rIns="99292" bIns="49656" rtlCol="0" anchor="ctr"/>
          <a:lstStyle/>
          <a:p>
            <a:pPr algn="ctr" fontAlgn="auto">
              <a:spcBef>
                <a:spcPts val="0"/>
              </a:spcBef>
              <a:spcAft>
                <a:spcPts val="0"/>
              </a:spcAft>
            </a:pPr>
            <a:endParaRPr lang="th-TH" sz="2800" dirty="0">
              <a:solidFill>
                <a:prstClr val="white"/>
              </a:solidFill>
            </a:endParaRPr>
          </a:p>
        </p:txBody>
      </p:sp>
      <p:cxnSp>
        <p:nvCxnSpPr>
          <p:cNvPr id="25" name="Straight Connector 24"/>
          <p:cNvCxnSpPr/>
          <p:nvPr/>
        </p:nvCxnSpPr>
        <p:spPr>
          <a:xfrm>
            <a:off x="0" y="1246536"/>
            <a:ext cx="11715789"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047979" y="642960"/>
            <a:ext cx="4340840" cy="654280"/>
          </a:xfrm>
          <a:prstGeom prst="rect">
            <a:avLst/>
          </a:prstGeom>
          <a:noFill/>
        </p:spPr>
        <p:txBody>
          <a:bodyPr wrap="square" lIns="99292" tIns="49656" rIns="99292" bIns="49656" rtlCol="0">
            <a:spAutoFit/>
          </a:bodyPr>
          <a:lstStyle/>
          <a:p>
            <a:pPr fontAlgn="auto">
              <a:spcBef>
                <a:spcPts val="0"/>
              </a:spcBef>
              <a:spcAft>
                <a:spcPts val="0"/>
              </a:spcAft>
            </a:pPr>
            <a:r>
              <a:rPr lang="en-US" sz="3600" b="1" dirty="0">
                <a:solidFill>
                  <a:prstClr val="white"/>
                </a:solidFill>
                <a:latin typeface="Arial"/>
              </a:rPr>
              <a:t>HIV and AIDS</a:t>
            </a:r>
            <a:endParaRPr lang="th-TH" sz="3600" b="1" dirty="0">
              <a:solidFill>
                <a:prstClr val="white"/>
              </a:solidFill>
              <a:latin typeface="Arial"/>
              <a:cs typeface="Cordia New"/>
            </a:endParaRPr>
          </a:p>
        </p:txBody>
      </p:sp>
      <p:sp>
        <p:nvSpPr>
          <p:cNvPr id="27" name="TextBox 26"/>
          <p:cNvSpPr txBox="1"/>
          <p:nvPr/>
        </p:nvSpPr>
        <p:spPr>
          <a:xfrm>
            <a:off x="7148056" y="799902"/>
            <a:ext cx="4948833" cy="438836"/>
          </a:xfrm>
          <a:prstGeom prst="rect">
            <a:avLst/>
          </a:prstGeom>
          <a:noFill/>
        </p:spPr>
        <p:txBody>
          <a:bodyPr wrap="square" lIns="99292" tIns="49656" rIns="99292" bIns="49656" rtlCol="0">
            <a:spAutoFit/>
          </a:bodyPr>
          <a:lstStyle/>
          <a:p>
            <a:pPr fontAlgn="auto">
              <a:spcBef>
                <a:spcPts val="0"/>
              </a:spcBef>
              <a:spcAft>
                <a:spcPts val="0"/>
              </a:spcAft>
            </a:pPr>
            <a:r>
              <a:rPr lang="en-US" sz="2200" kern="700" dirty="0">
                <a:solidFill>
                  <a:prstClr val="white"/>
                </a:solidFill>
                <a:latin typeface="Arial"/>
                <a:cs typeface="Arial" pitchFamily="34" charset="0"/>
              </a:rPr>
              <a:t>Data Hub for Asia-Pacific</a:t>
            </a:r>
            <a:endParaRPr lang="th-TH" sz="2200" kern="700" dirty="0">
              <a:solidFill>
                <a:prstClr val="white"/>
              </a:solidFill>
              <a:latin typeface="Arial"/>
              <a:cs typeface="Cordia New"/>
            </a:endParaRPr>
          </a:p>
        </p:txBody>
      </p:sp>
      <p:pic>
        <p:nvPicPr>
          <p:cNvPr id="11" name="Picture 10" descr="Unaid logo_approve.png"/>
          <p:cNvPicPr>
            <a:picLocks noChangeAspect="1"/>
          </p:cNvPicPr>
          <p:nvPr/>
        </p:nvPicPr>
        <p:blipFill>
          <a:blip r:embed="rId11" cstate="print"/>
          <a:srcRect b="15549"/>
          <a:stretch>
            <a:fillRect/>
          </a:stretch>
        </p:blipFill>
        <p:spPr>
          <a:xfrm>
            <a:off x="67283" y="452194"/>
            <a:ext cx="2787681" cy="805110"/>
          </a:xfrm>
          <a:prstGeom prst="rect">
            <a:avLst/>
          </a:prstGeom>
        </p:spPr>
      </p:pic>
    </p:spTree>
    <p:extLst>
      <p:ext uri="{BB962C8B-B14F-4D97-AF65-F5344CB8AC3E}">
        <p14:creationId xmlns:p14="http://schemas.microsoft.com/office/powerpoint/2010/main" val="335535883"/>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Lst>
  <p:hf hdr="0" ftr="0" dt="0"/>
  <p:txStyles>
    <p:titleStyle>
      <a:lvl1pPr algn="ctr" defTabSz="911779" rtl="0" eaLnBrk="1" latinLnBrk="0" hangingPunct="1">
        <a:spcBef>
          <a:spcPct val="0"/>
        </a:spcBef>
        <a:buNone/>
        <a:defRPr sz="4400" kern="1200">
          <a:solidFill>
            <a:schemeClr val="tx1"/>
          </a:solidFill>
          <a:latin typeface="+mj-lt"/>
          <a:ea typeface="+mj-ea"/>
          <a:cs typeface="+mj-cs"/>
        </a:defRPr>
      </a:lvl1pPr>
    </p:titleStyle>
    <p:bodyStyle>
      <a:lvl1pPr marL="341916" indent="-341916" algn="l" defTabSz="911779"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0824" indent="-284919" algn="l" defTabSz="911779"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39725" indent="-227954" algn="l" defTabSz="911779"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5593"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051491"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507397"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328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914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502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779" rtl="0" eaLnBrk="1" latinLnBrk="0" hangingPunct="1">
        <a:defRPr sz="2800" kern="1200">
          <a:solidFill>
            <a:schemeClr val="tx1"/>
          </a:solidFill>
          <a:latin typeface="+mn-lt"/>
          <a:ea typeface="+mn-ea"/>
          <a:cs typeface="+mn-cs"/>
        </a:defRPr>
      </a:lvl1pPr>
      <a:lvl2pPr marL="455893" algn="l" defTabSz="911779" rtl="0" eaLnBrk="1" latinLnBrk="0" hangingPunct="1">
        <a:defRPr sz="2800" kern="1200">
          <a:solidFill>
            <a:schemeClr val="tx1"/>
          </a:solidFill>
          <a:latin typeface="+mn-lt"/>
          <a:ea typeface="+mn-ea"/>
          <a:cs typeface="+mn-cs"/>
        </a:defRPr>
      </a:lvl2pPr>
      <a:lvl3pPr marL="911779" algn="l" defTabSz="911779" rtl="0" eaLnBrk="1" latinLnBrk="0" hangingPunct="1">
        <a:defRPr sz="2800" kern="1200">
          <a:solidFill>
            <a:schemeClr val="tx1"/>
          </a:solidFill>
          <a:latin typeface="+mn-lt"/>
          <a:ea typeface="+mn-ea"/>
          <a:cs typeface="+mn-cs"/>
        </a:defRPr>
      </a:lvl3pPr>
      <a:lvl4pPr marL="1367671" algn="l" defTabSz="911779" rtl="0" eaLnBrk="1" latinLnBrk="0" hangingPunct="1">
        <a:defRPr sz="2800" kern="1200">
          <a:solidFill>
            <a:schemeClr val="tx1"/>
          </a:solidFill>
          <a:latin typeface="+mn-lt"/>
          <a:ea typeface="+mn-ea"/>
          <a:cs typeface="+mn-cs"/>
        </a:defRPr>
      </a:lvl4pPr>
      <a:lvl5pPr marL="1823539" algn="l" defTabSz="911779" rtl="0" eaLnBrk="1" latinLnBrk="0" hangingPunct="1">
        <a:defRPr sz="2800" kern="1200">
          <a:solidFill>
            <a:schemeClr val="tx1"/>
          </a:solidFill>
          <a:latin typeface="+mn-lt"/>
          <a:ea typeface="+mn-ea"/>
          <a:cs typeface="+mn-cs"/>
        </a:defRPr>
      </a:lvl5pPr>
      <a:lvl6pPr marL="2279443" algn="l" defTabSz="911779" rtl="0" eaLnBrk="1" latinLnBrk="0" hangingPunct="1">
        <a:defRPr sz="2800" kern="1200">
          <a:solidFill>
            <a:schemeClr val="tx1"/>
          </a:solidFill>
          <a:latin typeface="+mn-lt"/>
          <a:ea typeface="+mn-ea"/>
          <a:cs typeface="+mn-cs"/>
        </a:defRPr>
      </a:lvl6pPr>
      <a:lvl7pPr marL="2735343" algn="l" defTabSz="911779" rtl="0" eaLnBrk="1" latinLnBrk="0" hangingPunct="1">
        <a:defRPr sz="2800" kern="1200">
          <a:solidFill>
            <a:schemeClr val="tx1"/>
          </a:solidFill>
          <a:latin typeface="+mn-lt"/>
          <a:ea typeface="+mn-ea"/>
          <a:cs typeface="+mn-cs"/>
        </a:defRPr>
      </a:lvl7pPr>
      <a:lvl8pPr marL="3191216" algn="l" defTabSz="911779" rtl="0" eaLnBrk="1" latinLnBrk="0" hangingPunct="1">
        <a:defRPr sz="2800" kern="1200">
          <a:solidFill>
            <a:schemeClr val="tx1"/>
          </a:solidFill>
          <a:latin typeface="+mn-lt"/>
          <a:ea typeface="+mn-ea"/>
          <a:cs typeface="+mn-cs"/>
        </a:defRPr>
      </a:lvl8pPr>
      <a:lvl9pPr marL="3647080" algn="l" defTabSz="911779" rtl="0" eaLnBrk="1" latinLnBrk="0" hangingPunct="1">
        <a:defRPr sz="2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1"/>
        <p:cNvGrpSpPr/>
        <p:nvPr/>
      </p:nvGrpSpPr>
      <p:grpSpPr>
        <a:xfrm>
          <a:off x="0" y="0"/>
          <a:ext cx="0" cy="0"/>
          <a:chOff x="0" y="0"/>
          <a:chExt cx="0" cy="0"/>
        </a:xfrm>
      </p:grpSpPr>
      <p:pic>
        <p:nvPicPr>
          <p:cNvPr id="132" name="Google Shape;132;p22" descr="color-02 more red.png"/>
          <p:cNvPicPr preferRelativeResize="0"/>
          <p:nvPr/>
        </p:nvPicPr>
        <p:blipFill rotWithShape="1">
          <a:blip r:embed="rId10">
            <a:alphaModFix/>
          </a:blip>
          <a:srcRect r="8306" b="15314"/>
          <a:stretch/>
        </p:blipFill>
        <p:spPr>
          <a:xfrm>
            <a:off x="4307420" y="1103315"/>
            <a:ext cx="7884583" cy="5754688"/>
          </a:xfrm>
          <a:prstGeom prst="rect">
            <a:avLst/>
          </a:prstGeom>
          <a:noFill/>
          <a:ln>
            <a:noFill/>
          </a:ln>
        </p:spPr>
      </p:pic>
      <p:sp>
        <p:nvSpPr>
          <p:cNvPr id="133" name="Google Shape;133;p22"/>
          <p:cNvSpPr txBox="1">
            <a:spLocks noGrp="1"/>
          </p:cNvSpPr>
          <p:nvPr>
            <p:ph type="sldNum" idx="12"/>
          </p:nvPr>
        </p:nvSpPr>
        <p:spPr>
          <a:xfrm>
            <a:off x="10858503" y="6358026"/>
            <a:ext cx="723900" cy="365125"/>
          </a:xfrm>
          <a:prstGeom prst="rect">
            <a:avLst/>
          </a:prstGeom>
          <a:noFill/>
          <a:ln>
            <a:noFill/>
          </a:ln>
        </p:spPr>
        <p:txBody>
          <a:bodyPr spcFirstLastPara="1" wrap="square" lIns="91158" tIns="45571" rIns="91158" bIns="45571" anchor="b" anchorCtr="0">
            <a:noAutofit/>
          </a:bodyPr>
          <a:lstStyle>
            <a:lvl1pPr marL="0" marR="0" lvl="0" indent="0" algn="r" rtl="0">
              <a:spcBef>
                <a:spcPts val="0"/>
              </a:spcBef>
              <a:spcAft>
                <a:spcPts val="0"/>
              </a:spcAft>
              <a:buNone/>
              <a:defRPr sz="1200">
                <a:solidFill>
                  <a:srgbClr val="898989"/>
                </a:solidFill>
                <a:latin typeface="Arial"/>
                <a:ea typeface="Arial"/>
                <a:cs typeface="Arial"/>
                <a:sym typeface="Arial"/>
              </a:defRPr>
            </a:lvl1pPr>
            <a:lvl2pPr marL="0" marR="0" lvl="1" indent="0" algn="r" rtl="0">
              <a:spcBef>
                <a:spcPts val="0"/>
              </a:spcBef>
              <a:spcAft>
                <a:spcPts val="0"/>
              </a:spcAft>
              <a:buNone/>
              <a:defRPr sz="1200">
                <a:solidFill>
                  <a:srgbClr val="898989"/>
                </a:solidFill>
                <a:latin typeface="Arial"/>
                <a:ea typeface="Arial"/>
                <a:cs typeface="Arial"/>
                <a:sym typeface="Arial"/>
              </a:defRPr>
            </a:lvl2pPr>
            <a:lvl3pPr marL="0" marR="0" lvl="2" indent="0" algn="r" rtl="0">
              <a:spcBef>
                <a:spcPts val="0"/>
              </a:spcBef>
              <a:spcAft>
                <a:spcPts val="0"/>
              </a:spcAft>
              <a:buNone/>
              <a:defRPr sz="1200">
                <a:solidFill>
                  <a:srgbClr val="898989"/>
                </a:solidFill>
                <a:latin typeface="Arial"/>
                <a:ea typeface="Arial"/>
                <a:cs typeface="Arial"/>
                <a:sym typeface="Arial"/>
              </a:defRPr>
            </a:lvl3pPr>
            <a:lvl4pPr marL="0" marR="0" lvl="3" indent="0" algn="r" rtl="0">
              <a:spcBef>
                <a:spcPts val="0"/>
              </a:spcBef>
              <a:spcAft>
                <a:spcPts val="0"/>
              </a:spcAft>
              <a:buNone/>
              <a:defRPr sz="1200">
                <a:solidFill>
                  <a:srgbClr val="898989"/>
                </a:solidFill>
                <a:latin typeface="Arial"/>
                <a:ea typeface="Arial"/>
                <a:cs typeface="Arial"/>
                <a:sym typeface="Arial"/>
              </a:defRPr>
            </a:lvl4pPr>
            <a:lvl5pPr marL="0" marR="0" lvl="4" indent="0" algn="r" rtl="0">
              <a:spcBef>
                <a:spcPts val="0"/>
              </a:spcBef>
              <a:spcAft>
                <a:spcPts val="0"/>
              </a:spcAft>
              <a:buNone/>
              <a:defRPr sz="1200">
                <a:solidFill>
                  <a:srgbClr val="898989"/>
                </a:solidFill>
                <a:latin typeface="Arial"/>
                <a:ea typeface="Arial"/>
                <a:cs typeface="Arial"/>
                <a:sym typeface="Arial"/>
              </a:defRPr>
            </a:lvl5pPr>
            <a:lvl6pPr marL="0" marR="0" lvl="5" indent="0" algn="r" rtl="0">
              <a:spcBef>
                <a:spcPts val="0"/>
              </a:spcBef>
              <a:spcAft>
                <a:spcPts val="0"/>
              </a:spcAft>
              <a:buNone/>
              <a:defRPr sz="1200">
                <a:solidFill>
                  <a:srgbClr val="898989"/>
                </a:solidFill>
                <a:latin typeface="Arial"/>
                <a:ea typeface="Arial"/>
                <a:cs typeface="Arial"/>
                <a:sym typeface="Arial"/>
              </a:defRPr>
            </a:lvl6pPr>
            <a:lvl7pPr marL="0" marR="0" lvl="6" indent="0" algn="r" rtl="0">
              <a:spcBef>
                <a:spcPts val="0"/>
              </a:spcBef>
              <a:spcAft>
                <a:spcPts val="0"/>
              </a:spcAft>
              <a:buNone/>
              <a:defRPr sz="1200">
                <a:solidFill>
                  <a:srgbClr val="898989"/>
                </a:solidFill>
                <a:latin typeface="Arial"/>
                <a:ea typeface="Arial"/>
                <a:cs typeface="Arial"/>
                <a:sym typeface="Arial"/>
              </a:defRPr>
            </a:lvl7pPr>
            <a:lvl8pPr marL="0" marR="0" lvl="7" indent="0" algn="r" rtl="0">
              <a:spcBef>
                <a:spcPts val="0"/>
              </a:spcBef>
              <a:spcAft>
                <a:spcPts val="0"/>
              </a:spcAft>
              <a:buNone/>
              <a:defRPr sz="1200">
                <a:solidFill>
                  <a:srgbClr val="898989"/>
                </a:solidFill>
                <a:latin typeface="Arial"/>
                <a:ea typeface="Arial"/>
                <a:cs typeface="Arial"/>
                <a:sym typeface="Arial"/>
              </a:defRPr>
            </a:lvl8pPr>
            <a:lvl9pPr marL="0" marR="0" lvl="8" indent="0" algn="r" rtl="0">
              <a:spcBef>
                <a:spcPts val="0"/>
              </a:spcBef>
              <a:spcAft>
                <a:spcPts val="0"/>
              </a:spcAft>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
        <p:nvSpPr>
          <p:cNvPr id="134" name="Google Shape;134;p22"/>
          <p:cNvSpPr/>
          <p:nvPr/>
        </p:nvSpPr>
        <p:spPr>
          <a:xfrm>
            <a:off x="4" y="360365"/>
            <a:ext cx="11715751" cy="889000"/>
          </a:xfrm>
          <a:custGeom>
            <a:avLst/>
            <a:gdLst/>
            <a:ahLst/>
            <a:cxnLst/>
            <a:rect l="0" t="0" r="0" b="0"/>
            <a:pathLst>
              <a:path w="8786842" h="888980" extrusionOk="0">
                <a:moveTo>
                  <a:pt x="0" y="0"/>
                </a:moveTo>
                <a:lnTo>
                  <a:pt x="8786842" y="0"/>
                </a:lnTo>
                <a:lnTo>
                  <a:pt x="8786842" y="888980"/>
                </a:lnTo>
                <a:lnTo>
                  <a:pt x="0" y="888980"/>
                </a:lnTo>
                <a:lnTo>
                  <a:pt x="0" y="0"/>
                </a:lnTo>
                <a:close/>
              </a:path>
            </a:pathLst>
          </a:custGeom>
          <a:solidFill>
            <a:srgbClr val="8782AF"/>
          </a:solidFill>
          <a:ln>
            <a:noFill/>
          </a:ln>
        </p:spPr>
        <p:txBody>
          <a:bodyPr spcFirstLastPara="1" wrap="square" lIns="99273" tIns="49647" rIns="99273" bIns="49647" anchor="ctr" anchorCtr="0">
            <a:noAutofit/>
          </a:bodyPr>
          <a:lstStyle/>
          <a:p>
            <a:pPr marL="0" marR="0" lvl="0" indent="0" algn="ctr" rtl="0">
              <a:spcBef>
                <a:spcPts val="0"/>
              </a:spcBef>
              <a:spcAft>
                <a:spcPts val="0"/>
              </a:spcAft>
              <a:buNone/>
            </a:pPr>
            <a:endParaRPr sz="2800">
              <a:solidFill>
                <a:srgbClr val="FFFFFF"/>
              </a:solidFill>
              <a:latin typeface="Arial"/>
              <a:ea typeface="Arial"/>
              <a:cs typeface="Arial"/>
              <a:sym typeface="Arial"/>
            </a:endParaRPr>
          </a:p>
        </p:txBody>
      </p:sp>
      <p:cxnSp>
        <p:nvCxnSpPr>
          <p:cNvPr id="135" name="Google Shape;135;p22"/>
          <p:cNvCxnSpPr/>
          <p:nvPr/>
        </p:nvCxnSpPr>
        <p:spPr>
          <a:xfrm>
            <a:off x="4" y="1246193"/>
            <a:ext cx="11715751" cy="1588"/>
          </a:xfrm>
          <a:prstGeom prst="straightConnector1">
            <a:avLst/>
          </a:prstGeom>
          <a:noFill/>
          <a:ln w="19050" cap="flat" cmpd="sng">
            <a:solidFill>
              <a:srgbClr val="C1001F"/>
            </a:solidFill>
            <a:prstDash val="solid"/>
            <a:round/>
            <a:headEnd type="none" w="sm" len="sm"/>
            <a:tailEnd type="none" w="sm" len="sm"/>
          </a:ln>
        </p:spPr>
      </p:cxnSp>
      <p:sp>
        <p:nvSpPr>
          <p:cNvPr id="136" name="Google Shape;136;p22"/>
          <p:cNvSpPr txBox="1"/>
          <p:nvPr/>
        </p:nvSpPr>
        <p:spPr>
          <a:xfrm>
            <a:off x="3048003" y="642939"/>
            <a:ext cx="4341284" cy="654050"/>
          </a:xfrm>
          <a:prstGeom prst="rect">
            <a:avLst/>
          </a:prstGeom>
          <a:noFill/>
          <a:ln>
            <a:noFill/>
          </a:ln>
        </p:spPr>
        <p:txBody>
          <a:bodyPr spcFirstLastPara="1" wrap="square" lIns="99273" tIns="49647" rIns="99273" bIns="49647" anchor="t" anchorCtr="0">
            <a:noAutofit/>
          </a:bodyPr>
          <a:lstStyle/>
          <a:p>
            <a:pPr marL="0" marR="0" lvl="0" indent="0" algn="l" rtl="0">
              <a:spcBef>
                <a:spcPts val="0"/>
              </a:spcBef>
              <a:spcAft>
                <a:spcPts val="0"/>
              </a:spcAft>
              <a:buNone/>
            </a:pPr>
            <a:r>
              <a:rPr lang="en-US" sz="3600" b="1">
                <a:solidFill>
                  <a:srgbClr val="FFFFFF"/>
                </a:solidFill>
                <a:latin typeface="Arial"/>
                <a:ea typeface="Arial"/>
                <a:cs typeface="Arial"/>
                <a:sym typeface="Arial"/>
              </a:rPr>
              <a:t>HIV and AIDS</a:t>
            </a:r>
            <a:endParaRPr sz="3600" b="1">
              <a:solidFill>
                <a:srgbClr val="FFFFFF"/>
              </a:solidFill>
              <a:latin typeface="Arial"/>
              <a:ea typeface="Arial"/>
              <a:cs typeface="Arial"/>
              <a:sym typeface="Arial"/>
            </a:endParaRPr>
          </a:p>
        </p:txBody>
      </p:sp>
      <p:sp>
        <p:nvSpPr>
          <p:cNvPr id="137" name="Google Shape;137;p22"/>
          <p:cNvSpPr txBox="1"/>
          <p:nvPr/>
        </p:nvSpPr>
        <p:spPr>
          <a:xfrm>
            <a:off x="7148081" y="800104"/>
            <a:ext cx="4948767" cy="438150"/>
          </a:xfrm>
          <a:prstGeom prst="rect">
            <a:avLst/>
          </a:prstGeom>
          <a:noFill/>
          <a:ln>
            <a:noFill/>
          </a:ln>
        </p:spPr>
        <p:txBody>
          <a:bodyPr spcFirstLastPara="1" wrap="square" lIns="99273" tIns="49647" rIns="99273" bIns="49647" anchor="t" anchorCtr="0">
            <a:noAutofit/>
          </a:bodyPr>
          <a:lstStyle/>
          <a:p>
            <a:pPr marL="0" marR="0" lvl="0" indent="0" algn="l" rtl="0">
              <a:spcBef>
                <a:spcPts val="0"/>
              </a:spcBef>
              <a:spcAft>
                <a:spcPts val="0"/>
              </a:spcAft>
              <a:buNone/>
            </a:pPr>
            <a:r>
              <a:rPr lang="en-US" sz="2200">
                <a:solidFill>
                  <a:srgbClr val="FFFFFF"/>
                </a:solidFill>
                <a:latin typeface="Arial"/>
                <a:ea typeface="Arial"/>
                <a:cs typeface="Arial"/>
                <a:sym typeface="Arial"/>
              </a:rPr>
              <a:t>Data Hub for Asia-Pacific</a:t>
            </a:r>
            <a:endParaRPr sz="2200">
              <a:solidFill>
                <a:srgbClr val="FFFFFF"/>
              </a:solidFill>
              <a:latin typeface="Arial"/>
              <a:ea typeface="Arial"/>
              <a:cs typeface="Arial"/>
              <a:sym typeface="Arial"/>
            </a:endParaRPr>
          </a:p>
        </p:txBody>
      </p:sp>
      <p:pic>
        <p:nvPicPr>
          <p:cNvPr id="138" name="Google Shape;138;p22" descr="Unaid logo_approve.png"/>
          <p:cNvPicPr preferRelativeResize="0"/>
          <p:nvPr/>
        </p:nvPicPr>
        <p:blipFill rotWithShape="1">
          <a:blip r:embed="rId11">
            <a:alphaModFix/>
          </a:blip>
          <a:srcRect b="15549"/>
          <a:stretch/>
        </p:blipFill>
        <p:spPr>
          <a:xfrm>
            <a:off x="67733" y="452438"/>
            <a:ext cx="2787651" cy="804862"/>
          </a:xfrm>
          <a:prstGeom prst="rect">
            <a:avLst/>
          </a:prstGeom>
          <a:noFill/>
          <a:ln>
            <a:noFill/>
          </a:ln>
        </p:spPr>
      </p:pic>
    </p:spTree>
    <p:extLst>
      <p:ext uri="{BB962C8B-B14F-4D97-AF65-F5344CB8AC3E}">
        <p14:creationId xmlns:p14="http://schemas.microsoft.com/office/powerpoint/2010/main" val="302046062"/>
      </p:ext>
    </p:extLst>
  </p:cSld>
  <p:clrMap bg1="lt1" tx1="dk1" bg2="dk2" tx2="lt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26"/>
            <a:ext cx="723900" cy="365125"/>
          </a:xfrm>
          <a:prstGeom prst="rect">
            <a:avLst/>
          </a:prstGeom>
        </p:spPr>
        <p:txBody>
          <a:bodyPr vert="horz" wrap="square" lIns="91173" tIns="45592" rIns="91173" bIns="45592"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92" tIns="49656" rIns="99292" bIns="49656"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79"/>
            <a:ext cx="4341284" cy="654280"/>
          </a:xfrm>
          <a:prstGeom prst="rect">
            <a:avLst/>
          </a:prstGeom>
          <a:noFill/>
          <a:ln>
            <a:noFill/>
          </a:ln>
        </p:spPr>
        <p:txBody>
          <a:bodyPr lIns="99292" tIns="49656" rIns="99292" bIns="49656">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081" y="800136"/>
            <a:ext cx="4948767" cy="438836"/>
          </a:xfrm>
          <a:prstGeom prst="rect">
            <a:avLst/>
          </a:prstGeom>
          <a:noFill/>
        </p:spPr>
        <p:txBody>
          <a:bodyPr lIns="99292" tIns="49656" rIns="99292" bIns="49656">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4184728"/>
      </p:ext>
    </p:extLst>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893" algn="ctr" rtl="0" fontAlgn="base">
        <a:spcBef>
          <a:spcPct val="0"/>
        </a:spcBef>
        <a:spcAft>
          <a:spcPct val="0"/>
        </a:spcAft>
        <a:defRPr sz="4400">
          <a:solidFill>
            <a:schemeClr val="tx1"/>
          </a:solidFill>
          <a:latin typeface="Arial" charset="0"/>
          <a:cs typeface="Cordia New" pitchFamily="34" charset="-34"/>
        </a:defRPr>
      </a:lvl6pPr>
      <a:lvl7pPr marL="911779" algn="ctr" rtl="0" fontAlgn="base">
        <a:spcBef>
          <a:spcPct val="0"/>
        </a:spcBef>
        <a:spcAft>
          <a:spcPct val="0"/>
        </a:spcAft>
        <a:defRPr sz="4400">
          <a:solidFill>
            <a:schemeClr val="tx1"/>
          </a:solidFill>
          <a:latin typeface="Arial" charset="0"/>
          <a:cs typeface="Cordia New" pitchFamily="34" charset="-34"/>
        </a:defRPr>
      </a:lvl7pPr>
      <a:lvl8pPr marL="1367671" algn="ctr" rtl="0" fontAlgn="base">
        <a:spcBef>
          <a:spcPct val="0"/>
        </a:spcBef>
        <a:spcAft>
          <a:spcPct val="0"/>
        </a:spcAft>
        <a:defRPr sz="4400">
          <a:solidFill>
            <a:schemeClr val="tx1"/>
          </a:solidFill>
          <a:latin typeface="Arial" charset="0"/>
          <a:cs typeface="Cordia New" pitchFamily="34" charset="-34"/>
        </a:defRPr>
      </a:lvl8pPr>
      <a:lvl9pPr marL="1823539" algn="ctr" rtl="0" fontAlgn="base">
        <a:spcBef>
          <a:spcPct val="0"/>
        </a:spcBef>
        <a:spcAft>
          <a:spcPct val="0"/>
        </a:spcAft>
        <a:defRPr sz="4400">
          <a:solidFill>
            <a:schemeClr val="tx1"/>
          </a:solidFill>
          <a:latin typeface="Arial" charset="0"/>
          <a:cs typeface="Cordia New" pitchFamily="34" charset="-34"/>
        </a:defRPr>
      </a:lvl9pPr>
    </p:titleStyle>
    <p:bodyStyle>
      <a:lvl1pPr marL="341916" indent="-341916"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824" indent="-284919"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9725" indent="-227954"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5593" indent="-227954"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1491" indent="-227954"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7397"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328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914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502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779" rtl="0" eaLnBrk="1" latinLnBrk="0" hangingPunct="1">
        <a:defRPr sz="2800" kern="1200">
          <a:solidFill>
            <a:schemeClr val="tx1"/>
          </a:solidFill>
          <a:latin typeface="+mn-lt"/>
          <a:ea typeface="+mn-ea"/>
          <a:cs typeface="+mn-cs"/>
        </a:defRPr>
      </a:lvl1pPr>
      <a:lvl2pPr marL="455893" algn="l" defTabSz="911779" rtl="0" eaLnBrk="1" latinLnBrk="0" hangingPunct="1">
        <a:defRPr sz="2800" kern="1200">
          <a:solidFill>
            <a:schemeClr val="tx1"/>
          </a:solidFill>
          <a:latin typeface="+mn-lt"/>
          <a:ea typeface="+mn-ea"/>
          <a:cs typeface="+mn-cs"/>
        </a:defRPr>
      </a:lvl2pPr>
      <a:lvl3pPr marL="911779" algn="l" defTabSz="911779" rtl="0" eaLnBrk="1" latinLnBrk="0" hangingPunct="1">
        <a:defRPr sz="2800" kern="1200">
          <a:solidFill>
            <a:schemeClr val="tx1"/>
          </a:solidFill>
          <a:latin typeface="+mn-lt"/>
          <a:ea typeface="+mn-ea"/>
          <a:cs typeface="+mn-cs"/>
        </a:defRPr>
      </a:lvl3pPr>
      <a:lvl4pPr marL="1367671" algn="l" defTabSz="911779" rtl="0" eaLnBrk="1" latinLnBrk="0" hangingPunct="1">
        <a:defRPr sz="2800" kern="1200">
          <a:solidFill>
            <a:schemeClr val="tx1"/>
          </a:solidFill>
          <a:latin typeface="+mn-lt"/>
          <a:ea typeface="+mn-ea"/>
          <a:cs typeface="+mn-cs"/>
        </a:defRPr>
      </a:lvl4pPr>
      <a:lvl5pPr marL="1823539" algn="l" defTabSz="911779" rtl="0" eaLnBrk="1" latinLnBrk="0" hangingPunct="1">
        <a:defRPr sz="2800" kern="1200">
          <a:solidFill>
            <a:schemeClr val="tx1"/>
          </a:solidFill>
          <a:latin typeface="+mn-lt"/>
          <a:ea typeface="+mn-ea"/>
          <a:cs typeface="+mn-cs"/>
        </a:defRPr>
      </a:lvl5pPr>
      <a:lvl6pPr marL="2279443" algn="l" defTabSz="911779" rtl="0" eaLnBrk="1" latinLnBrk="0" hangingPunct="1">
        <a:defRPr sz="2800" kern="1200">
          <a:solidFill>
            <a:schemeClr val="tx1"/>
          </a:solidFill>
          <a:latin typeface="+mn-lt"/>
          <a:ea typeface="+mn-ea"/>
          <a:cs typeface="+mn-cs"/>
        </a:defRPr>
      </a:lvl6pPr>
      <a:lvl7pPr marL="2735343" algn="l" defTabSz="911779" rtl="0" eaLnBrk="1" latinLnBrk="0" hangingPunct="1">
        <a:defRPr sz="2800" kern="1200">
          <a:solidFill>
            <a:schemeClr val="tx1"/>
          </a:solidFill>
          <a:latin typeface="+mn-lt"/>
          <a:ea typeface="+mn-ea"/>
          <a:cs typeface="+mn-cs"/>
        </a:defRPr>
      </a:lvl7pPr>
      <a:lvl8pPr marL="3191216" algn="l" defTabSz="911779" rtl="0" eaLnBrk="1" latinLnBrk="0" hangingPunct="1">
        <a:defRPr sz="2800" kern="1200">
          <a:solidFill>
            <a:schemeClr val="tx1"/>
          </a:solidFill>
          <a:latin typeface="+mn-lt"/>
          <a:ea typeface="+mn-ea"/>
          <a:cs typeface="+mn-cs"/>
        </a:defRPr>
      </a:lvl8pPr>
      <a:lvl9pPr marL="3647080" algn="l" defTabSz="911779" rtl="0" eaLnBrk="1" latinLnBrk="0" hangingPunct="1">
        <a:defRPr sz="2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1"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26"/>
            <a:ext cx="723900" cy="365125"/>
          </a:xfrm>
          <a:prstGeom prst="rect">
            <a:avLst/>
          </a:prstGeom>
        </p:spPr>
        <p:txBody>
          <a:bodyPr vert="horz" lIns="91173" tIns="45592" rIns="91173" bIns="45592"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EEF2A234-29C7-43D8-8E5B-39A7FBEA9AF5}"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92" tIns="49656" rIns="99292" bIns="49656"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3" y="642979"/>
            <a:ext cx="4341284" cy="654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92" tIns="49656" rIns="99292" bIns="49656">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8081" y="800136"/>
            <a:ext cx="4948767" cy="438836"/>
          </a:xfrm>
          <a:prstGeom prst="rect">
            <a:avLst/>
          </a:prstGeom>
          <a:noFill/>
        </p:spPr>
        <p:txBody>
          <a:bodyPr lIns="99292" tIns="49656" rIns="99292" bIns="49656">
            <a:spAutoFit/>
          </a:bodyPr>
          <a:lstStyle/>
          <a:p>
            <a:pPr fontAlgn="auto">
              <a:spcBef>
                <a:spcPts val="0"/>
              </a:spcBef>
              <a:spcAft>
                <a:spcPts val="0"/>
              </a:spcAft>
              <a:defRPr/>
            </a:pPr>
            <a:r>
              <a:rPr lang="en-US" sz="2200" kern="700" dirty="0">
                <a:solidFill>
                  <a:prstClr val="white"/>
                </a:solidFill>
                <a:cs typeface="Arial" pitchFamily="34" charset="0"/>
              </a:rPr>
              <a:t>Data Hub for Asia-Pacific</a:t>
            </a:r>
            <a:endParaRPr lang="th-TH" sz="2200" kern="700" dirty="0">
              <a:solidFill>
                <a:prstClr val="white"/>
              </a:solidFill>
              <a:cs typeface="Cordia New"/>
            </a:endParaRPr>
          </a:p>
        </p:txBody>
      </p:sp>
      <p:pic>
        <p:nvPicPr>
          <p:cNvPr id="2056" name="Picture 10" descr="Unaid logo_approve.png"/>
          <p:cNvPicPr>
            <a:picLocks noChangeAspect="1"/>
          </p:cNvPicPr>
          <p:nvPr/>
        </p:nvPicPr>
        <p:blipFill>
          <a:blip r:embed="rId12"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1869439"/>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5893" algn="ctr" rtl="0" fontAlgn="base">
        <a:spcBef>
          <a:spcPct val="0"/>
        </a:spcBef>
        <a:spcAft>
          <a:spcPct val="0"/>
        </a:spcAft>
        <a:defRPr sz="4400">
          <a:solidFill>
            <a:schemeClr val="tx1"/>
          </a:solidFill>
          <a:latin typeface="Arial" pitchFamily="34" charset="0"/>
          <a:cs typeface="Cordia New" pitchFamily="34" charset="-34"/>
        </a:defRPr>
      </a:lvl6pPr>
      <a:lvl7pPr marL="911779" algn="ctr" rtl="0" fontAlgn="base">
        <a:spcBef>
          <a:spcPct val="0"/>
        </a:spcBef>
        <a:spcAft>
          <a:spcPct val="0"/>
        </a:spcAft>
        <a:defRPr sz="4400">
          <a:solidFill>
            <a:schemeClr val="tx1"/>
          </a:solidFill>
          <a:latin typeface="Arial" pitchFamily="34" charset="0"/>
          <a:cs typeface="Cordia New" pitchFamily="34" charset="-34"/>
        </a:defRPr>
      </a:lvl7pPr>
      <a:lvl8pPr marL="1367671" algn="ctr" rtl="0" fontAlgn="base">
        <a:spcBef>
          <a:spcPct val="0"/>
        </a:spcBef>
        <a:spcAft>
          <a:spcPct val="0"/>
        </a:spcAft>
        <a:defRPr sz="4400">
          <a:solidFill>
            <a:schemeClr val="tx1"/>
          </a:solidFill>
          <a:latin typeface="Arial" pitchFamily="34" charset="0"/>
          <a:cs typeface="Cordia New" pitchFamily="34" charset="-34"/>
        </a:defRPr>
      </a:lvl8pPr>
      <a:lvl9pPr marL="1823539"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1916" indent="-341916"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0824" indent="-284919"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39725" indent="-227954"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5593" indent="-227954"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4pPr>
      <a:lvl5pPr marL="2051491" indent="-227954"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5pPr>
      <a:lvl6pPr marL="2507397"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328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914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502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779" rtl="0" eaLnBrk="1" latinLnBrk="0" hangingPunct="1">
        <a:defRPr sz="2800" kern="1200">
          <a:solidFill>
            <a:schemeClr val="tx1"/>
          </a:solidFill>
          <a:latin typeface="+mn-lt"/>
          <a:ea typeface="+mn-ea"/>
          <a:cs typeface="+mn-cs"/>
        </a:defRPr>
      </a:lvl1pPr>
      <a:lvl2pPr marL="455893" algn="l" defTabSz="911779" rtl="0" eaLnBrk="1" latinLnBrk="0" hangingPunct="1">
        <a:defRPr sz="2800" kern="1200">
          <a:solidFill>
            <a:schemeClr val="tx1"/>
          </a:solidFill>
          <a:latin typeface="+mn-lt"/>
          <a:ea typeface="+mn-ea"/>
          <a:cs typeface="+mn-cs"/>
        </a:defRPr>
      </a:lvl2pPr>
      <a:lvl3pPr marL="911779" algn="l" defTabSz="911779" rtl="0" eaLnBrk="1" latinLnBrk="0" hangingPunct="1">
        <a:defRPr sz="2800" kern="1200">
          <a:solidFill>
            <a:schemeClr val="tx1"/>
          </a:solidFill>
          <a:latin typeface="+mn-lt"/>
          <a:ea typeface="+mn-ea"/>
          <a:cs typeface="+mn-cs"/>
        </a:defRPr>
      </a:lvl3pPr>
      <a:lvl4pPr marL="1367671" algn="l" defTabSz="911779" rtl="0" eaLnBrk="1" latinLnBrk="0" hangingPunct="1">
        <a:defRPr sz="2800" kern="1200">
          <a:solidFill>
            <a:schemeClr val="tx1"/>
          </a:solidFill>
          <a:latin typeface="+mn-lt"/>
          <a:ea typeface="+mn-ea"/>
          <a:cs typeface="+mn-cs"/>
        </a:defRPr>
      </a:lvl4pPr>
      <a:lvl5pPr marL="1823539" algn="l" defTabSz="911779" rtl="0" eaLnBrk="1" latinLnBrk="0" hangingPunct="1">
        <a:defRPr sz="2800" kern="1200">
          <a:solidFill>
            <a:schemeClr val="tx1"/>
          </a:solidFill>
          <a:latin typeface="+mn-lt"/>
          <a:ea typeface="+mn-ea"/>
          <a:cs typeface="+mn-cs"/>
        </a:defRPr>
      </a:lvl5pPr>
      <a:lvl6pPr marL="2279443" algn="l" defTabSz="911779" rtl="0" eaLnBrk="1" latinLnBrk="0" hangingPunct="1">
        <a:defRPr sz="2800" kern="1200">
          <a:solidFill>
            <a:schemeClr val="tx1"/>
          </a:solidFill>
          <a:latin typeface="+mn-lt"/>
          <a:ea typeface="+mn-ea"/>
          <a:cs typeface="+mn-cs"/>
        </a:defRPr>
      </a:lvl6pPr>
      <a:lvl7pPr marL="2735343" algn="l" defTabSz="911779" rtl="0" eaLnBrk="1" latinLnBrk="0" hangingPunct="1">
        <a:defRPr sz="2800" kern="1200">
          <a:solidFill>
            <a:schemeClr val="tx1"/>
          </a:solidFill>
          <a:latin typeface="+mn-lt"/>
          <a:ea typeface="+mn-ea"/>
          <a:cs typeface="+mn-cs"/>
        </a:defRPr>
      </a:lvl7pPr>
      <a:lvl8pPr marL="3191216" algn="l" defTabSz="911779" rtl="0" eaLnBrk="1" latinLnBrk="0" hangingPunct="1">
        <a:defRPr sz="2800" kern="1200">
          <a:solidFill>
            <a:schemeClr val="tx1"/>
          </a:solidFill>
          <a:latin typeface="+mn-lt"/>
          <a:ea typeface="+mn-ea"/>
          <a:cs typeface="+mn-cs"/>
        </a:defRPr>
      </a:lvl8pPr>
      <a:lvl9pPr marL="3647080" algn="l" defTabSz="911779"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12.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www.aidsdatahub.org/"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chart" Target="../charts/chart15.xml"/><Relationship Id="rId4" Type="http://schemas.openxmlformats.org/officeDocument/2006/relationships/chart" Target="../charts/chart14.xml"/></Relationships>
</file>

<file path=ppt/slides/_rels/slide1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hart" Target="../charts/char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chart" Target="../charts/chart17.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41.xml"/><Relationship Id="rId2" Type="http://schemas.openxmlformats.org/officeDocument/2006/relationships/slide" Target="slide3.xml"/><Relationship Id="rId1" Type="http://schemas.openxmlformats.org/officeDocument/2006/relationships/slideLayout" Target="../slideLayouts/slideLayout14.xml"/><Relationship Id="rId6" Type="http://schemas.openxmlformats.org/officeDocument/2006/relationships/slide" Target="slide38.xml"/><Relationship Id="rId5" Type="http://schemas.openxmlformats.org/officeDocument/2006/relationships/slide" Target="slide35.xml"/><Relationship Id="rId4" Type="http://schemas.openxmlformats.org/officeDocument/2006/relationships/slide" Target="slide18.xml"/></Relationships>
</file>

<file path=ppt/slides/_rels/slide2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chart" Target="../charts/chart18.xml"/></Relationships>
</file>

<file path=ppt/slides/_rels/slide2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chart" Target="../charts/chart20.xml"/><Relationship Id="rId4" Type="http://schemas.openxmlformats.org/officeDocument/2006/relationships/hyperlink" Target="http://www.aidsinfoonline.org/" TargetMode="External"/></Relationships>
</file>

<file path=ppt/slides/_rels/slide2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5" Type="http://schemas.openxmlformats.org/officeDocument/2006/relationships/chart" Target="../charts/chart23.xml"/><Relationship Id="rId4" Type="http://schemas.openxmlformats.org/officeDocument/2006/relationships/chart" Target="../charts/chart22.xml"/></Relationships>
</file>

<file path=ppt/slides/_rels/slide2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http://www.aidsdatahub.org/"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chart" Target="../charts/chart28.xml"/></Relationships>
</file>

<file path=ppt/slides/_rels/slide2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chart" Target="../charts/chart30.xml"/><Relationship Id="rId4" Type="http://schemas.openxmlformats.org/officeDocument/2006/relationships/chart" Target="../charts/char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chart" Target="../charts/chart32.xml"/><Relationship Id="rId4" Type="http://schemas.openxmlformats.org/officeDocument/2006/relationships/chart" Target="../charts/chart31.xml"/></Relationships>
</file>

<file path=ppt/slides/_rels/slide3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chart" Target="../charts/chart34.xml"/><Relationship Id="rId4" Type="http://schemas.openxmlformats.org/officeDocument/2006/relationships/chart" Target="../charts/chart33.xml"/></Relationships>
</file>

<file path=ppt/slides/_rels/slide3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chart" Target="../charts/chart35.xml"/></Relationships>
</file>

<file path=ppt/slides/_rels/slide3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chart" Target="../charts/chart36.xml"/></Relationships>
</file>

<file path=ppt/slides/_rels/slide3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chart" Target="../charts/char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hyperlink" Target="http://www.aidsdatahub.org/" TargetMode="External"/><Relationship Id="rId1" Type="http://schemas.openxmlformats.org/officeDocument/2006/relationships/slideLayout" Target="../slideLayouts/slideLayout58.xml"/></Relationships>
</file>

<file path=ppt/slides/_rels/slide37.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hyperlink" Target="http://www.aidsdatahub.org/" TargetMode="External"/><Relationship Id="rId1" Type="http://schemas.openxmlformats.org/officeDocument/2006/relationships/slideLayout" Target="../slideLayouts/slideLayout5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2.xml"/><Relationship Id="rId1" Type="http://schemas.openxmlformats.org/officeDocument/2006/relationships/slideLayout" Target="../slideLayouts/slideLayout203.xml"/><Relationship Id="rId5" Type="http://schemas.openxmlformats.org/officeDocument/2006/relationships/chart" Target="../charts/chart41.xml"/><Relationship Id="rId4" Type="http://schemas.openxmlformats.org/officeDocument/2006/relationships/chart" Target="../charts/chart4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hyperlink" Target="http://www.aidsdatahub.org/"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chart" Target="../charts/chart4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87.xml"/><Relationship Id="rId1" Type="http://schemas.openxmlformats.org/officeDocument/2006/relationships/themeOverride" Target="../theme/themeOverride52.xml"/><Relationship Id="rId5" Type="http://schemas.openxmlformats.org/officeDocument/2006/relationships/chart" Target="../charts/chart44.xml"/><Relationship Id="rId4" Type="http://schemas.openxmlformats.org/officeDocument/2006/relationships/hyperlink" Target="http://www.aidsdatahub.org/"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4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chart" Target="../charts/chart46.xml"/></Relationships>
</file>

<file path=ppt/slides/_rels/slide4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chart" Target="../charts/chart47.xml"/></Relationships>
</file>

<file path=ppt/slides/_rels/slide47.xml.rels><?xml version="1.0" encoding="UTF-8" standalone="yes"?>
<Relationships xmlns="http://schemas.openxmlformats.org/package/2006/relationships"><Relationship Id="rId3" Type="http://schemas.openxmlformats.org/officeDocument/2006/relationships/hyperlink" Target="http://www.aidsinfoonline.org/"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4" Type="http://schemas.openxmlformats.org/officeDocument/2006/relationships/chart" Target="../charts/chart48.xml"/></Relationships>
</file>

<file path=ppt/slides/_rels/slide48.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hyperlink" Target="http://www.aidsdatahub.org/" TargetMode="External"/><Relationship Id="rId1" Type="http://schemas.openxmlformats.org/officeDocument/2006/relationships/slideLayout" Target="../slideLayouts/slideLayout187.xml"/></Relationships>
</file>

<file path=ppt/slides/_rels/slide49.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hyperlink" Target="http://www.aidsdatahub.org/" TargetMode="External"/><Relationship Id="rId1" Type="http://schemas.openxmlformats.org/officeDocument/2006/relationships/slideLayout" Target="../slideLayouts/slideLayout18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www.aidsdatahub.org/" TargetMode="External"/><Relationship Id="rId1" Type="http://schemas.openxmlformats.org/officeDocument/2006/relationships/slideLayout" Target="../slideLayouts/slideLayout187.xml"/></Relationships>
</file>

<file path=ppt/slides/_rels/slide5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8.xml"/><Relationship Id="rId1" Type="http://schemas.openxmlformats.org/officeDocument/2006/relationships/slideLayout" Target="../slideLayouts/slideLayout34.xml"/><Relationship Id="rId4" Type="http://schemas.openxmlformats.org/officeDocument/2006/relationships/chart" Target="../charts/chart51.xml"/></Relationships>
</file>

<file path=ppt/slides/_rels/slide51.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hyperlink" Target="http://www.aidsdatahub.org/" TargetMode="External"/><Relationship Id="rId1" Type="http://schemas.openxmlformats.org/officeDocument/2006/relationships/slideLayout" Target="../slideLayouts/slideLayout187.xml"/></Relationships>
</file>

<file path=ppt/slides/_rels/slide52.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hyperlink" Target="http://www.aidsdatahub.org/" TargetMode="External"/><Relationship Id="rId1" Type="http://schemas.openxmlformats.org/officeDocument/2006/relationships/slideLayout" Target="../slideLayouts/slideLayout187.xml"/></Relationships>
</file>

<file path=ppt/slides/_rels/slide53.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hyperlink" Target="http://www.aidsdatahub.org/" TargetMode="External"/><Relationship Id="rId1" Type="http://schemas.openxmlformats.org/officeDocument/2006/relationships/slideLayout" Target="../slideLayouts/slideLayout187.xml"/></Relationships>
</file>

<file path=ppt/slides/_rels/slide54.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hyperlink" Target="http://www.aidsdatahub.org/" TargetMode="External"/><Relationship Id="rId1" Type="http://schemas.openxmlformats.org/officeDocument/2006/relationships/slideLayout" Target="../slideLayouts/slideLayout187.xml"/></Relationships>
</file>

<file path=ppt/slides/_rels/slide55.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hyperlink" Target="http://www.aidsdatahub.org/" TargetMode="External"/><Relationship Id="rId1" Type="http://schemas.openxmlformats.org/officeDocument/2006/relationships/slideLayout" Target="../slideLayouts/slideLayout187.xml"/></Relationships>
</file>

<file path=ppt/slides/_rels/slide5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9.xml"/><Relationship Id="rId1" Type="http://schemas.openxmlformats.org/officeDocument/2006/relationships/slideLayout" Target="../slideLayouts/slideLayout195.xml"/></Relationships>
</file>

<file path=ppt/slides/_rels/slide57.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hyperlink" Target="http://www.aidsdatahub.org/" TargetMode="External"/><Relationship Id="rId1" Type="http://schemas.openxmlformats.org/officeDocument/2006/relationships/slideLayout" Target="../slideLayouts/slideLayout187.xml"/></Relationships>
</file>

<file path=ppt/slides/_rels/slide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hyperlink" Target="http://www.aidsdatahub.org/" TargetMode="External"/><Relationship Id="rId7" Type="http://schemas.openxmlformats.org/officeDocument/2006/relationships/chart" Target="../charts/chart6.xml"/><Relationship Id="rId2" Type="http://schemas.openxmlformats.org/officeDocument/2006/relationships/notesSlide" Target="../notesSlides/notesSlide3.xml"/><Relationship Id="rId1" Type="http://schemas.openxmlformats.org/officeDocument/2006/relationships/slideLayout" Target="../slideLayouts/slideLayout50.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bwMode="auto">
          <a:xfrm>
            <a:off x="342902" y="4510087"/>
            <a:ext cx="8115300" cy="1357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bodyPr>
          <a:lstStyle/>
          <a:p>
            <a:pPr eaLnBrk="1" hangingPunct="1"/>
            <a:r>
              <a:rPr lang="en-US" dirty="0">
                <a:cs typeface="Cordia New" pitchFamily="34" charset="-34"/>
              </a:rPr>
              <a:t>Myanmar</a:t>
            </a:r>
            <a:endParaRPr lang="th-TH" dirty="0"/>
          </a:p>
        </p:txBody>
      </p:sp>
      <p:sp>
        <p:nvSpPr>
          <p:cNvPr id="3" name="TextBox 2">
            <a:extLst>
              <a:ext uri="{FF2B5EF4-FFF2-40B4-BE49-F238E27FC236}">
                <a16:creationId xmlns:a16="http://schemas.microsoft.com/office/drawing/2014/main" id="{5C71CF47-5F3D-42A4-9505-1F96676076FF}"/>
              </a:ext>
            </a:extLst>
          </p:cNvPr>
          <p:cNvSpPr txBox="1"/>
          <p:nvPr/>
        </p:nvSpPr>
        <p:spPr>
          <a:xfrm>
            <a:off x="304800" y="6000747"/>
            <a:ext cx="4495800" cy="415222"/>
          </a:xfrm>
          <a:prstGeom prst="rect">
            <a:avLst/>
          </a:prstGeom>
          <a:noFill/>
        </p:spPr>
        <p:txBody>
          <a:bodyPr wrap="square" lIns="91154" tIns="45583" rIns="91154" bIns="45583" rtlCol="0">
            <a:spAutoFit/>
          </a:bodyPr>
          <a:lstStyle/>
          <a:p>
            <a:r>
              <a:rPr lang="en-US" sz="2100" b="1" dirty="0">
                <a:solidFill>
                  <a:schemeClr val="bg1"/>
                </a:solidFill>
              </a:rPr>
              <a:t>Last updated:  September 2023</a:t>
            </a:r>
            <a:endParaRPr lang="en-GB" sz="2100" b="1" dirty="0">
              <a:solidFill>
                <a:schemeClr val="bg1"/>
              </a:solidFill>
            </a:endParaRPr>
          </a:p>
        </p:txBody>
      </p:sp>
    </p:spTree>
    <p:extLst>
      <p:ext uri="{BB962C8B-B14F-4D97-AF65-F5344CB8AC3E}">
        <p14:creationId xmlns:p14="http://schemas.microsoft.com/office/powerpoint/2010/main" val="1226189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47800"/>
            <a:ext cx="11125200" cy="504000"/>
          </a:xfrm>
        </p:spPr>
        <p:txBody>
          <a:bodyPr/>
          <a:lstStyle/>
          <a:p>
            <a:r>
              <a:rPr lang="en-US" dirty="0"/>
              <a:t>HIV prevalence among key populations in surveyed IBBS sites, 2015-2018</a:t>
            </a:r>
            <a:endParaRPr lang="en-GB" dirty="0"/>
          </a:p>
        </p:txBody>
      </p:sp>
      <p:sp>
        <p:nvSpPr>
          <p:cNvPr id="3" name="Slide Number Placeholder 2"/>
          <p:cNvSpPr>
            <a:spLocks noGrp="1"/>
          </p:cNvSpPr>
          <p:nvPr>
            <p:ph type="sldNum" sz="quarter" idx="10"/>
          </p:nvPr>
        </p:nvSpPr>
        <p:spPr/>
        <p:txBody>
          <a:bodyPr/>
          <a:lstStyle/>
          <a:p>
            <a:pPr>
              <a:defRPr/>
            </a:pPr>
            <a:fld id="{C00CEA7E-8B56-4B62-A667-82EE9206C91F}" type="slidenum">
              <a:rPr lang="th-TH" smtClean="0"/>
              <a:pPr>
                <a:defRPr/>
              </a:pPr>
              <a:t>10</a:t>
            </a:fld>
            <a:endParaRPr lang="th-TH" dirty="0"/>
          </a:p>
        </p:txBody>
      </p:sp>
      <p:sp>
        <p:nvSpPr>
          <p:cNvPr id="6" name="Rectangle 10"/>
          <p:cNvSpPr>
            <a:spLocks noChangeArrowheads="1"/>
          </p:cNvSpPr>
          <p:nvPr/>
        </p:nvSpPr>
        <p:spPr bwMode="auto">
          <a:xfrm>
            <a:off x="2" y="6576895"/>
            <a:ext cx="8420100" cy="2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73" tIns="45592" rIns="91173" bIns="45592">
            <a:spAutoFit/>
          </a:bodyPr>
          <a:lstStyle/>
          <a:p>
            <a:r>
              <a:rPr lang="en-US" sz="800" dirty="0"/>
              <a:t>Sources: </a:t>
            </a:r>
            <a:r>
              <a:rPr lang="en-US" sz="800" dirty="0">
                <a:solidFill>
                  <a:srgbClr val="000000"/>
                </a:solidFill>
              </a:rPr>
              <a:t>Prepared by </a:t>
            </a:r>
            <a:r>
              <a:rPr lang="en-US" sz="800" dirty="0">
                <a:solidFill>
                  <a:srgbClr val="000000"/>
                </a:solidFill>
                <a:hlinkClick r:id="rId2"/>
              </a:rPr>
              <a:t>www.aidsdatahub.org</a:t>
            </a:r>
            <a:r>
              <a:rPr lang="en-US" sz="800" dirty="0">
                <a:solidFill>
                  <a:srgbClr val="000000"/>
                </a:solidFill>
              </a:rPr>
              <a:t>  based on </a:t>
            </a:r>
            <a:r>
              <a:rPr lang="en-US" sz="800" dirty="0"/>
              <a:t>Myanmar </a:t>
            </a:r>
            <a:r>
              <a:rPr lang="en-US" sz="800" dirty="0">
                <a:solidFill>
                  <a:prstClr val="black"/>
                </a:solidFill>
              </a:rPr>
              <a:t>Integrated Biological and </a:t>
            </a:r>
            <a:r>
              <a:rPr lang="en-US" sz="800" dirty="0" err="1">
                <a:solidFill>
                  <a:prstClr val="black"/>
                </a:solidFill>
              </a:rPr>
              <a:t>Behavioural</a:t>
            </a:r>
            <a:r>
              <a:rPr lang="en-US" sz="800" dirty="0">
                <a:solidFill>
                  <a:prstClr val="black"/>
                </a:solidFill>
              </a:rPr>
              <a:t> Surveillance Survey and Population Size Estimates Reports, 2015-2018</a:t>
            </a:r>
            <a:endParaRPr lang="en-US" sz="800" dirty="0"/>
          </a:p>
        </p:txBody>
      </p:sp>
      <p:graphicFrame>
        <p:nvGraphicFramePr>
          <p:cNvPr id="7" name="Chart 6"/>
          <p:cNvGraphicFramePr>
            <a:graphicFrameLocks/>
          </p:cNvGraphicFramePr>
          <p:nvPr>
            <p:extLst>
              <p:ext uri="{D42A27DB-BD31-4B8C-83A1-F6EECF244321}">
                <p14:modId xmlns:p14="http://schemas.microsoft.com/office/powerpoint/2010/main" val="391029292"/>
              </p:ext>
            </p:extLst>
          </p:nvPr>
        </p:nvGraphicFramePr>
        <p:xfrm>
          <a:off x="914400" y="2225975"/>
          <a:ext cx="10058400" cy="4297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37698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US" dirty="0">
                <a:cs typeface="Cordia New" pitchFamily="34" charset="-34"/>
              </a:rPr>
              <a:t>HIV prevalence among sentinel populations, 2014-2018</a:t>
            </a:r>
            <a:br>
              <a:rPr lang="en-US" dirty="0">
                <a:cs typeface="Cordia New" pitchFamily="34" charset="-34"/>
              </a:rPr>
            </a:br>
            <a:endParaRPr lang="en-US" dirty="0">
              <a:cs typeface="Cordia New" pitchFamily="34" charset="-34"/>
            </a:endParaRPr>
          </a:p>
        </p:txBody>
      </p:sp>
      <p:sp>
        <p:nvSpPr>
          <p:cNvPr id="2" name="Slide Number Placeholder 1"/>
          <p:cNvSpPr>
            <a:spLocks noGrp="1"/>
          </p:cNvSpPr>
          <p:nvPr>
            <p:ph type="sldNum" sz="quarter" idx="10"/>
          </p:nvPr>
        </p:nvSpPr>
        <p:spPr/>
        <p:txBody>
          <a:bodyPr/>
          <a:lstStyle/>
          <a:p>
            <a:pPr>
              <a:defRPr/>
            </a:pPr>
            <a:fld id="{40A5BDE6-06BA-42D8-A2F4-AE870AF37589}" type="slidenum">
              <a:rPr lang="th-TH"/>
              <a:pPr>
                <a:defRPr/>
              </a:pPr>
              <a:t>11</a:t>
            </a:fld>
            <a:endParaRPr lang="th-TH" dirty="0"/>
          </a:p>
        </p:txBody>
      </p:sp>
      <p:sp>
        <p:nvSpPr>
          <p:cNvPr id="6" name="Rectangle 5"/>
          <p:cNvSpPr>
            <a:spLocks noChangeArrowheads="1"/>
          </p:cNvSpPr>
          <p:nvPr/>
        </p:nvSpPr>
        <p:spPr bwMode="auto">
          <a:xfrm>
            <a:off x="1" y="6548521"/>
            <a:ext cx="11203563" cy="338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73" tIns="45592" rIns="91173" bIns="45592">
            <a:spAutoFit/>
          </a:bodyPr>
          <a:lstStyle/>
          <a:p>
            <a:pPr algn="just"/>
            <a:r>
              <a:rPr lang="en-US" sz="800" dirty="0"/>
              <a:t>Source: </a:t>
            </a:r>
            <a:r>
              <a:rPr lang="en-US" sz="800" dirty="0">
                <a:solidFill>
                  <a:srgbClr val="000000"/>
                </a:solidFill>
              </a:rPr>
              <a:t>Prepared by </a:t>
            </a:r>
            <a:r>
              <a:rPr lang="en-US" sz="800" dirty="0">
                <a:solidFill>
                  <a:srgbClr val="000000"/>
                </a:solidFill>
                <a:hlinkClick r:id="rId2"/>
              </a:rPr>
              <a:t>www.aidsdatahub.org</a:t>
            </a:r>
            <a:r>
              <a:rPr lang="en-US" sz="800" dirty="0">
                <a:solidFill>
                  <a:srgbClr val="000000"/>
                </a:solidFill>
              </a:rPr>
              <a:t>  based on </a:t>
            </a:r>
            <a:r>
              <a:rPr lang="en-US" sz="800" dirty="0"/>
              <a:t>National AIDS Programme, Department of Health, Ministry of Health and World Health Organization (2015).  Results of HIV Sentinel Sero-surveillance 2014; and HIV Sentinel Surveillance (HSS) 2018 cited in Global AIDS Monitoring  2019</a:t>
            </a:r>
          </a:p>
        </p:txBody>
      </p:sp>
      <p:graphicFrame>
        <p:nvGraphicFramePr>
          <p:cNvPr id="7" name="Chart 6"/>
          <p:cNvGraphicFramePr>
            <a:graphicFrameLocks noGrp="1"/>
          </p:cNvGraphicFramePr>
          <p:nvPr>
            <p:extLst>
              <p:ext uri="{D42A27DB-BD31-4B8C-83A1-F6EECF244321}">
                <p14:modId xmlns:p14="http://schemas.microsoft.com/office/powerpoint/2010/main" val="287362355"/>
              </p:ext>
            </p:extLst>
          </p:nvPr>
        </p:nvGraphicFramePr>
        <p:xfrm>
          <a:off x="1762132" y="1960655"/>
          <a:ext cx="8667751" cy="4572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2"/>
          <p:cNvSpPr>
            <a:spLocks noGrp="1"/>
          </p:cNvSpPr>
          <p:nvPr>
            <p:ph type="title"/>
          </p:nvPr>
        </p:nvSpPr>
        <p:spPr bwMode="auto">
          <a:xfrm>
            <a:off x="228600" y="1524000"/>
            <a:ext cx="117348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US" dirty="0">
                <a:cs typeface="Cordia New" pitchFamily="34" charset="-34"/>
              </a:rPr>
              <a:t>HIV prevalence trends among key populations and male STI patients, 1992-2019</a:t>
            </a:r>
          </a:p>
        </p:txBody>
      </p:sp>
      <p:sp>
        <p:nvSpPr>
          <p:cNvPr id="2" name="Slide Number Placeholder 1"/>
          <p:cNvSpPr>
            <a:spLocks noGrp="1"/>
          </p:cNvSpPr>
          <p:nvPr>
            <p:ph type="sldNum" sz="quarter" idx="10"/>
          </p:nvPr>
        </p:nvSpPr>
        <p:spPr/>
        <p:txBody>
          <a:bodyPr/>
          <a:lstStyle/>
          <a:p>
            <a:pPr>
              <a:defRPr/>
            </a:pPr>
            <a:fld id="{532FDF03-7B68-4D50-9351-D5218D235BD8}" type="slidenum">
              <a:rPr lang="th-TH"/>
              <a:pPr>
                <a:defRPr/>
              </a:pPr>
              <a:t>12</a:t>
            </a:fld>
            <a:endParaRPr lang="th-TH" dirty="0"/>
          </a:p>
        </p:txBody>
      </p:sp>
      <p:sp>
        <p:nvSpPr>
          <p:cNvPr id="6" name="Rectangle 5"/>
          <p:cNvSpPr>
            <a:spLocks noChangeArrowheads="1"/>
          </p:cNvSpPr>
          <p:nvPr/>
        </p:nvSpPr>
        <p:spPr bwMode="auto">
          <a:xfrm>
            <a:off x="223981" y="6606679"/>
            <a:ext cx="8229600" cy="2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73" tIns="45592" rIns="91173" bIns="45592">
            <a:spAutoFit/>
          </a:bodyPr>
          <a:lstStyle/>
          <a:p>
            <a:pPr algn="just"/>
            <a:r>
              <a:rPr lang="en-US" sz="800" dirty="0"/>
              <a:t>Source: </a:t>
            </a:r>
            <a:r>
              <a:rPr lang="en-US" sz="800" dirty="0">
                <a:solidFill>
                  <a:srgbClr val="000000"/>
                </a:solidFill>
              </a:rPr>
              <a:t>Prepared by </a:t>
            </a:r>
            <a:r>
              <a:rPr lang="en-US" sz="800" dirty="0">
                <a:solidFill>
                  <a:srgbClr val="000000"/>
                </a:solidFill>
                <a:hlinkClick r:id="rId3"/>
              </a:rPr>
              <a:t>www.aidsdatahub.org</a:t>
            </a:r>
            <a:r>
              <a:rPr lang="en-US" sz="800" dirty="0">
                <a:solidFill>
                  <a:srgbClr val="000000"/>
                </a:solidFill>
              </a:rPr>
              <a:t>  based on </a:t>
            </a:r>
            <a:r>
              <a:rPr lang="en-US" sz="800" dirty="0"/>
              <a:t>HIV Sentinel Surveillance reports and Global AIDS Monitoring</a:t>
            </a:r>
          </a:p>
        </p:txBody>
      </p:sp>
      <p:graphicFrame>
        <p:nvGraphicFramePr>
          <p:cNvPr id="8" name="Chart 7"/>
          <p:cNvGraphicFramePr>
            <a:graphicFrameLocks noGrp="1"/>
          </p:cNvGraphicFramePr>
          <p:nvPr>
            <p:extLst>
              <p:ext uri="{D42A27DB-BD31-4B8C-83A1-F6EECF244321}">
                <p14:modId xmlns:p14="http://schemas.microsoft.com/office/powerpoint/2010/main" val="1201857735"/>
              </p:ext>
            </p:extLst>
          </p:nvPr>
        </p:nvGraphicFramePr>
        <p:xfrm>
          <a:off x="1719263" y="2057399"/>
          <a:ext cx="8753475" cy="4520803"/>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47800"/>
            <a:ext cx="112776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US" dirty="0">
                <a:cs typeface="Cordia New" pitchFamily="34" charset="-34"/>
              </a:rPr>
              <a:t>National prevalence often masks the high prevalence in some geographical areas, 2018-2019</a:t>
            </a:r>
            <a:endParaRPr lang="th-TH" dirty="0">
              <a:cs typeface="Cordia New" pitchFamily="34" charset="-34"/>
            </a:endParaRPr>
          </a:p>
        </p:txBody>
      </p:sp>
      <p:sp>
        <p:nvSpPr>
          <p:cNvPr id="8" name="Rectangle 10"/>
          <p:cNvSpPr>
            <a:spLocks noChangeArrowheads="1"/>
          </p:cNvSpPr>
          <p:nvPr/>
        </p:nvSpPr>
        <p:spPr bwMode="auto">
          <a:xfrm>
            <a:off x="9238" y="6587941"/>
            <a:ext cx="8420100" cy="2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73" tIns="45592" rIns="91173" bIns="45592">
            <a:spAutoFit/>
          </a:bodyPr>
          <a:lstStyle/>
          <a:p>
            <a:pPr algn="just"/>
            <a:r>
              <a:rPr lang="en-US" sz="800" dirty="0"/>
              <a:t>Source: Prepared by </a:t>
            </a:r>
            <a:r>
              <a:rPr lang="en-US" sz="800" dirty="0">
                <a:hlinkClick r:id="rId3"/>
              </a:rPr>
              <a:t>www.aidsdatahub.org</a:t>
            </a:r>
            <a:r>
              <a:rPr lang="en-US" sz="800" dirty="0"/>
              <a:t> based on HIV Sentinel Surveillance (HSS) 2018 cited in Global AIDS Monitoring  2019</a:t>
            </a:r>
          </a:p>
        </p:txBody>
      </p:sp>
      <p:graphicFrame>
        <p:nvGraphicFramePr>
          <p:cNvPr id="5" name="Chart 4"/>
          <p:cNvGraphicFramePr>
            <a:graphicFrameLocks noGrp="1"/>
          </p:cNvGraphicFramePr>
          <p:nvPr>
            <p:extLst>
              <p:ext uri="{D42A27DB-BD31-4B8C-83A1-F6EECF244321}">
                <p14:modId xmlns:p14="http://schemas.microsoft.com/office/powerpoint/2010/main" val="3742383697"/>
              </p:ext>
            </p:extLst>
          </p:nvPr>
        </p:nvGraphicFramePr>
        <p:xfrm>
          <a:off x="1219200" y="2143338"/>
          <a:ext cx="9439275" cy="444460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47799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371600"/>
            <a:ext cx="11506200" cy="504000"/>
          </a:xfrm>
        </p:spPr>
        <p:txBody>
          <a:bodyPr/>
          <a:lstStyle/>
          <a:p>
            <a:r>
              <a:rPr lang="en-US" dirty="0">
                <a:cs typeface="Cordia New" pitchFamily="34" charset="-34"/>
              </a:rPr>
              <a:t>HIV prevalence trend among young key populations (&lt;25 </a:t>
            </a:r>
            <a:r>
              <a:rPr lang="en-US" dirty="0" err="1">
                <a:cs typeface="Cordia New" pitchFamily="34" charset="-34"/>
              </a:rPr>
              <a:t>yr</a:t>
            </a:r>
            <a:r>
              <a:rPr lang="en-US" dirty="0">
                <a:cs typeface="Cordia New" pitchFamily="34" charset="-34"/>
              </a:rPr>
              <a:t>), 2000-2018</a:t>
            </a:r>
            <a:br>
              <a:rPr lang="en-US" dirty="0">
                <a:cs typeface="Cordia New" pitchFamily="34" charset="-34"/>
              </a:rPr>
            </a:br>
            <a:endParaRPr lang="en-GB" dirty="0"/>
          </a:p>
        </p:txBody>
      </p:sp>
      <p:sp>
        <p:nvSpPr>
          <p:cNvPr id="3" name="Slide Number Placeholder 2"/>
          <p:cNvSpPr>
            <a:spLocks noGrp="1"/>
          </p:cNvSpPr>
          <p:nvPr>
            <p:ph type="sldNum" sz="quarter" idx="10"/>
          </p:nvPr>
        </p:nvSpPr>
        <p:spPr/>
        <p:txBody>
          <a:bodyPr/>
          <a:lstStyle/>
          <a:p>
            <a:pPr>
              <a:defRPr/>
            </a:pPr>
            <a:fld id="{C00CEA7E-8B56-4B62-A667-82EE9206C91F}" type="slidenum">
              <a:rPr lang="th-TH" smtClean="0">
                <a:solidFill>
                  <a:prstClr val="black">
                    <a:tint val="75000"/>
                  </a:prstClr>
                </a:solidFill>
              </a:rPr>
              <a:pPr>
                <a:defRPr/>
              </a:pPr>
              <a:t>14</a:t>
            </a:fld>
            <a:endParaRPr lang="th-TH" dirty="0">
              <a:solidFill>
                <a:prstClr val="black">
                  <a:tint val="75000"/>
                </a:prstClr>
              </a:solidFill>
            </a:endParaRPr>
          </a:p>
        </p:txBody>
      </p:sp>
      <p:sp>
        <p:nvSpPr>
          <p:cNvPr id="6" name="Rectangle 5"/>
          <p:cNvSpPr>
            <a:spLocks noChangeArrowheads="1"/>
          </p:cNvSpPr>
          <p:nvPr/>
        </p:nvSpPr>
        <p:spPr bwMode="auto">
          <a:xfrm>
            <a:off x="152402" y="6615385"/>
            <a:ext cx="8420100" cy="2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73" tIns="45592" rIns="91173" bIns="45592">
            <a:spAutoFit/>
          </a:bodyPr>
          <a:lstStyle/>
          <a:p>
            <a:r>
              <a:rPr lang="en-US" sz="800" dirty="0"/>
              <a:t>Source: </a:t>
            </a:r>
            <a:r>
              <a:rPr lang="en-US" sz="800" dirty="0">
                <a:solidFill>
                  <a:srgbClr val="000000"/>
                </a:solidFill>
              </a:rPr>
              <a:t>Prepared by </a:t>
            </a:r>
            <a:r>
              <a:rPr lang="en-US" sz="800" dirty="0">
                <a:solidFill>
                  <a:srgbClr val="000000"/>
                </a:solidFill>
                <a:hlinkClick r:id="rId3"/>
              </a:rPr>
              <a:t>www.aidsdatahub.org</a:t>
            </a:r>
            <a:r>
              <a:rPr lang="en-US" sz="800" dirty="0">
                <a:solidFill>
                  <a:srgbClr val="000000"/>
                </a:solidFill>
              </a:rPr>
              <a:t>  based on </a:t>
            </a:r>
            <a:r>
              <a:rPr lang="en-US" sz="800" dirty="0"/>
              <a:t>HIV Sentinel Surveillance reports and Global AIDS Monitoring</a:t>
            </a:r>
          </a:p>
        </p:txBody>
      </p:sp>
      <p:graphicFrame>
        <p:nvGraphicFramePr>
          <p:cNvPr id="8" name="Chart 7"/>
          <p:cNvGraphicFramePr>
            <a:graphicFrameLocks noGrp="1"/>
          </p:cNvGraphicFramePr>
          <p:nvPr>
            <p:extLst>
              <p:ext uri="{D42A27DB-BD31-4B8C-83A1-F6EECF244321}">
                <p14:modId xmlns:p14="http://schemas.microsoft.com/office/powerpoint/2010/main" val="3705444011"/>
              </p:ext>
            </p:extLst>
          </p:nvPr>
        </p:nvGraphicFramePr>
        <p:xfrm>
          <a:off x="1676400" y="2133600"/>
          <a:ext cx="8839200" cy="4419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15031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0"/>
            <a:ext cx="9850472" cy="504000"/>
          </a:xfrm>
        </p:spPr>
        <p:txBody>
          <a:bodyPr/>
          <a:lstStyle/>
          <a:p>
            <a:r>
              <a:rPr lang="en-US" dirty="0">
                <a:cs typeface="Cordia New" pitchFamily="34" charset="-34"/>
              </a:rPr>
              <a:t>HIV prevalence among young key populations by age group, 2018</a:t>
            </a:r>
            <a:br>
              <a:rPr lang="en-US" dirty="0">
                <a:cs typeface="Cordia New" pitchFamily="34" charset="-34"/>
              </a:rPr>
            </a:br>
            <a:endParaRPr lang="en-GB" dirty="0"/>
          </a:p>
        </p:txBody>
      </p:sp>
      <p:sp>
        <p:nvSpPr>
          <p:cNvPr id="3" name="Slide Number Placeholder 2"/>
          <p:cNvSpPr>
            <a:spLocks noGrp="1"/>
          </p:cNvSpPr>
          <p:nvPr>
            <p:ph type="sldNum" sz="quarter" idx="10"/>
          </p:nvPr>
        </p:nvSpPr>
        <p:spPr/>
        <p:txBody>
          <a:bodyPr/>
          <a:lstStyle/>
          <a:p>
            <a:pPr>
              <a:defRPr/>
            </a:pPr>
            <a:fld id="{C00CEA7E-8B56-4B62-A667-82EE9206C91F}" type="slidenum">
              <a:rPr lang="th-TH" smtClean="0">
                <a:solidFill>
                  <a:prstClr val="black">
                    <a:tint val="75000"/>
                  </a:prstClr>
                </a:solidFill>
              </a:rPr>
              <a:pPr>
                <a:defRPr/>
              </a:pPr>
              <a:t>15</a:t>
            </a:fld>
            <a:endParaRPr lang="th-TH" dirty="0">
              <a:solidFill>
                <a:prstClr val="black">
                  <a:tint val="75000"/>
                </a:prstClr>
              </a:solidFill>
            </a:endParaRPr>
          </a:p>
        </p:txBody>
      </p:sp>
      <p:graphicFrame>
        <p:nvGraphicFramePr>
          <p:cNvPr id="7" name="Chart 6"/>
          <p:cNvGraphicFramePr>
            <a:graphicFrameLocks noGrp="1"/>
          </p:cNvGraphicFramePr>
          <p:nvPr>
            <p:extLst>
              <p:ext uri="{D42A27DB-BD31-4B8C-83A1-F6EECF244321}">
                <p14:modId xmlns:p14="http://schemas.microsoft.com/office/powerpoint/2010/main" val="1597758115"/>
              </p:ext>
            </p:extLst>
          </p:nvPr>
        </p:nvGraphicFramePr>
        <p:xfrm>
          <a:off x="1762132" y="2438424"/>
          <a:ext cx="8667751" cy="412048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10"/>
          <p:cNvSpPr>
            <a:spLocks noChangeArrowheads="1"/>
          </p:cNvSpPr>
          <p:nvPr/>
        </p:nvSpPr>
        <p:spPr bwMode="auto">
          <a:xfrm>
            <a:off x="152402" y="6572239"/>
            <a:ext cx="8420100" cy="2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73" tIns="45592" rIns="91173" bIns="45592">
            <a:spAutoFit/>
          </a:bodyPr>
          <a:lstStyle/>
          <a:p>
            <a:pPr algn="just"/>
            <a:r>
              <a:rPr lang="en-US" sz="800" dirty="0"/>
              <a:t>Source: Prepared by </a:t>
            </a:r>
            <a:r>
              <a:rPr lang="en-US" sz="800" dirty="0">
                <a:hlinkClick r:id="rId4"/>
              </a:rPr>
              <a:t>www.aidsdatahub.org</a:t>
            </a:r>
            <a:r>
              <a:rPr lang="en-US" sz="800" dirty="0"/>
              <a:t> based on HIV Sentinel Surveillance (HSS) 2018 cited in Global AIDS Monitoring  2019</a:t>
            </a:r>
          </a:p>
        </p:txBody>
      </p:sp>
    </p:spTree>
    <p:extLst>
      <p:ext uri="{BB962C8B-B14F-4D97-AF65-F5344CB8AC3E}">
        <p14:creationId xmlns:p14="http://schemas.microsoft.com/office/powerpoint/2010/main" val="614869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2"/>
          <p:cNvSpPr>
            <a:spLocks noGrp="1"/>
          </p:cNvSpPr>
          <p:nvPr>
            <p:ph type="title"/>
          </p:nvPr>
        </p:nvSpPr>
        <p:spPr bwMode="auto">
          <a:xfrm>
            <a:off x="228600" y="1447800"/>
            <a:ext cx="112014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US" dirty="0">
                <a:cs typeface="Cordia New" pitchFamily="34" charset="-34"/>
              </a:rPr>
              <a:t>HIV prevalence among people who inject drugs by age group, IBBS 2017-18 and HSS 2018 results</a:t>
            </a:r>
          </a:p>
        </p:txBody>
      </p:sp>
      <p:sp>
        <p:nvSpPr>
          <p:cNvPr id="2" name="Slide Number Placeholder 1"/>
          <p:cNvSpPr>
            <a:spLocks noGrp="1"/>
          </p:cNvSpPr>
          <p:nvPr>
            <p:ph type="sldNum" sz="quarter" idx="10"/>
          </p:nvPr>
        </p:nvSpPr>
        <p:spPr/>
        <p:txBody>
          <a:bodyPr/>
          <a:lstStyle/>
          <a:p>
            <a:pPr>
              <a:defRPr/>
            </a:pPr>
            <a:fld id="{95622C66-7A7D-4275-8E29-FBD5BBC6A0BE}" type="slidenum">
              <a:rPr lang="th-TH"/>
              <a:pPr>
                <a:defRPr/>
              </a:pPr>
              <a:t>16</a:t>
            </a:fld>
            <a:endParaRPr lang="th-TH" dirty="0"/>
          </a:p>
        </p:txBody>
      </p:sp>
      <p:sp>
        <p:nvSpPr>
          <p:cNvPr id="8" name="Rectangle 10"/>
          <p:cNvSpPr>
            <a:spLocks noChangeArrowheads="1"/>
          </p:cNvSpPr>
          <p:nvPr/>
        </p:nvSpPr>
        <p:spPr bwMode="auto">
          <a:xfrm>
            <a:off x="-16164" y="6519481"/>
            <a:ext cx="11201400" cy="338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73" tIns="45592" rIns="91173" bIns="45592">
            <a:spAutoFit/>
          </a:bodyPr>
          <a:lstStyle/>
          <a:p>
            <a:r>
              <a:rPr lang="en-US" sz="800" dirty="0">
                <a:solidFill>
                  <a:prstClr val="black"/>
                </a:solidFill>
              </a:rPr>
              <a:t>Source: </a:t>
            </a:r>
            <a:r>
              <a:rPr lang="en-US" sz="800" dirty="0">
                <a:solidFill>
                  <a:srgbClr val="000000"/>
                </a:solidFill>
              </a:rPr>
              <a:t>Prepared by </a:t>
            </a:r>
            <a:r>
              <a:rPr lang="en-US" sz="800" dirty="0">
                <a:solidFill>
                  <a:srgbClr val="000000"/>
                </a:solidFill>
                <a:hlinkClick r:id="rId3"/>
              </a:rPr>
              <a:t>www.aidsdatahub.org</a:t>
            </a:r>
            <a:r>
              <a:rPr lang="en-US" sz="800" dirty="0">
                <a:solidFill>
                  <a:srgbClr val="000000"/>
                </a:solidFill>
              </a:rPr>
              <a:t> based on National AIDS Program, Ministry of Health and Sports. (2019). Myanmar IBBS &amp; Population Size Estimates among People Who Inject Drugs (PWID) 2017-2018 and </a:t>
            </a:r>
            <a:r>
              <a:rPr lang="en-US" sz="800" dirty="0"/>
              <a:t>HIV Sentinel Surveillance (HSS) 2018 cited in Global AIDS Monitoring  2019</a:t>
            </a:r>
          </a:p>
        </p:txBody>
      </p:sp>
      <p:graphicFrame>
        <p:nvGraphicFramePr>
          <p:cNvPr id="9" name="Chart 8"/>
          <p:cNvGraphicFramePr>
            <a:graphicFrameLocks/>
          </p:cNvGraphicFramePr>
          <p:nvPr>
            <p:extLst>
              <p:ext uri="{D42A27DB-BD31-4B8C-83A1-F6EECF244321}">
                <p14:modId xmlns:p14="http://schemas.microsoft.com/office/powerpoint/2010/main" val="717014724"/>
              </p:ext>
            </p:extLst>
          </p:nvPr>
        </p:nvGraphicFramePr>
        <p:xfrm>
          <a:off x="1523259" y="2514599"/>
          <a:ext cx="4572000" cy="3657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p:cNvGraphicFramePr>
          <p:nvPr>
            <p:extLst>
              <p:ext uri="{D42A27DB-BD31-4B8C-83A1-F6EECF244321}">
                <p14:modId xmlns:p14="http://schemas.microsoft.com/office/powerpoint/2010/main" val="2045860636"/>
              </p:ext>
            </p:extLst>
          </p:nvPr>
        </p:nvGraphicFramePr>
        <p:xfrm>
          <a:off x="6107941" y="2514604"/>
          <a:ext cx="4560059" cy="366053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69970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2"/>
          <p:cNvSpPr>
            <a:spLocks noGrp="1"/>
          </p:cNvSpPr>
          <p:nvPr>
            <p:ph type="title"/>
          </p:nvPr>
        </p:nvSpPr>
        <p:spPr bwMode="auto">
          <a:xfrm>
            <a:off x="228600" y="1522780"/>
            <a:ext cx="9850472"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US" dirty="0">
                <a:cs typeface="Cordia New" pitchFamily="34" charset="-34"/>
              </a:rPr>
              <a:t>HIV prevalence among prisoners by region, 2018</a:t>
            </a:r>
          </a:p>
        </p:txBody>
      </p:sp>
      <p:sp>
        <p:nvSpPr>
          <p:cNvPr id="2" name="Slide Number Placeholder 1"/>
          <p:cNvSpPr>
            <a:spLocks noGrp="1"/>
          </p:cNvSpPr>
          <p:nvPr>
            <p:ph type="sldNum" sz="quarter" idx="10"/>
          </p:nvPr>
        </p:nvSpPr>
        <p:spPr/>
        <p:txBody>
          <a:bodyPr/>
          <a:lstStyle/>
          <a:p>
            <a:pPr>
              <a:defRPr/>
            </a:pPr>
            <a:fld id="{95622C66-7A7D-4275-8E29-FBD5BBC6A0BE}" type="slidenum">
              <a:rPr lang="th-TH"/>
              <a:pPr>
                <a:defRPr/>
              </a:pPr>
              <a:t>17</a:t>
            </a:fld>
            <a:endParaRPr lang="th-TH" dirty="0"/>
          </a:p>
        </p:txBody>
      </p:sp>
      <p:sp>
        <p:nvSpPr>
          <p:cNvPr id="8" name="Rectangle 10"/>
          <p:cNvSpPr>
            <a:spLocks noChangeArrowheads="1"/>
          </p:cNvSpPr>
          <p:nvPr/>
        </p:nvSpPr>
        <p:spPr bwMode="auto">
          <a:xfrm>
            <a:off x="152400" y="6507661"/>
            <a:ext cx="8534400" cy="2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73" tIns="45592" rIns="91173" bIns="45592">
            <a:spAutoFit/>
          </a:bodyPr>
          <a:lstStyle/>
          <a:p>
            <a:r>
              <a:rPr lang="en-US" sz="800" dirty="0">
                <a:solidFill>
                  <a:prstClr val="black"/>
                </a:solidFill>
              </a:rPr>
              <a:t>Source: </a:t>
            </a:r>
            <a:r>
              <a:rPr lang="en-US" sz="800" dirty="0">
                <a:solidFill>
                  <a:srgbClr val="000000"/>
                </a:solidFill>
              </a:rPr>
              <a:t>Prepared by </a:t>
            </a:r>
            <a:r>
              <a:rPr lang="en-US" sz="800" dirty="0">
                <a:solidFill>
                  <a:srgbClr val="000000"/>
                </a:solidFill>
                <a:hlinkClick r:id="rId3"/>
              </a:rPr>
              <a:t>www.aidsdatahub.org</a:t>
            </a:r>
            <a:r>
              <a:rPr lang="en-US" sz="800" dirty="0">
                <a:solidFill>
                  <a:srgbClr val="000000"/>
                </a:solidFill>
              </a:rPr>
              <a:t> based Programme data </a:t>
            </a:r>
            <a:r>
              <a:rPr lang="en-US" sz="800" dirty="0"/>
              <a:t>cited in Global AIDS Monitoring  2019</a:t>
            </a:r>
          </a:p>
        </p:txBody>
      </p:sp>
      <p:graphicFrame>
        <p:nvGraphicFramePr>
          <p:cNvPr id="7" name="Chart 6"/>
          <p:cNvGraphicFramePr>
            <a:graphicFrameLocks/>
          </p:cNvGraphicFramePr>
          <p:nvPr>
            <p:extLst>
              <p:ext uri="{D42A27DB-BD31-4B8C-83A1-F6EECF244321}">
                <p14:modId xmlns:p14="http://schemas.microsoft.com/office/powerpoint/2010/main" val="1641172412"/>
              </p:ext>
            </p:extLst>
          </p:nvPr>
        </p:nvGraphicFramePr>
        <p:xfrm>
          <a:off x="1752600" y="2286000"/>
          <a:ext cx="8610600" cy="3962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654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bwMode="auto">
          <a:xfrm>
            <a:off x="228603" y="34290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bodyPr>
          <a:lstStyle/>
          <a:p>
            <a:pPr eaLnBrk="1" hangingPunct="1"/>
            <a:r>
              <a:rPr lang="en-US" altLang="zh-CN" sz="5400" dirty="0">
                <a:cs typeface="Cordia New" pitchFamily="34" charset="-34"/>
              </a:rPr>
              <a:t>Risk </a:t>
            </a:r>
            <a:r>
              <a:rPr lang="en-US" altLang="zh-CN" sz="5400" dirty="0" err="1">
                <a:cs typeface="Cordia New" pitchFamily="34" charset="-34"/>
              </a:rPr>
              <a:t>behaviours</a:t>
            </a:r>
            <a:br>
              <a:rPr lang="zh-CN" altLang="en-US" sz="5400" dirty="0">
                <a:cs typeface="Cordia New" pitchFamily="34" charset="-34"/>
              </a:rPr>
            </a:br>
            <a:endParaRPr lang="en-US" dirty="0">
              <a:cs typeface="Cordia New" pitchFamily="34" charset="-34"/>
            </a:endParaRPr>
          </a:p>
        </p:txBody>
      </p:sp>
    </p:spTree>
    <p:extLst>
      <p:ext uri="{BB962C8B-B14F-4D97-AF65-F5344CB8AC3E}">
        <p14:creationId xmlns:p14="http://schemas.microsoft.com/office/powerpoint/2010/main" val="1271455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Title 2"/>
          <p:cNvSpPr>
            <a:spLocks noGrp="1"/>
          </p:cNvSpPr>
          <p:nvPr>
            <p:ph type="title"/>
          </p:nvPr>
        </p:nvSpPr>
        <p:spPr bwMode="auto">
          <a:xfrm>
            <a:off x="304800" y="1524000"/>
            <a:ext cx="10117144"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US" dirty="0">
                <a:cs typeface="Cordia New" pitchFamily="34" charset="-34"/>
              </a:rPr>
              <a:t>Proportion of PWID who reported condom use at last sex, 2017-2018</a:t>
            </a:r>
            <a:br>
              <a:rPr lang="en-US" dirty="0">
                <a:cs typeface="Cordia New" pitchFamily="34" charset="-34"/>
              </a:rPr>
            </a:br>
            <a:endParaRPr lang="en-US" dirty="0">
              <a:cs typeface="Cordia New" pitchFamily="34" charset="-34"/>
            </a:endParaRPr>
          </a:p>
        </p:txBody>
      </p:sp>
      <p:sp>
        <p:nvSpPr>
          <p:cNvPr id="2" name="Slide Number Placeholder 1"/>
          <p:cNvSpPr>
            <a:spLocks noGrp="1"/>
          </p:cNvSpPr>
          <p:nvPr>
            <p:ph type="sldNum" sz="quarter" idx="10"/>
          </p:nvPr>
        </p:nvSpPr>
        <p:spPr/>
        <p:txBody>
          <a:bodyPr/>
          <a:lstStyle/>
          <a:p>
            <a:pPr>
              <a:defRPr/>
            </a:pPr>
            <a:fld id="{6C99F901-4A1B-4023-AF91-EE39BF4C4DC7}" type="slidenum">
              <a:rPr lang="th-TH">
                <a:solidFill>
                  <a:prstClr val="black">
                    <a:tint val="75000"/>
                  </a:prstClr>
                </a:solidFill>
              </a:rPr>
              <a:pPr>
                <a:defRPr/>
              </a:pPr>
              <a:t>19</a:t>
            </a:fld>
            <a:endParaRPr lang="th-TH" dirty="0">
              <a:solidFill>
                <a:prstClr val="black">
                  <a:tint val="75000"/>
                </a:prstClr>
              </a:solidFill>
            </a:endParaRPr>
          </a:p>
        </p:txBody>
      </p:sp>
      <p:sp>
        <p:nvSpPr>
          <p:cNvPr id="76804" name="Rectangle 10"/>
          <p:cNvSpPr>
            <a:spLocks noChangeArrowheads="1"/>
          </p:cNvSpPr>
          <p:nvPr/>
        </p:nvSpPr>
        <p:spPr bwMode="auto">
          <a:xfrm>
            <a:off x="152400" y="6396373"/>
            <a:ext cx="9906000" cy="2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73" tIns="45592" rIns="91173" bIns="45592">
            <a:spAutoFit/>
          </a:bodyPr>
          <a:lstStyle/>
          <a:p>
            <a:r>
              <a:rPr lang="en-US" sz="800" dirty="0">
                <a:solidFill>
                  <a:prstClr val="black"/>
                </a:solidFill>
              </a:rPr>
              <a:t>Source: </a:t>
            </a:r>
            <a:r>
              <a:rPr lang="en-US" sz="800" dirty="0">
                <a:solidFill>
                  <a:srgbClr val="000000"/>
                </a:solidFill>
              </a:rPr>
              <a:t>Prepared by </a:t>
            </a:r>
            <a:r>
              <a:rPr lang="en-US" sz="800" dirty="0">
                <a:solidFill>
                  <a:srgbClr val="000000"/>
                </a:solidFill>
                <a:hlinkClick r:id="rId3"/>
              </a:rPr>
              <a:t>www.aidsdatahub.org</a:t>
            </a:r>
            <a:r>
              <a:rPr lang="en-US" sz="800" dirty="0">
                <a:solidFill>
                  <a:srgbClr val="000000"/>
                </a:solidFill>
              </a:rPr>
              <a:t> based on National AIDS Program, Ministry of Health and Sports. (2019). Myanmar IBBS &amp; Population Size Estimates among People Who Inject Drugs (PWID) 2017-2018</a:t>
            </a:r>
            <a:endParaRPr lang="en-US" sz="800" dirty="0">
              <a:solidFill>
                <a:prstClr val="black"/>
              </a:solidFill>
            </a:endParaRPr>
          </a:p>
        </p:txBody>
      </p:sp>
      <p:graphicFrame>
        <p:nvGraphicFramePr>
          <p:cNvPr id="7" name="Chart 6"/>
          <p:cNvGraphicFramePr>
            <a:graphicFrameLocks noGrp="1"/>
          </p:cNvGraphicFramePr>
          <p:nvPr>
            <p:extLst>
              <p:ext uri="{D42A27DB-BD31-4B8C-83A1-F6EECF244321}">
                <p14:modId xmlns:p14="http://schemas.microsoft.com/office/powerpoint/2010/main" val="615815711"/>
              </p:ext>
            </p:extLst>
          </p:nvPr>
        </p:nvGraphicFramePr>
        <p:xfrm>
          <a:off x="1905000" y="2209812"/>
          <a:ext cx="8153400" cy="418653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86990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5"/>
          </p:nvPr>
        </p:nvSpPr>
        <p:spPr/>
        <p:txBody>
          <a:bodyPr/>
          <a:lstStyle/>
          <a:p>
            <a:pPr>
              <a:defRPr/>
            </a:pPr>
            <a:fld id="{0DFC60B3-653F-4A48-B314-09A5ABC4AE6B}" type="slidenum">
              <a:rPr lang="th-TH">
                <a:solidFill>
                  <a:prstClr val="black">
                    <a:tint val="75000"/>
                  </a:prstClr>
                </a:solidFill>
              </a:rPr>
              <a:pPr>
                <a:defRPr/>
              </a:pPr>
              <a:t>2</a:t>
            </a:fld>
            <a:endParaRPr lang="th-TH" dirty="0">
              <a:solidFill>
                <a:prstClr val="black">
                  <a:tint val="75000"/>
                </a:prstClr>
              </a:solidFill>
            </a:endParaRPr>
          </a:p>
        </p:txBody>
      </p:sp>
      <p:sp>
        <p:nvSpPr>
          <p:cNvPr id="23555" name="Subtitle 4"/>
          <p:cNvSpPr>
            <a:spLocks noGrp="1"/>
          </p:cNvSpPr>
          <p:nvPr>
            <p:ph type="subTitle" idx="1"/>
          </p:nvPr>
        </p:nvSpPr>
        <p:spPr bwMode="auto">
          <a:xfrm>
            <a:off x="527049" y="2133603"/>
            <a:ext cx="8077200" cy="3448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rmAutofit/>
          </a:bodyPr>
          <a:lstStyle/>
          <a:p>
            <a:pPr fontAlgn="base">
              <a:spcAft>
                <a:spcPct val="0"/>
              </a:spcAft>
            </a:pPr>
            <a:r>
              <a:rPr lang="en-US" dirty="0">
                <a:cs typeface="Cordia New" pitchFamily="34" charset="-34"/>
                <a:hlinkClick r:id="rId2" action="ppaction://hlinksldjump"/>
              </a:rPr>
              <a:t>Basic socio-demographic indicators</a:t>
            </a:r>
            <a:endParaRPr lang="en-US" dirty="0">
              <a:cs typeface="Cordia New" pitchFamily="34" charset="-34"/>
            </a:endParaRPr>
          </a:p>
          <a:p>
            <a:pPr fontAlgn="base">
              <a:spcAft>
                <a:spcPct val="0"/>
              </a:spcAft>
            </a:pPr>
            <a:r>
              <a:rPr lang="en-US" dirty="0">
                <a:cs typeface="Cordia New" pitchFamily="34" charset="-34"/>
                <a:hlinkClick r:id="rId3" action="ppaction://hlinksldjump"/>
              </a:rPr>
              <a:t>HIV prevalence and epidemiological status </a:t>
            </a:r>
            <a:endParaRPr lang="en-US" dirty="0">
              <a:cs typeface="Cordia New" pitchFamily="34" charset="-34"/>
            </a:endParaRPr>
          </a:p>
          <a:p>
            <a:pPr fontAlgn="base">
              <a:spcAft>
                <a:spcPct val="0"/>
              </a:spcAft>
            </a:pPr>
            <a:r>
              <a:rPr lang="en-US" dirty="0">
                <a:cs typeface="Cordia New" pitchFamily="34" charset="-34"/>
                <a:hlinkClick r:id="rId4" action="ppaction://hlinksldjump"/>
              </a:rPr>
              <a:t>Risk behaviors</a:t>
            </a:r>
            <a:endParaRPr lang="en-US" dirty="0">
              <a:cs typeface="Cordia New" pitchFamily="34" charset="-34"/>
            </a:endParaRPr>
          </a:p>
          <a:p>
            <a:pPr fontAlgn="base">
              <a:spcAft>
                <a:spcPct val="0"/>
              </a:spcAft>
            </a:pPr>
            <a:r>
              <a:rPr lang="en-US" dirty="0">
                <a:cs typeface="Cordia New" pitchFamily="34" charset="-34"/>
                <a:hlinkClick r:id="rId5" action="ppaction://hlinksldjump"/>
              </a:rPr>
              <a:t>Vulnerability and HIV knowledge </a:t>
            </a:r>
            <a:endParaRPr lang="en-US" dirty="0">
              <a:cs typeface="Cordia New" pitchFamily="34" charset="-34"/>
            </a:endParaRPr>
          </a:p>
          <a:p>
            <a:pPr fontAlgn="base">
              <a:spcAft>
                <a:spcPct val="0"/>
              </a:spcAft>
            </a:pPr>
            <a:r>
              <a:rPr lang="en-US" dirty="0">
                <a:cs typeface="Cordia New" pitchFamily="34" charset="-34"/>
                <a:hlinkClick r:id="rId6" action="ppaction://hlinksldjump"/>
              </a:rPr>
              <a:t>HIV expenditure </a:t>
            </a:r>
            <a:endParaRPr lang="en-US" dirty="0">
              <a:cs typeface="Cordia New" pitchFamily="34" charset="-34"/>
            </a:endParaRPr>
          </a:p>
          <a:p>
            <a:pPr fontAlgn="base">
              <a:spcAft>
                <a:spcPct val="0"/>
              </a:spcAft>
            </a:pPr>
            <a:r>
              <a:rPr lang="en-US" dirty="0">
                <a:cs typeface="Cordia New" pitchFamily="34" charset="-34"/>
                <a:hlinkClick r:id="rId7" action="ppaction://hlinksldjump"/>
              </a:rPr>
              <a:t>National response </a:t>
            </a:r>
            <a:endParaRPr lang="th-TH" dirty="0"/>
          </a:p>
        </p:txBody>
      </p:sp>
      <p:sp>
        <p:nvSpPr>
          <p:cNvPr id="23556" name="Title 3"/>
          <p:cNvSpPr>
            <a:spLocks noGrp="1"/>
          </p:cNvSpPr>
          <p:nvPr>
            <p:ph type="title"/>
          </p:nvPr>
        </p:nvSpPr>
        <p:spPr bwMode="auto">
          <a:xfrm>
            <a:off x="228600" y="1571626"/>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US">
                <a:cs typeface="Cordia New" pitchFamily="34" charset="-34"/>
              </a:rPr>
              <a:t>CONTENT</a:t>
            </a:r>
            <a:endParaRPr lang="th-TH"/>
          </a:p>
        </p:txBody>
      </p:sp>
    </p:spTree>
    <p:extLst>
      <p:ext uri="{BB962C8B-B14F-4D97-AF65-F5344CB8AC3E}">
        <p14:creationId xmlns:p14="http://schemas.microsoft.com/office/powerpoint/2010/main" val="2159677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Title 2"/>
          <p:cNvSpPr>
            <a:spLocks noGrp="1"/>
          </p:cNvSpPr>
          <p:nvPr>
            <p:ph type="title"/>
          </p:nvPr>
        </p:nvSpPr>
        <p:spPr bwMode="auto">
          <a:xfrm>
            <a:off x="304800" y="1447800"/>
            <a:ext cx="114300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US" dirty="0">
                <a:cs typeface="Cordia New" pitchFamily="34" charset="-34"/>
              </a:rPr>
              <a:t>Overlapping risk </a:t>
            </a:r>
            <a:r>
              <a:rPr lang="en-US" dirty="0" err="1">
                <a:cs typeface="Cordia New" pitchFamily="34" charset="-34"/>
              </a:rPr>
              <a:t>behaviours</a:t>
            </a:r>
            <a:r>
              <a:rPr lang="en-US" dirty="0">
                <a:cs typeface="Cordia New" pitchFamily="34" charset="-34"/>
              </a:rPr>
              <a:t> among PWID: Proportion of PWID who reported sex with commercial partners in the last 12 months, by age group, 2017-2018</a:t>
            </a:r>
          </a:p>
        </p:txBody>
      </p:sp>
      <p:sp>
        <p:nvSpPr>
          <p:cNvPr id="2" name="Slide Number Placeholder 1"/>
          <p:cNvSpPr>
            <a:spLocks noGrp="1"/>
          </p:cNvSpPr>
          <p:nvPr>
            <p:ph type="sldNum" sz="quarter" idx="10"/>
          </p:nvPr>
        </p:nvSpPr>
        <p:spPr/>
        <p:txBody>
          <a:bodyPr/>
          <a:lstStyle/>
          <a:p>
            <a:pPr>
              <a:defRPr/>
            </a:pPr>
            <a:fld id="{6C99F901-4A1B-4023-AF91-EE39BF4C4DC7}" type="slidenum">
              <a:rPr lang="th-TH">
                <a:solidFill>
                  <a:prstClr val="black">
                    <a:tint val="75000"/>
                  </a:prstClr>
                </a:solidFill>
              </a:rPr>
              <a:pPr>
                <a:defRPr/>
              </a:pPr>
              <a:t>20</a:t>
            </a:fld>
            <a:endParaRPr lang="th-TH" dirty="0">
              <a:solidFill>
                <a:prstClr val="black">
                  <a:tint val="75000"/>
                </a:prstClr>
              </a:solidFill>
            </a:endParaRPr>
          </a:p>
        </p:txBody>
      </p:sp>
      <p:sp>
        <p:nvSpPr>
          <p:cNvPr id="76804" name="Rectangle 10"/>
          <p:cNvSpPr>
            <a:spLocks noChangeArrowheads="1"/>
          </p:cNvSpPr>
          <p:nvPr/>
        </p:nvSpPr>
        <p:spPr bwMode="auto">
          <a:xfrm>
            <a:off x="152400" y="6475333"/>
            <a:ext cx="9906000" cy="2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73" tIns="45592" rIns="91173" bIns="45592">
            <a:spAutoFit/>
          </a:bodyPr>
          <a:lstStyle/>
          <a:p>
            <a:r>
              <a:rPr lang="en-US" sz="800" dirty="0">
                <a:solidFill>
                  <a:prstClr val="black"/>
                </a:solidFill>
              </a:rPr>
              <a:t>Source: </a:t>
            </a:r>
            <a:r>
              <a:rPr lang="en-US" sz="800" dirty="0">
                <a:solidFill>
                  <a:srgbClr val="000000"/>
                </a:solidFill>
              </a:rPr>
              <a:t>Prepared by </a:t>
            </a:r>
            <a:r>
              <a:rPr lang="en-US" sz="800" dirty="0">
                <a:solidFill>
                  <a:srgbClr val="000000"/>
                </a:solidFill>
                <a:hlinkClick r:id="rId3"/>
              </a:rPr>
              <a:t>www.aidsdatahub.org</a:t>
            </a:r>
            <a:r>
              <a:rPr lang="en-US" sz="800" dirty="0">
                <a:solidFill>
                  <a:srgbClr val="000000"/>
                </a:solidFill>
              </a:rPr>
              <a:t> based on National AIDS Program, Ministry of Health and Sports. (2019). Myanmar IBBS &amp; Population Size Estimates among People Who Inject Drugs (PWID) 2017-2018</a:t>
            </a:r>
            <a:endParaRPr lang="en-US" sz="800" dirty="0">
              <a:solidFill>
                <a:prstClr val="black"/>
              </a:solidFill>
            </a:endParaRPr>
          </a:p>
        </p:txBody>
      </p:sp>
      <p:graphicFrame>
        <p:nvGraphicFramePr>
          <p:cNvPr id="8" name="Chart 7"/>
          <p:cNvGraphicFramePr>
            <a:graphicFrameLocks/>
          </p:cNvGraphicFramePr>
          <p:nvPr>
            <p:extLst>
              <p:ext uri="{D42A27DB-BD31-4B8C-83A1-F6EECF244321}">
                <p14:modId xmlns:p14="http://schemas.microsoft.com/office/powerpoint/2010/main" val="3741156449"/>
              </p:ext>
            </p:extLst>
          </p:nvPr>
        </p:nvGraphicFramePr>
        <p:xfrm>
          <a:off x="1905000" y="2590804"/>
          <a:ext cx="8382000" cy="383423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7857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Title 2"/>
          <p:cNvSpPr>
            <a:spLocks noGrp="1"/>
          </p:cNvSpPr>
          <p:nvPr>
            <p:ph type="title"/>
          </p:nvPr>
        </p:nvSpPr>
        <p:spPr bwMode="auto">
          <a:xfrm>
            <a:off x="304800" y="1587035"/>
            <a:ext cx="10117144"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US" dirty="0">
                <a:cs typeface="Cordia New" pitchFamily="34" charset="-34"/>
              </a:rPr>
              <a:t>Proportion of PWID who reported condom use at last sex, 2017-2018</a:t>
            </a:r>
            <a:br>
              <a:rPr lang="en-US" dirty="0">
                <a:cs typeface="Cordia New" pitchFamily="34" charset="-34"/>
              </a:rPr>
            </a:br>
            <a:endParaRPr lang="en-US" dirty="0">
              <a:cs typeface="Cordia New" pitchFamily="34" charset="-34"/>
            </a:endParaRPr>
          </a:p>
        </p:txBody>
      </p:sp>
      <p:sp>
        <p:nvSpPr>
          <p:cNvPr id="2" name="Slide Number Placeholder 1"/>
          <p:cNvSpPr>
            <a:spLocks noGrp="1"/>
          </p:cNvSpPr>
          <p:nvPr>
            <p:ph type="sldNum" sz="quarter" idx="10"/>
          </p:nvPr>
        </p:nvSpPr>
        <p:spPr/>
        <p:txBody>
          <a:bodyPr/>
          <a:lstStyle/>
          <a:p>
            <a:pPr>
              <a:defRPr/>
            </a:pPr>
            <a:fld id="{6C99F901-4A1B-4023-AF91-EE39BF4C4DC7}" type="slidenum">
              <a:rPr lang="th-TH">
                <a:solidFill>
                  <a:prstClr val="black">
                    <a:tint val="75000"/>
                  </a:prstClr>
                </a:solidFill>
              </a:rPr>
              <a:pPr>
                <a:defRPr/>
              </a:pPr>
              <a:t>21</a:t>
            </a:fld>
            <a:endParaRPr lang="th-TH" dirty="0">
              <a:solidFill>
                <a:prstClr val="black">
                  <a:tint val="75000"/>
                </a:prstClr>
              </a:solidFill>
            </a:endParaRPr>
          </a:p>
        </p:txBody>
      </p:sp>
      <p:sp>
        <p:nvSpPr>
          <p:cNvPr id="76804" name="Rectangle 10"/>
          <p:cNvSpPr>
            <a:spLocks noChangeArrowheads="1"/>
          </p:cNvSpPr>
          <p:nvPr/>
        </p:nvSpPr>
        <p:spPr bwMode="auto">
          <a:xfrm>
            <a:off x="152400" y="6396373"/>
            <a:ext cx="9906000" cy="2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73" tIns="45592" rIns="91173" bIns="45592">
            <a:spAutoFit/>
          </a:bodyPr>
          <a:lstStyle/>
          <a:p>
            <a:r>
              <a:rPr lang="en-US" sz="800" dirty="0">
                <a:solidFill>
                  <a:prstClr val="black"/>
                </a:solidFill>
              </a:rPr>
              <a:t>Source: </a:t>
            </a:r>
            <a:r>
              <a:rPr lang="en-US" sz="800" dirty="0">
                <a:solidFill>
                  <a:srgbClr val="000000"/>
                </a:solidFill>
              </a:rPr>
              <a:t>Prepared by </a:t>
            </a:r>
            <a:r>
              <a:rPr lang="en-US" sz="800" dirty="0">
                <a:solidFill>
                  <a:srgbClr val="000000"/>
                </a:solidFill>
                <a:hlinkClick r:id="rId3"/>
              </a:rPr>
              <a:t>www.aidsdatahub.org</a:t>
            </a:r>
            <a:r>
              <a:rPr lang="en-US" sz="800" dirty="0">
                <a:solidFill>
                  <a:srgbClr val="000000"/>
                </a:solidFill>
              </a:rPr>
              <a:t> based on National AIDS Program, Ministry of Health and Sports. (2019). Myanmar IBBS &amp; Population Size Estimates among People Who Inject Drugs (PWID) 2017-2018</a:t>
            </a:r>
            <a:endParaRPr lang="en-US" sz="800" dirty="0">
              <a:solidFill>
                <a:prstClr val="black"/>
              </a:solidFill>
            </a:endParaRPr>
          </a:p>
        </p:txBody>
      </p:sp>
      <p:graphicFrame>
        <p:nvGraphicFramePr>
          <p:cNvPr id="6" name="Chart 5"/>
          <p:cNvGraphicFramePr>
            <a:graphicFrameLocks noGrp="1"/>
          </p:cNvGraphicFramePr>
          <p:nvPr>
            <p:extLst>
              <p:ext uri="{D42A27DB-BD31-4B8C-83A1-F6EECF244321}">
                <p14:modId xmlns:p14="http://schemas.microsoft.com/office/powerpoint/2010/main" val="575492290"/>
              </p:ext>
            </p:extLst>
          </p:nvPr>
        </p:nvGraphicFramePr>
        <p:xfrm>
          <a:off x="1895476" y="2091035"/>
          <a:ext cx="8391525" cy="43053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223192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Title 2"/>
          <p:cNvSpPr>
            <a:spLocks noGrp="1"/>
          </p:cNvSpPr>
          <p:nvPr>
            <p:ph type="title"/>
          </p:nvPr>
        </p:nvSpPr>
        <p:spPr bwMode="auto">
          <a:xfrm>
            <a:off x="228600" y="1447800"/>
            <a:ext cx="115824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US" dirty="0">
                <a:cs typeface="Cordia New" pitchFamily="34" charset="-34"/>
              </a:rPr>
              <a:t>Proportion of key populations who reported condom use at last sex by age group, 2015-2018</a:t>
            </a:r>
            <a:br>
              <a:rPr lang="en-US" dirty="0">
                <a:cs typeface="Cordia New" pitchFamily="34" charset="-34"/>
              </a:rPr>
            </a:br>
            <a:endParaRPr lang="en-US" dirty="0">
              <a:cs typeface="Cordia New" pitchFamily="34" charset="-34"/>
            </a:endParaRPr>
          </a:p>
        </p:txBody>
      </p:sp>
      <p:sp>
        <p:nvSpPr>
          <p:cNvPr id="2" name="Slide Number Placeholder 1"/>
          <p:cNvSpPr>
            <a:spLocks noGrp="1"/>
          </p:cNvSpPr>
          <p:nvPr>
            <p:ph type="sldNum" sz="quarter" idx="10"/>
          </p:nvPr>
        </p:nvSpPr>
        <p:spPr/>
        <p:txBody>
          <a:bodyPr/>
          <a:lstStyle/>
          <a:p>
            <a:pPr>
              <a:defRPr/>
            </a:pPr>
            <a:fld id="{6C99F901-4A1B-4023-AF91-EE39BF4C4DC7}" type="slidenum">
              <a:rPr lang="th-TH">
                <a:solidFill>
                  <a:prstClr val="black">
                    <a:tint val="75000"/>
                  </a:prstClr>
                </a:solidFill>
              </a:rPr>
              <a:pPr>
                <a:defRPr/>
              </a:pPr>
              <a:t>22</a:t>
            </a:fld>
            <a:endParaRPr lang="th-TH" dirty="0">
              <a:solidFill>
                <a:prstClr val="black">
                  <a:tint val="75000"/>
                </a:prstClr>
              </a:solidFill>
            </a:endParaRPr>
          </a:p>
        </p:txBody>
      </p:sp>
      <p:sp>
        <p:nvSpPr>
          <p:cNvPr id="76804" name="Rectangle 10"/>
          <p:cNvSpPr>
            <a:spLocks noChangeArrowheads="1"/>
          </p:cNvSpPr>
          <p:nvPr/>
        </p:nvSpPr>
        <p:spPr bwMode="auto">
          <a:xfrm>
            <a:off x="76200" y="6396367"/>
            <a:ext cx="9982200" cy="338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73" tIns="45592" rIns="91173" bIns="45592">
            <a:spAutoFit/>
          </a:bodyPr>
          <a:lstStyle/>
          <a:p>
            <a:r>
              <a:rPr lang="en-US" sz="800" dirty="0">
                <a:solidFill>
                  <a:prstClr val="black"/>
                </a:solidFill>
              </a:rPr>
              <a:t>Source: </a:t>
            </a:r>
            <a:r>
              <a:rPr lang="en-US" sz="800" dirty="0">
                <a:solidFill>
                  <a:srgbClr val="000000"/>
                </a:solidFill>
              </a:rPr>
              <a:t>Prepared by </a:t>
            </a:r>
            <a:r>
              <a:rPr lang="en-US" sz="800" dirty="0">
                <a:solidFill>
                  <a:srgbClr val="000000"/>
                </a:solidFill>
                <a:hlinkClick r:id="rId3"/>
              </a:rPr>
              <a:t>www.aidsdatahub.org</a:t>
            </a:r>
            <a:r>
              <a:rPr lang="en-US" sz="800" dirty="0">
                <a:solidFill>
                  <a:srgbClr val="000000"/>
                </a:solidFill>
              </a:rPr>
              <a:t> based on 1. </a:t>
            </a:r>
            <a:r>
              <a:rPr lang="en-US" sz="800" dirty="0">
                <a:solidFill>
                  <a:prstClr val="black"/>
                </a:solidFill>
              </a:rPr>
              <a:t>Myanmar Global AIDS Response Progress Reporting 2016; 2. </a:t>
            </a:r>
            <a:r>
              <a:rPr lang="en-US" sz="800" dirty="0"/>
              <a:t>National AIDS Programme. (2015). Myanmar Global AIDS Response Progress Report (Country Narrative Report)</a:t>
            </a:r>
            <a:r>
              <a:rPr lang="en-US" sz="800" dirty="0">
                <a:solidFill>
                  <a:srgbClr val="000000"/>
                </a:solidFill>
              </a:rPr>
              <a:t>; </a:t>
            </a:r>
            <a:r>
              <a:rPr lang="en-US" sz="800" dirty="0">
                <a:solidFill>
                  <a:prstClr val="black"/>
                </a:solidFill>
              </a:rPr>
              <a:t> and 3. </a:t>
            </a:r>
            <a:r>
              <a:rPr lang="en-US" sz="800" dirty="0">
                <a:solidFill>
                  <a:prstClr val="black"/>
                </a:solidFill>
                <a:hlinkClick r:id="rId4"/>
              </a:rPr>
              <a:t>www.aidsinfoonline.org</a:t>
            </a:r>
            <a:r>
              <a:rPr lang="en-US" sz="800" dirty="0">
                <a:solidFill>
                  <a:prstClr val="black"/>
                </a:solidFill>
              </a:rPr>
              <a:t> </a:t>
            </a:r>
          </a:p>
        </p:txBody>
      </p:sp>
      <p:graphicFrame>
        <p:nvGraphicFramePr>
          <p:cNvPr id="7" name="Chart 6"/>
          <p:cNvGraphicFramePr>
            <a:graphicFrameLocks noGrp="1"/>
          </p:cNvGraphicFramePr>
          <p:nvPr>
            <p:extLst>
              <p:ext uri="{D42A27DB-BD31-4B8C-83A1-F6EECF244321}">
                <p14:modId xmlns:p14="http://schemas.microsoft.com/office/powerpoint/2010/main" val="845760140"/>
              </p:ext>
            </p:extLst>
          </p:nvPr>
        </p:nvGraphicFramePr>
        <p:xfrm>
          <a:off x="1828800" y="2362203"/>
          <a:ext cx="8382000" cy="39052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10674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Title 2"/>
          <p:cNvSpPr>
            <a:spLocks noGrp="1"/>
          </p:cNvSpPr>
          <p:nvPr>
            <p:ph type="title"/>
          </p:nvPr>
        </p:nvSpPr>
        <p:spPr bwMode="auto">
          <a:xfrm>
            <a:off x="228600" y="1295400"/>
            <a:ext cx="11582400" cy="58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US" dirty="0">
                <a:cs typeface="Cordia New" pitchFamily="34" charset="-34"/>
              </a:rPr>
              <a:t>Proportion of FSW who reported condom use at last sex, and consistent condom use with different types of sexual partners in the last month, 2015</a:t>
            </a:r>
            <a:br>
              <a:rPr lang="en-US" dirty="0">
                <a:cs typeface="Cordia New" pitchFamily="34" charset="-34"/>
              </a:rPr>
            </a:br>
            <a:endParaRPr lang="en-US" dirty="0">
              <a:cs typeface="Cordia New" pitchFamily="34" charset="-34"/>
            </a:endParaRPr>
          </a:p>
        </p:txBody>
      </p:sp>
      <p:sp>
        <p:nvSpPr>
          <p:cNvPr id="2" name="Slide Number Placeholder 1"/>
          <p:cNvSpPr>
            <a:spLocks noGrp="1"/>
          </p:cNvSpPr>
          <p:nvPr>
            <p:ph type="sldNum" sz="quarter" idx="10"/>
          </p:nvPr>
        </p:nvSpPr>
        <p:spPr/>
        <p:txBody>
          <a:bodyPr/>
          <a:lstStyle/>
          <a:p>
            <a:pPr>
              <a:defRPr/>
            </a:pPr>
            <a:fld id="{391F3599-686C-4846-88EA-E4EB1A7767D9}" type="slidenum">
              <a:rPr lang="th-TH">
                <a:solidFill>
                  <a:prstClr val="black">
                    <a:tint val="75000"/>
                  </a:prstClr>
                </a:solidFill>
              </a:rPr>
              <a:pPr>
                <a:defRPr/>
              </a:pPr>
              <a:t>23</a:t>
            </a:fld>
            <a:endParaRPr lang="th-TH" dirty="0">
              <a:solidFill>
                <a:prstClr val="black">
                  <a:tint val="75000"/>
                </a:prstClr>
              </a:solidFill>
            </a:endParaRPr>
          </a:p>
        </p:txBody>
      </p:sp>
      <p:sp>
        <p:nvSpPr>
          <p:cNvPr id="77829" name="Rectangle 10"/>
          <p:cNvSpPr>
            <a:spLocks noChangeArrowheads="1"/>
          </p:cNvSpPr>
          <p:nvPr/>
        </p:nvSpPr>
        <p:spPr bwMode="auto">
          <a:xfrm>
            <a:off x="228600" y="6642595"/>
            <a:ext cx="9124951" cy="2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73" tIns="45592" rIns="91173" bIns="45592">
            <a:spAutoFit/>
          </a:bodyPr>
          <a:lstStyle/>
          <a:p>
            <a:pPr algn="just"/>
            <a:r>
              <a:rPr lang="en-US" sz="800" dirty="0">
                <a:solidFill>
                  <a:prstClr val="black"/>
                </a:solidFill>
              </a:rPr>
              <a:t>Source: </a:t>
            </a:r>
            <a:r>
              <a:rPr lang="en-US" sz="800" dirty="0">
                <a:solidFill>
                  <a:srgbClr val="000000"/>
                </a:solidFill>
              </a:rPr>
              <a:t>Prepared by </a:t>
            </a:r>
            <a:r>
              <a:rPr lang="en-US" sz="800" dirty="0">
                <a:solidFill>
                  <a:srgbClr val="000000"/>
                </a:solidFill>
                <a:hlinkClick r:id="rId2"/>
              </a:rPr>
              <a:t>www.aidsdatahub.org</a:t>
            </a:r>
            <a:r>
              <a:rPr lang="en-US" sz="800" dirty="0">
                <a:solidFill>
                  <a:srgbClr val="000000"/>
                </a:solidFill>
              </a:rPr>
              <a:t> based on </a:t>
            </a:r>
            <a:r>
              <a:rPr lang="en-US" sz="800" dirty="0">
                <a:solidFill>
                  <a:prstClr val="black"/>
                </a:solidFill>
              </a:rPr>
              <a:t>National AIDS Program, Ministry of Health and Sports. (2019). Myanmar IBBS &amp; Population Size Estimates FSW, 2015</a:t>
            </a:r>
          </a:p>
        </p:txBody>
      </p:sp>
      <p:grpSp>
        <p:nvGrpSpPr>
          <p:cNvPr id="3" name="Group 2"/>
          <p:cNvGrpSpPr/>
          <p:nvPr/>
        </p:nvGrpSpPr>
        <p:grpSpPr>
          <a:xfrm>
            <a:off x="1705989" y="2286001"/>
            <a:ext cx="8784971" cy="4359526"/>
            <a:chOff x="76200" y="2209800"/>
            <a:chExt cx="8784970" cy="4359525"/>
          </a:xfrm>
        </p:grpSpPr>
        <p:graphicFrame>
          <p:nvGraphicFramePr>
            <p:cNvPr id="7" name="Chart 6"/>
            <p:cNvGraphicFramePr>
              <a:graphicFrameLocks/>
            </p:cNvGraphicFramePr>
            <p:nvPr>
              <p:extLst>
                <p:ext uri="{D42A27DB-BD31-4B8C-83A1-F6EECF244321}">
                  <p14:modId xmlns:p14="http://schemas.microsoft.com/office/powerpoint/2010/main" val="1644141878"/>
                </p:ext>
              </p:extLst>
            </p:nvPr>
          </p:nvGraphicFramePr>
          <p:xfrm>
            <a:off x="76200" y="2209800"/>
            <a:ext cx="4389120" cy="21031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2252629954"/>
                </p:ext>
              </p:extLst>
            </p:nvPr>
          </p:nvGraphicFramePr>
          <p:xfrm>
            <a:off x="4472050" y="2209800"/>
            <a:ext cx="4389120" cy="21031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p:cNvGraphicFramePr>
            <p:nvPr>
              <p:extLst>
                <p:ext uri="{D42A27DB-BD31-4B8C-83A1-F6EECF244321}">
                  <p14:modId xmlns:p14="http://schemas.microsoft.com/office/powerpoint/2010/main" val="835879411"/>
                </p:ext>
              </p:extLst>
            </p:nvPr>
          </p:nvGraphicFramePr>
          <p:xfrm>
            <a:off x="76200" y="4305795"/>
            <a:ext cx="8783880" cy="2263530"/>
          </p:xfrm>
          <a:graphic>
            <a:graphicData uri="http://schemas.openxmlformats.org/drawingml/2006/chart">
              <c:chart xmlns:c="http://schemas.openxmlformats.org/drawingml/2006/chart" xmlns:r="http://schemas.openxmlformats.org/officeDocument/2006/relationships" r:id="rId5"/>
            </a:graphicData>
          </a:graphic>
        </p:graphicFrame>
      </p:grpSp>
    </p:spTree>
    <p:extLst>
      <p:ext uri="{BB962C8B-B14F-4D97-AF65-F5344CB8AC3E}">
        <p14:creationId xmlns:p14="http://schemas.microsoft.com/office/powerpoint/2010/main" val="11926121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Title 2"/>
          <p:cNvSpPr>
            <a:spLocks noGrp="1"/>
          </p:cNvSpPr>
          <p:nvPr>
            <p:ph type="title"/>
          </p:nvPr>
        </p:nvSpPr>
        <p:spPr bwMode="auto">
          <a:xfrm>
            <a:off x="228601" y="1371600"/>
            <a:ext cx="11203563"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US" dirty="0">
                <a:cs typeface="Cordia New" pitchFamily="34" charset="-34"/>
              </a:rPr>
              <a:t>Average number of clients reported among FSWs in the last month, and in the last working day, 2015</a:t>
            </a:r>
            <a:br>
              <a:rPr lang="en-US" dirty="0">
                <a:cs typeface="Cordia New" pitchFamily="34" charset="-34"/>
              </a:rPr>
            </a:br>
            <a:endParaRPr lang="en-US" dirty="0">
              <a:cs typeface="Cordia New" pitchFamily="34" charset="-34"/>
            </a:endParaRPr>
          </a:p>
        </p:txBody>
      </p:sp>
      <p:sp>
        <p:nvSpPr>
          <p:cNvPr id="2" name="Slide Number Placeholder 1"/>
          <p:cNvSpPr>
            <a:spLocks noGrp="1"/>
          </p:cNvSpPr>
          <p:nvPr>
            <p:ph type="sldNum" sz="quarter" idx="10"/>
          </p:nvPr>
        </p:nvSpPr>
        <p:spPr/>
        <p:txBody>
          <a:bodyPr/>
          <a:lstStyle/>
          <a:p>
            <a:pPr>
              <a:defRPr/>
            </a:pPr>
            <a:fld id="{229FFD1A-A3B7-4456-B56A-E742132A025E}" type="slidenum">
              <a:rPr lang="th-TH">
                <a:solidFill>
                  <a:prstClr val="black">
                    <a:tint val="75000"/>
                  </a:prstClr>
                </a:solidFill>
              </a:rPr>
              <a:pPr>
                <a:defRPr/>
              </a:pPr>
              <a:t>24</a:t>
            </a:fld>
            <a:endParaRPr lang="th-TH" dirty="0">
              <a:solidFill>
                <a:prstClr val="black">
                  <a:tint val="75000"/>
                </a:prstClr>
              </a:solidFill>
            </a:endParaRPr>
          </a:p>
        </p:txBody>
      </p:sp>
      <p:graphicFrame>
        <p:nvGraphicFramePr>
          <p:cNvPr id="7" name="Chart 6"/>
          <p:cNvGraphicFramePr>
            <a:graphicFrameLocks/>
          </p:cNvGraphicFramePr>
          <p:nvPr>
            <p:extLst>
              <p:ext uri="{D42A27DB-BD31-4B8C-83A1-F6EECF244321}">
                <p14:modId xmlns:p14="http://schemas.microsoft.com/office/powerpoint/2010/main" val="3034673414"/>
              </p:ext>
            </p:extLst>
          </p:nvPr>
        </p:nvGraphicFramePr>
        <p:xfrm>
          <a:off x="2438400" y="2438400"/>
          <a:ext cx="7315200" cy="388620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10"/>
          <p:cNvSpPr>
            <a:spLocks noChangeArrowheads="1"/>
          </p:cNvSpPr>
          <p:nvPr/>
        </p:nvSpPr>
        <p:spPr bwMode="auto">
          <a:xfrm>
            <a:off x="228600" y="6615385"/>
            <a:ext cx="9124951" cy="2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73" tIns="45592" rIns="91173" bIns="45592">
            <a:spAutoFit/>
          </a:bodyPr>
          <a:lstStyle/>
          <a:p>
            <a:pPr algn="just"/>
            <a:r>
              <a:rPr lang="en-US" sz="800" dirty="0">
                <a:solidFill>
                  <a:prstClr val="black"/>
                </a:solidFill>
              </a:rPr>
              <a:t>Source: </a:t>
            </a:r>
            <a:r>
              <a:rPr lang="en-US" sz="800" dirty="0">
                <a:solidFill>
                  <a:srgbClr val="000000"/>
                </a:solidFill>
              </a:rPr>
              <a:t>Prepared by </a:t>
            </a:r>
            <a:r>
              <a:rPr lang="en-US" sz="800" dirty="0">
                <a:solidFill>
                  <a:srgbClr val="000000"/>
                </a:solidFill>
                <a:hlinkClick r:id="rId3"/>
              </a:rPr>
              <a:t>www.aidsdatahub.org</a:t>
            </a:r>
            <a:r>
              <a:rPr lang="en-US" sz="800" dirty="0">
                <a:solidFill>
                  <a:srgbClr val="000000"/>
                </a:solidFill>
              </a:rPr>
              <a:t> based on </a:t>
            </a:r>
            <a:r>
              <a:rPr lang="en-US" sz="800" dirty="0">
                <a:solidFill>
                  <a:prstClr val="black"/>
                </a:solidFill>
              </a:rPr>
              <a:t>National AIDS Program, Ministry of Health and Sports. (2019). Myanmar IBBS &amp; Population Size Estimates FSW, 2015</a:t>
            </a:r>
          </a:p>
        </p:txBody>
      </p:sp>
    </p:spTree>
    <p:extLst>
      <p:ext uri="{BB962C8B-B14F-4D97-AF65-F5344CB8AC3E}">
        <p14:creationId xmlns:p14="http://schemas.microsoft.com/office/powerpoint/2010/main" val="32245809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Title 2"/>
          <p:cNvSpPr>
            <a:spLocks noGrp="1"/>
          </p:cNvSpPr>
          <p:nvPr>
            <p:ph type="title"/>
          </p:nvPr>
        </p:nvSpPr>
        <p:spPr bwMode="auto">
          <a:xfrm>
            <a:off x="228601" y="1447800"/>
            <a:ext cx="11203563"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US" dirty="0">
                <a:cs typeface="Cordia New" pitchFamily="34" charset="-34"/>
              </a:rPr>
              <a:t>Average age at initiation into sex work, and duration of sex work reported among sex workers, 2015</a:t>
            </a:r>
          </a:p>
        </p:txBody>
      </p:sp>
      <p:sp>
        <p:nvSpPr>
          <p:cNvPr id="2" name="Slide Number Placeholder 1"/>
          <p:cNvSpPr>
            <a:spLocks noGrp="1"/>
          </p:cNvSpPr>
          <p:nvPr>
            <p:ph type="sldNum" sz="quarter" idx="10"/>
          </p:nvPr>
        </p:nvSpPr>
        <p:spPr/>
        <p:txBody>
          <a:bodyPr/>
          <a:lstStyle/>
          <a:p>
            <a:pPr>
              <a:defRPr/>
            </a:pPr>
            <a:fld id="{229FFD1A-A3B7-4456-B56A-E742132A025E}" type="slidenum">
              <a:rPr lang="th-TH">
                <a:solidFill>
                  <a:prstClr val="black">
                    <a:tint val="75000"/>
                  </a:prstClr>
                </a:solidFill>
              </a:rPr>
              <a:pPr>
                <a:defRPr/>
              </a:pPr>
              <a:t>25</a:t>
            </a:fld>
            <a:endParaRPr lang="th-TH" dirty="0">
              <a:solidFill>
                <a:prstClr val="black">
                  <a:tint val="75000"/>
                </a:prstClr>
              </a:solidFill>
            </a:endParaRPr>
          </a:p>
        </p:txBody>
      </p:sp>
      <p:sp>
        <p:nvSpPr>
          <p:cNvPr id="8" name="Rectangle 10"/>
          <p:cNvSpPr>
            <a:spLocks noChangeArrowheads="1"/>
          </p:cNvSpPr>
          <p:nvPr/>
        </p:nvSpPr>
        <p:spPr bwMode="auto">
          <a:xfrm>
            <a:off x="221672" y="6540541"/>
            <a:ext cx="9124951" cy="2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73" tIns="45592" rIns="91173" bIns="45592">
            <a:spAutoFit/>
          </a:bodyPr>
          <a:lstStyle/>
          <a:p>
            <a:pPr algn="just"/>
            <a:r>
              <a:rPr lang="en-US" sz="800" dirty="0">
                <a:solidFill>
                  <a:prstClr val="black"/>
                </a:solidFill>
              </a:rPr>
              <a:t>Source: </a:t>
            </a:r>
            <a:r>
              <a:rPr lang="en-US" sz="800" dirty="0">
                <a:solidFill>
                  <a:srgbClr val="000000"/>
                </a:solidFill>
              </a:rPr>
              <a:t>Prepared by </a:t>
            </a:r>
            <a:r>
              <a:rPr lang="en-US" sz="800" dirty="0">
                <a:solidFill>
                  <a:srgbClr val="000000"/>
                </a:solidFill>
                <a:hlinkClick r:id="rId2"/>
              </a:rPr>
              <a:t>www.aidsdatahub.org</a:t>
            </a:r>
            <a:r>
              <a:rPr lang="en-US" sz="800" dirty="0">
                <a:solidFill>
                  <a:srgbClr val="000000"/>
                </a:solidFill>
              </a:rPr>
              <a:t> based on </a:t>
            </a:r>
            <a:r>
              <a:rPr lang="en-US" sz="800" dirty="0">
                <a:solidFill>
                  <a:prstClr val="black"/>
                </a:solidFill>
              </a:rPr>
              <a:t>National AIDS Program, Ministry of Health and Sports. (2019). Myanmar IBBS &amp; Population Size Estimates FSW, 2015</a:t>
            </a:r>
          </a:p>
        </p:txBody>
      </p:sp>
      <p:graphicFrame>
        <p:nvGraphicFramePr>
          <p:cNvPr id="6" name="Chart 5"/>
          <p:cNvGraphicFramePr>
            <a:graphicFrameLocks/>
          </p:cNvGraphicFramePr>
          <p:nvPr>
            <p:extLst>
              <p:ext uri="{D42A27DB-BD31-4B8C-83A1-F6EECF244321}">
                <p14:modId xmlns:p14="http://schemas.microsoft.com/office/powerpoint/2010/main" val="2443507345"/>
              </p:ext>
            </p:extLst>
          </p:nvPr>
        </p:nvGraphicFramePr>
        <p:xfrm>
          <a:off x="2209800" y="2514600"/>
          <a:ext cx="7772400" cy="3886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249814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Title 2"/>
          <p:cNvSpPr>
            <a:spLocks noGrp="1"/>
          </p:cNvSpPr>
          <p:nvPr>
            <p:ph type="title"/>
          </p:nvPr>
        </p:nvSpPr>
        <p:spPr bwMode="auto">
          <a:xfrm>
            <a:off x="228601" y="1447800"/>
            <a:ext cx="11203563"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US" dirty="0">
                <a:cs typeface="Cordia New" pitchFamily="34" charset="-34"/>
              </a:rPr>
              <a:t>Overlapping risk behaviors: Proportion of surveyed female sex workers who have ever tried drugs, 2017-18</a:t>
            </a:r>
          </a:p>
        </p:txBody>
      </p:sp>
      <p:sp>
        <p:nvSpPr>
          <p:cNvPr id="2" name="Slide Number Placeholder 1"/>
          <p:cNvSpPr>
            <a:spLocks noGrp="1"/>
          </p:cNvSpPr>
          <p:nvPr>
            <p:ph type="sldNum" sz="quarter" idx="10"/>
          </p:nvPr>
        </p:nvSpPr>
        <p:spPr/>
        <p:txBody>
          <a:bodyPr/>
          <a:lstStyle/>
          <a:p>
            <a:pPr>
              <a:defRPr/>
            </a:pPr>
            <a:fld id="{229FFD1A-A3B7-4456-B56A-E742132A025E}" type="slidenum">
              <a:rPr lang="th-TH">
                <a:solidFill>
                  <a:prstClr val="black">
                    <a:tint val="75000"/>
                  </a:prstClr>
                </a:solidFill>
              </a:rPr>
              <a:pPr>
                <a:defRPr/>
              </a:pPr>
              <a:t>26</a:t>
            </a:fld>
            <a:endParaRPr lang="th-TH" dirty="0">
              <a:solidFill>
                <a:prstClr val="black">
                  <a:tint val="75000"/>
                </a:prstClr>
              </a:solidFill>
            </a:endParaRPr>
          </a:p>
        </p:txBody>
      </p:sp>
      <p:sp>
        <p:nvSpPr>
          <p:cNvPr id="8" name="Rectangle 10"/>
          <p:cNvSpPr>
            <a:spLocks noChangeArrowheads="1"/>
          </p:cNvSpPr>
          <p:nvPr/>
        </p:nvSpPr>
        <p:spPr bwMode="auto">
          <a:xfrm>
            <a:off x="228600" y="6615385"/>
            <a:ext cx="9124951" cy="2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73" tIns="45592" rIns="91173" bIns="45592">
            <a:spAutoFit/>
          </a:bodyPr>
          <a:lstStyle/>
          <a:p>
            <a:pPr algn="just"/>
            <a:r>
              <a:rPr lang="en-US" sz="800" dirty="0">
                <a:solidFill>
                  <a:prstClr val="black"/>
                </a:solidFill>
              </a:rPr>
              <a:t>Source: </a:t>
            </a:r>
            <a:r>
              <a:rPr lang="en-US" sz="800" dirty="0">
                <a:solidFill>
                  <a:srgbClr val="000000"/>
                </a:solidFill>
              </a:rPr>
              <a:t>Prepared by </a:t>
            </a:r>
            <a:r>
              <a:rPr lang="en-US" sz="800" dirty="0">
                <a:solidFill>
                  <a:srgbClr val="000000"/>
                </a:solidFill>
                <a:hlinkClick r:id="rId2"/>
              </a:rPr>
              <a:t>www.aidsdatahub.org</a:t>
            </a:r>
            <a:r>
              <a:rPr lang="en-US" sz="800" dirty="0">
                <a:solidFill>
                  <a:srgbClr val="000000"/>
                </a:solidFill>
              </a:rPr>
              <a:t> based on </a:t>
            </a:r>
            <a:r>
              <a:rPr lang="en-US" sz="800" dirty="0">
                <a:solidFill>
                  <a:prstClr val="black"/>
                </a:solidFill>
              </a:rPr>
              <a:t>National AIDS Program, Ministry of Health and Sports. (2019). Myanmar IBBS &amp; Population Size Estimates FSW, 2015</a:t>
            </a:r>
          </a:p>
        </p:txBody>
      </p:sp>
      <p:graphicFrame>
        <p:nvGraphicFramePr>
          <p:cNvPr id="7" name="Chart 6"/>
          <p:cNvGraphicFramePr>
            <a:graphicFrameLocks noGrp="1"/>
          </p:cNvGraphicFramePr>
          <p:nvPr>
            <p:extLst>
              <p:ext uri="{D42A27DB-BD31-4B8C-83A1-F6EECF244321}">
                <p14:modId xmlns:p14="http://schemas.microsoft.com/office/powerpoint/2010/main" val="2535099465"/>
              </p:ext>
            </p:extLst>
          </p:nvPr>
        </p:nvGraphicFramePr>
        <p:xfrm>
          <a:off x="1795465" y="2438400"/>
          <a:ext cx="8601075" cy="41398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747147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Title 2"/>
          <p:cNvSpPr>
            <a:spLocks noGrp="1"/>
          </p:cNvSpPr>
          <p:nvPr>
            <p:ph type="title"/>
          </p:nvPr>
        </p:nvSpPr>
        <p:spPr bwMode="auto">
          <a:xfrm>
            <a:off x="304800" y="1465286"/>
            <a:ext cx="115062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US" dirty="0">
                <a:cs typeface="Cordia New" pitchFamily="34" charset="-34"/>
              </a:rPr>
              <a:t>Proportion of male PWID who reported the use of sterile injecting equipment at the last time they injected, 2014-2018</a:t>
            </a:r>
            <a:br>
              <a:rPr lang="en-US" dirty="0">
                <a:cs typeface="Cordia New" pitchFamily="34" charset="-34"/>
              </a:rPr>
            </a:br>
            <a:endParaRPr lang="en-US" dirty="0">
              <a:cs typeface="Cordia New" pitchFamily="34" charset="-34"/>
            </a:endParaRPr>
          </a:p>
        </p:txBody>
      </p:sp>
      <p:sp>
        <p:nvSpPr>
          <p:cNvPr id="2" name="Slide Number Placeholder 1"/>
          <p:cNvSpPr>
            <a:spLocks noGrp="1"/>
          </p:cNvSpPr>
          <p:nvPr>
            <p:ph type="sldNum" sz="quarter" idx="10"/>
          </p:nvPr>
        </p:nvSpPr>
        <p:spPr/>
        <p:txBody>
          <a:bodyPr/>
          <a:lstStyle/>
          <a:p>
            <a:pPr>
              <a:defRPr/>
            </a:pPr>
            <a:fld id="{7652D32C-3933-4549-B4B3-7E5CE38379CE}" type="slidenum">
              <a:rPr lang="th-TH">
                <a:solidFill>
                  <a:prstClr val="black">
                    <a:tint val="75000"/>
                  </a:prstClr>
                </a:solidFill>
              </a:rPr>
              <a:pPr>
                <a:defRPr/>
              </a:pPr>
              <a:t>27</a:t>
            </a:fld>
            <a:endParaRPr lang="th-TH" dirty="0">
              <a:solidFill>
                <a:prstClr val="black">
                  <a:tint val="75000"/>
                </a:prstClr>
              </a:solidFill>
            </a:endParaRPr>
          </a:p>
        </p:txBody>
      </p:sp>
      <p:graphicFrame>
        <p:nvGraphicFramePr>
          <p:cNvPr id="6" name="Chart 5"/>
          <p:cNvGraphicFramePr>
            <a:graphicFrameLocks/>
          </p:cNvGraphicFramePr>
          <p:nvPr>
            <p:extLst>
              <p:ext uri="{D42A27DB-BD31-4B8C-83A1-F6EECF244321}">
                <p14:modId xmlns:p14="http://schemas.microsoft.com/office/powerpoint/2010/main" val="1483069098"/>
              </p:ext>
            </p:extLst>
          </p:nvPr>
        </p:nvGraphicFramePr>
        <p:xfrm>
          <a:off x="1790700" y="2362218"/>
          <a:ext cx="8610600" cy="4034135"/>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10"/>
          <p:cNvSpPr>
            <a:spLocks noChangeArrowheads="1"/>
          </p:cNvSpPr>
          <p:nvPr/>
        </p:nvSpPr>
        <p:spPr bwMode="auto">
          <a:xfrm>
            <a:off x="228600" y="6484567"/>
            <a:ext cx="9829800" cy="2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73" tIns="45592" rIns="91173" bIns="45592">
            <a:spAutoFit/>
          </a:bodyPr>
          <a:lstStyle/>
          <a:p>
            <a:r>
              <a:rPr lang="en-US" sz="800" dirty="0">
                <a:solidFill>
                  <a:prstClr val="black"/>
                </a:solidFill>
              </a:rPr>
              <a:t>Source: </a:t>
            </a:r>
            <a:r>
              <a:rPr lang="en-US" sz="800" dirty="0">
                <a:solidFill>
                  <a:srgbClr val="000000"/>
                </a:solidFill>
              </a:rPr>
              <a:t>Prepared by </a:t>
            </a:r>
            <a:r>
              <a:rPr lang="en-US" sz="800" dirty="0">
                <a:solidFill>
                  <a:srgbClr val="000000"/>
                </a:solidFill>
                <a:hlinkClick r:id="rId4"/>
              </a:rPr>
              <a:t>www.aidsdatahub.org</a:t>
            </a:r>
            <a:r>
              <a:rPr lang="en-US" sz="800" dirty="0">
                <a:solidFill>
                  <a:srgbClr val="000000"/>
                </a:solidFill>
              </a:rPr>
              <a:t> based on National AIDS Program, Ministry of Health and Sports. (2019). Myanmar IBBS &amp; Population Size Estimates among People Who Inject Drugs (PWID) 2017-2018</a:t>
            </a:r>
            <a:endParaRPr lang="en-US" sz="800" dirty="0">
              <a:solidFill>
                <a:prstClr val="black"/>
              </a:solidFill>
            </a:endParaRPr>
          </a:p>
        </p:txBody>
      </p:sp>
    </p:spTree>
    <p:extLst>
      <p:ext uri="{BB962C8B-B14F-4D97-AF65-F5344CB8AC3E}">
        <p14:creationId xmlns:p14="http://schemas.microsoft.com/office/powerpoint/2010/main" val="15304534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Title 2"/>
          <p:cNvSpPr>
            <a:spLocks noGrp="1"/>
          </p:cNvSpPr>
          <p:nvPr>
            <p:ph type="title"/>
          </p:nvPr>
        </p:nvSpPr>
        <p:spPr bwMode="auto">
          <a:xfrm>
            <a:off x="228600" y="1447800"/>
            <a:ext cx="115062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US" dirty="0">
                <a:cs typeface="Cordia New" pitchFamily="34" charset="-34"/>
              </a:rPr>
              <a:t>Proportion of PWID who reported sexual contact with different partners in the last 12 months, 2017-2018</a:t>
            </a:r>
          </a:p>
        </p:txBody>
      </p:sp>
      <p:sp>
        <p:nvSpPr>
          <p:cNvPr id="2" name="Slide Number Placeholder 1"/>
          <p:cNvSpPr>
            <a:spLocks noGrp="1"/>
          </p:cNvSpPr>
          <p:nvPr>
            <p:ph type="sldNum" sz="quarter" idx="10"/>
          </p:nvPr>
        </p:nvSpPr>
        <p:spPr/>
        <p:txBody>
          <a:bodyPr/>
          <a:lstStyle/>
          <a:p>
            <a:pPr>
              <a:defRPr/>
            </a:pPr>
            <a:fld id="{47A970F0-4CCE-4E47-8E41-6CFFBD00EFBB}" type="slidenum">
              <a:rPr lang="th-TH">
                <a:solidFill>
                  <a:prstClr val="black">
                    <a:tint val="75000"/>
                  </a:prstClr>
                </a:solidFill>
              </a:rPr>
              <a:pPr>
                <a:defRPr/>
              </a:pPr>
              <a:t>28</a:t>
            </a:fld>
            <a:endParaRPr lang="th-TH" dirty="0">
              <a:solidFill>
                <a:prstClr val="black">
                  <a:tint val="75000"/>
                </a:prstClr>
              </a:solidFill>
            </a:endParaRPr>
          </a:p>
        </p:txBody>
      </p:sp>
      <p:sp>
        <p:nvSpPr>
          <p:cNvPr id="6" name="Rectangle 10"/>
          <p:cNvSpPr>
            <a:spLocks noChangeArrowheads="1"/>
          </p:cNvSpPr>
          <p:nvPr/>
        </p:nvSpPr>
        <p:spPr bwMode="auto">
          <a:xfrm>
            <a:off x="0" y="6507661"/>
            <a:ext cx="10058400" cy="2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73" tIns="45592" rIns="91173" bIns="45592">
            <a:spAutoFit/>
          </a:bodyPr>
          <a:lstStyle/>
          <a:p>
            <a:r>
              <a:rPr lang="en-US" sz="800" dirty="0">
                <a:solidFill>
                  <a:prstClr val="black"/>
                </a:solidFill>
              </a:rPr>
              <a:t>Source: </a:t>
            </a:r>
            <a:r>
              <a:rPr lang="en-US" sz="800" dirty="0">
                <a:solidFill>
                  <a:srgbClr val="000000"/>
                </a:solidFill>
              </a:rPr>
              <a:t>Prepared by </a:t>
            </a:r>
            <a:r>
              <a:rPr lang="en-US" sz="800" dirty="0">
                <a:solidFill>
                  <a:srgbClr val="000000"/>
                </a:solidFill>
                <a:hlinkClick r:id="rId3"/>
              </a:rPr>
              <a:t>www.aidsdatahub.org</a:t>
            </a:r>
            <a:r>
              <a:rPr lang="en-US" sz="800" dirty="0">
                <a:solidFill>
                  <a:srgbClr val="000000"/>
                </a:solidFill>
              </a:rPr>
              <a:t> based on National AIDS Program, Ministry of Health and Sports. (2019). Myanmar IBBS &amp; Population Size Estimates among People Who Inject Drugs (PWID) 2017-2018</a:t>
            </a:r>
            <a:endParaRPr lang="en-US" sz="800" dirty="0">
              <a:solidFill>
                <a:prstClr val="black"/>
              </a:solidFill>
            </a:endParaRPr>
          </a:p>
        </p:txBody>
      </p:sp>
      <p:graphicFrame>
        <p:nvGraphicFramePr>
          <p:cNvPr id="8" name="Chart 7"/>
          <p:cNvGraphicFramePr>
            <a:graphicFrameLocks/>
          </p:cNvGraphicFramePr>
          <p:nvPr>
            <p:extLst>
              <p:ext uri="{D42A27DB-BD31-4B8C-83A1-F6EECF244321}">
                <p14:modId xmlns:p14="http://schemas.microsoft.com/office/powerpoint/2010/main" val="793359255"/>
              </p:ext>
            </p:extLst>
          </p:nvPr>
        </p:nvGraphicFramePr>
        <p:xfrm>
          <a:off x="2057400" y="2438400"/>
          <a:ext cx="8153400" cy="3886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22496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Title 2"/>
          <p:cNvSpPr>
            <a:spLocks noGrp="1"/>
          </p:cNvSpPr>
          <p:nvPr>
            <p:ph type="title"/>
          </p:nvPr>
        </p:nvSpPr>
        <p:spPr bwMode="auto">
          <a:xfrm>
            <a:off x="304799" y="1447800"/>
            <a:ext cx="11277601"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US" dirty="0">
                <a:cs typeface="Cordia New" pitchFamily="34" charset="-34"/>
              </a:rPr>
              <a:t>Proportion of MSM who reported condom use at last sex and consistent condom use in the last month with casual and regular male partners, 2015</a:t>
            </a:r>
          </a:p>
        </p:txBody>
      </p:sp>
      <p:sp>
        <p:nvSpPr>
          <p:cNvPr id="2" name="Slide Number Placeholder 1"/>
          <p:cNvSpPr>
            <a:spLocks noGrp="1"/>
          </p:cNvSpPr>
          <p:nvPr>
            <p:ph type="sldNum" sz="quarter" idx="10"/>
          </p:nvPr>
        </p:nvSpPr>
        <p:spPr/>
        <p:txBody>
          <a:bodyPr/>
          <a:lstStyle/>
          <a:p>
            <a:pPr>
              <a:defRPr/>
            </a:pPr>
            <a:fld id="{47A970F0-4CCE-4E47-8E41-6CFFBD00EFBB}" type="slidenum">
              <a:rPr lang="th-TH">
                <a:solidFill>
                  <a:prstClr val="black">
                    <a:tint val="75000"/>
                  </a:prstClr>
                </a:solidFill>
              </a:rPr>
              <a:pPr>
                <a:defRPr/>
              </a:pPr>
              <a:t>29</a:t>
            </a:fld>
            <a:endParaRPr lang="th-TH" dirty="0">
              <a:solidFill>
                <a:prstClr val="black">
                  <a:tint val="75000"/>
                </a:prstClr>
              </a:solidFill>
            </a:endParaRPr>
          </a:p>
        </p:txBody>
      </p:sp>
      <p:sp>
        <p:nvSpPr>
          <p:cNvPr id="6" name="Rectangle 10"/>
          <p:cNvSpPr>
            <a:spLocks noChangeArrowheads="1"/>
          </p:cNvSpPr>
          <p:nvPr/>
        </p:nvSpPr>
        <p:spPr bwMode="auto">
          <a:xfrm>
            <a:off x="0" y="6615385"/>
            <a:ext cx="10058400" cy="2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73" tIns="45592" rIns="91173" bIns="45592">
            <a:spAutoFit/>
          </a:bodyPr>
          <a:lstStyle/>
          <a:p>
            <a:r>
              <a:rPr lang="en-US" sz="800" dirty="0">
                <a:solidFill>
                  <a:prstClr val="black"/>
                </a:solidFill>
              </a:rPr>
              <a:t>Source: </a:t>
            </a:r>
            <a:r>
              <a:rPr lang="en-US" sz="800" dirty="0">
                <a:solidFill>
                  <a:srgbClr val="000000"/>
                </a:solidFill>
              </a:rPr>
              <a:t>Prepared by </a:t>
            </a:r>
            <a:r>
              <a:rPr lang="en-US" sz="800" dirty="0">
                <a:solidFill>
                  <a:srgbClr val="000000"/>
                </a:solidFill>
                <a:hlinkClick r:id="rId3"/>
              </a:rPr>
              <a:t>www.aidsdatahub.org</a:t>
            </a:r>
            <a:r>
              <a:rPr lang="en-US" sz="800" dirty="0">
                <a:solidFill>
                  <a:srgbClr val="000000"/>
                </a:solidFill>
              </a:rPr>
              <a:t> based on National AIDS Program, Ministry of Health and Sports. (2019). Myanmar IBBS &amp; Population Size Estimates among Men who have Sex with Men (MSM) 2015</a:t>
            </a:r>
            <a:endParaRPr lang="en-US" sz="800" dirty="0">
              <a:solidFill>
                <a:prstClr val="black"/>
              </a:solidFill>
            </a:endParaRPr>
          </a:p>
        </p:txBody>
      </p:sp>
      <p:grpSp>
        <p:nvGrpSpPr>
          <p:cNvPr id="3" name="Group 2"/>
          <p:cNvGrpSpPr/>
          <p:nvPr/>
        </p:nvGrpSpPr>
        <p:grpSpPr>
          <a:xfrm>
            <a:off x="1528456" y="2578924"/>
            <a:ext cx="9135093" cy="3657600"/>
            <a:chOff x="76200" y="2578924"/>
            <a:chExt cx="9135093" cy="3657600"/>
          </a:xfrm>
        </p:grpSpPr>
        <p:graphicFrame>
          <p:nvGraphicFramePr>
            <p:cNvPr id="7" name="Chart 6"/>
            <p:cNvGraphicFramePr>
              <a:graphicFrameLocks/>
            </p:cNvGraphicFramePr>
            <p:nvPr>
              <p:extLst>
                <p:ext uri="{D42A27DB-BD31-4B8C-83A1-F6EECF244321}">
                  <p14:modId xmlns:p14="http://schemas.microsoft.com/office/powerpoint/2010/main" val="2681610251"/>
                </p:ext>
              </p:extLst>
            </p:nvPr>
          </p:nvGraphicFramePr>
          <p:xfrm>
            <a:off x="76200" y="2578924"/>
            <a:ext cx="4572000" cy="365313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p:cNvGraphicFramePr>
            <p:nvPr>
              <p:extLst>
                <p:ext uri="{D42A27DB-BD31-4B8C-83A1-F6EECF244321}">
                  <p14:modId xmlns:p14="http://schemas.microsoft.com/office/powerpoint/2010/main" val="3673946787"/>
                </p:ext>
              </p:extLst>
            </p:nvPr>
          </p:nvGraphicFramePr>
          <p:xfrm>
            <a:off x="4639293" y="2578924"/>
            <a:ext cx="4572000" cy="3657600"/>
          </p:xfrm>
          <a:graphic>
            <a:graphicData uri="http://schemas.openxmlformats.org/drawingml/2006/chart">
              <c:chart xmlns:c="http://schemas.openxmlformats.org/drawingml/2006/chart" xmlns:r="http://schemas.openxmlformats.org/officeDocument/2006/relationships" r:id="rId5"/>
            </a:graphicData>
          </a:graphic>
        </p:graphicFrame>
      </p:grpSp>
    </p:spTree>
    <p:extLst>
      <p:ext uri="{BB962C8B-B14F-4D97-AF65-F5344CB8AC3E}">
        <p14:creationId xmlns:p14="http://schemas.microsoft.com/office/powerpoint/2010/main" val="1722703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3"/>
          <p:cNvSpPr>
            <a:spLocks noGrp="1"/>
          </p:cNvSpPr>
          <p:nvPr>
            <p:ph type="title"/>
          </p:nvPr>
        </p:nvSpPr>
        <p:spPr bwMode="auto">
          <a:xfrm>
            <a:off x="304800" y="1513600"/>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US" dirty="0"/>
              <a:t>BASIC SOCIO-DEMOGRAPHIC INDICATORS</a:t>
            </a:r>
            <a:endParaRPr lang="th-TH" dirty="0"/>
          </a:p>
        </p:txBody>
      </p:sp>
      <p:graphicFrame>
        <p:nvGraphicFramePr>
          <p:cNvPr id="4" name="Group 2"/>
          <p:cNvGraphicFramePr>
            <a:graphicFrameLocks noGrp="1"/>
          </p:cNvGraphicFramePr>
          <p:nvPr>
            <p:extLst>
              <p:ext uri="{D42A27DB-BD31-4B8C-83A1-F6EECF244321}">
                <p14:modId xmlns:p14="http://schemas.microsoft.com/office/powerpoint/2010/main" val="1312249874"/>
              </p:ext>
            </p:extLst>
          </p:nvPr>
        </p:nvGraphicFramePr>
        <p:xfrm>
          <a:off x="1847529" y="2060849"/>
          <a:ext cx="8424938" cy="4032448"/>
        </p:xfrm>
        <a:graphic>
          <a:graphicData uri="http://schemas.openxmlformats.org/drawingml/2006/table">
            <a:tbl>
              <a:tblPr/>
              <a:tblGrid>
                <a:gridCol w="6560967">
                  <a:extLst>
                    <a:ext uri="{9D8B030D-6E8A-4147-A177-3AD203B41FA5}">
                      <a16:colId xmlns:a16="http://schemas.microsoft.com/office/drawing/2014/main" val="20000"/>
                    </a:ext>
                  </a:extLst>
                </a:gridCol>
                <a:gridCol w="1863971">
                  <a:extLst>
                    <a:ext uri="{9D8B030D-6E8A-4147-A177-3AD203B41FA5}">
                      <a16:colId xmlns:a16="http://schemas.microsoft.com/office/drawing/2014/main" val="20001"/>
                    </a:ext>
                  </a:extLst>
                </a:gridCol>
              </a:tblGrid>
              <a:tr h="295780">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Total population (in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53,897 (2015) </a:t>
                      </a:r>
                      <a:r>
                        <a:rPr lang="en-GB" sz="1400" b="1" i="0" u="none" strike="noStrike" baseline="30000" dirty="0">
                          <a:solidFill>
                            <a:schemeClr val="tx1"/>
                          </a:solidFill>
                          <a:effectLst/>
                          <a:latin typeface="Arial" pitchFamily="34" charset="0"/>
                          <a:cs typeface="Arial" pitchFamily="34" charset="0"/>
                        </a:rPr>
                        <a:t>1</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295780">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Population aged 15-49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29,122 (2015)</a:t>
                      </a:r>
                      <a:r>
                        <a:rPr lang="en-GB" sz="1400" b="1" i="0" u="none" strike="noStrike" baseline="30000" dirty="0">
                          <a:solidFill>
                            <a:schemeClr val="tx1"/>
                          </a:solidFill>
                          <a:effectLst/>
                          <a:latin typeface="Arial" pitchFamily="34" charset="0"/>
                          <a:cs typeface="Arial" pitchFamily="34" charset="0"/>
                        </a:rPr>
                        <a:t> 1</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97190">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kern="1200" cap="none" normalizeH="0" baseline="0" dirty="0">
                          <a:ln>
                            <a:noFill/>
                          </a:ln>
                          <a:solidFill>
                            <a:schemeClr val="tx1"/>
                          </a:solidFill>
                          <a:effectLst/>
                          <a:latin typeface="Arial" charset="0"/>
                          <a:ea typeface="+mn-ea"/>
                          <a:cs typeface="Arial" charset="0"/>
                        </a:rPr>
                        <a:t>Maternal mortality ratio (per 100 000 live births)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178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295780">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Percentage of population in urban areas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chemeClr val="tx1"/>
                          </a:solidFill>
                          <a:effectLst/>
                          <a:latin typeface="Arial" pitchFamily="34" charset="0"/>
                          <a:cs typeface="Arial" pitchFamily="34" charset="0"/>
                        </a:rPr>
                        <a:t>34 (2015) </a:t>
                      </a:r>
                      <a:r>
                        <a:rPr lang="en-GB" sz="1400" b="1" i="0" u="none" strike="noStrike" kern="1200" baseline="30000" dirty="0">
                          <a:solidFill>
                            <a:schemeClr val="tx1"/>
                          </a:solidFill>
                          <a:effectLst/>
                          <a:latin typeface="Arial" pitchFamily="34" charset="0"/>
                          <a:ea typeface="+mn-ea"/>
                          <a:cs typeface="Arial" pitchFamily="34" charset="0"/>
                        </a:rPr>
                        <a:t>2 </a:t>
                      </a: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97190">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Antenatal care coverage -  At least one visit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83.1 (2010) </a:t>
                      </a:r>
                      <a:r>
                        <a:rPr lang="en-GB" sz="1400" b="1" i="0" u="none" strike="noStrike" kern="1200" baseline="30000" dirty="0">
                          <a:solidFill>
                            <a:schemeClr val="tx1"/>
                          </a:solidFill>
                          <a:effectLst/>
                          <a:latin typeface="Arial" pitchFamily="34" charset="0"/>
                          <a:ea typeface="+mn-ea"/>
                          <a:cs typeface="Arial" pitchFamily="34" charset="0"/>
                        </a:rPr>
                        <a:t>7</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297190">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Crude birth rate (births per 1,000 population)</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17.8</a:t>
                      </a:r>
                      <a:r>
                        <a:rPr lang="en-GB" sz="1400" b="1" i="0" u="none" strike="noStrike" baseline="0" dirty="0">
                          <a:solidFill>
                            <a:schemeClr val="tx1"/>
                          </a:solidFill>
                          <a:effectLst/>
                          <a:latin typeface="Arial" pitchFamily="34" charset="0"/>
                          <a:cs typeface="Arial" pitchFamily="34" charset="0"/>
                        </a:rPr>
                        <a:t> </a:t>
                      </a:r>
                      <a:r>
                        <a:rPr lang="en-GB" sz="1400" b="1" i="0" u="none" strike="noStrike" dirty="0">
                          <a:solidFill>
                            <a:schemeClr val="tx1"/>
                          </a:solidFill>
                          <a:effectLst/>
                          <a:latin typeface="Arial" pitchFamily="34" charset="0"/>
                          <a:cs typeface="Arial" pitchFamily="34" charset="0"/>
                        </a:rPr>
                        <a:t>(2014) </a:t>
                      </a:r>
                      <a:r>
                        <a:rPr lang="en-GB" sz="1400" b="1" i="0" u="none" strike="noStrike" kern="1200" baseline="30000" dirty="0">
                          <a:solidFill>
                            <a:schemeClr val="tx1"/>
                          </a:solidFill>
                          <a:effectLst/>
                          <a:latin typeface="Arial" pitchFamily="34" charset="0"/>
                          <a:ea typeface="+mn-ea"/>
                          <a:cs typeface="Arial" pitchFamily="34" charset="0"/>
                        </a:rPr>
                        <a:t>2 </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95780">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Under-5 mortality rate (per 1,000 live births)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50 (2015)</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6"/>
                  </a:ext>
                </a:extLst>
              </a:tr>
              <a:tr h="295780">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Human development index (HDI) - Rank/Value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148/0.536 (2014)</a:t>
                      </a:r>
                      <a:r>
                        <a:rPr lang="en-GB" sz="1400" b="1" i="0" u="none" strike="noStrike" baseline="30000" dirty="0">
                          <a:solidFill>
                            <a:schemeClr val="tx1"/>
                          </a:solidFill>
                          <a:effectLst/>
                          <a:latin typeface="Arial" pitchFamily="34" charset="0"/>
                          <a:cs typeface="Arial" pitchFamily="34" charset="0"/>
                        </a:rPr>
                        <a:t> 4</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97190">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Life expectancy at birth (years) - Male/Female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65/69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8"/>
                  </a:ext>
                </a:extLst>
              </a:tr>
              <a:tr h="295780">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Adult literacy rate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chemeClr val="tx1"/>
                          </a:solidFill>
                          <a:effectLst/>
                          <a:latin typeface="Arial" pitchFamily="34" charset="0"/>
                          <a:cs typeface="Arial" pitchFamily="34" charset="0"/>
                        </a:rPr>
                        <a:t>93 (2013)</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477448">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Ratio of girls to boys enrolled at primary level in public and </a:t>
                      </a:r>
                    </a:p>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private school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0.97 (2014)</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0"/>
                  </a:ext>
                </a:extLst>
              </a:tr>
              <a:tr h="295780">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cap="none" normalizeH="0" baseline="0" dirty="0">
                          <a:ln>
                            <a:noFill/>
                          </a:ln>
                          <a:solidFill>
                            <a:schemeClr val="tx1"/>
                          </a:solidFill>
                          <a:effectLst/>
                          <a:latin typeface="Arial" charset="0"/>
                          <a:ea typeface="SimSun" pitchFamily="2" charset="-122"/>
                        </a:rPr>
                        <a:t>GDP per capita (PPP, current international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N/A</a:t>
                      </a:r>
                      <a:endParaRPr lang="en-GB" sz="1400" b="1" i="0" u="none" strike="noStrike" kern="1200" baseline="30000" dirty="0">
                        <a:solidFill>
                          <a:schemeClr val="tx1"/>
                        </a:solidFill>
                        <a:effectLst/>
                        <a:latin typeface="Arial" pitchFamily="34" charset="0"/>
                        <a:ea typeface="+mn-ea"/>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295780">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 capita total expenditure on health (PPP int.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35 (2012)</a:t>
                      </a:r>
                      <a:r>
                        <a:rPr lang="en-GB" sz="1400" b="1" i="0" u="none" strike="noStrike" baseline="30000" dirty="0">
                          <a:solidFill>
                            <a:schemeClr val="tx1"/>
                          </a:solidFill>
                          <a:effectLst/>
                          <a:latin typeface="Arial" pitchFamily="34" charset="0"/>
                          <a:cs typeface="Arial" pitchFamily="34" charset="0"/>
                        </a:rPr>
                        <a:t> 3</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2"/>
                  </a:ext>
                </a:extLst>
              </a:tr>
            </a:tbl>
          </a:graphicData>
        </a:graphic>
      </p:graphicFrame>
      <p:sp>
        <p:nvSpPr>
          <p:cNvPr id="5" name="Rectangle 4"/>
          <p:cNvSpPr/>
          <p:nvPr/>
        </p:nvSpPr>
        <p:spPr>
          <a:xfrm>
            <a:off x="76200" y="6197062"/>
            <a:ext cx="12039600" cy="584517"/>
          </a:xfrm>
          <a:prstGeom prst="rect">
            <a:avLst/>
          </a:prstGeom>
        </p:spPr>
        <p:txBody>
          <a:bodyPr wrap="square" lIns="91173" tIns="45592" rIns="91173" bIns="45592">
            <a:spAutoFit/>
          </a:bodyPr>
          <a:lstStyle/>
          <a:p>
            <a:r>
              <a:rPr lang="en-US" sz="800" dirty="0">
                <a:solidFill>
                  <a:prstClr val="black"/>
                </a:solidFill>
                <a:latin typeface="Arial"/>
                <a:ea typeface="ＭＳ Ｐゴシック" charset="0"/>
                <a:cs typeface="Cordia New" charset="0"/>
              </a:rPr>
              <a:t>Sources: Prepared by www.aidsdatahub.org based on 1. UN Population Division. (2015). World Population Prospects: The 2015 Revision - Extended Dataset; 2.  World Bank. World Data Bank: World Development Indicators &amp; Global Development Finance. Retrieved July 2016, from http://data.worldbank.org/; 3. WHO. (2015). World Health Statistics 2015; 4. </a:t>
            </a:r>
            <a:r>
              <a:rPr lang="en-US" sz="800" dirty="0" err="1">
                <a:solidFill>
                  <a:prstClr val="black"/>
                </a:solidFill>
                <a:latin typeface="Arial"/>
                <a:cs typeface="+mn-cs"/>
              </a:rPr>
              <a:t>Palanivel</a:t>
            </a:r>
            <a:r>
              <a:rPr lang="en-US" sz="800" dirty="0">
                <a:solidFill>
                  <a:prstClr val="black"/>
                </a:solidFill>
                <a:latin typeface="Arial"/>
                <a:cs typeface="+mn-cs"/>
              </a:rPr>
              <a:t>, T., </a:t>
            </a:r>
            <a:r>
              <a:rPr lang="en-US" sz="800" dirty="0" err="1">
                <a:solidFill>
                  <a:prstClr val="black"/>
                </a:solidFill>
                <a:latin typeface="Arial"/>
                <a:cs typeface="+mn-cs"/>
              </a:rPr>
              <a:t>Mirza</a:t>
            </a:r>
            <a:r>
              <a:rPr lang="en-US" sz="800" dirty="0">
                <a:solidFill>
                  <a:prstClr val="black"/>
                </a:solidFill>
                <a:latin typeface="Arial"/>
                <a:cs typeface="+mn-cs"/>
              </a:rPr>
              <a:t>, T., </a:t>
            </a:r>
            <a:r>
              <a:rPr lang="en-US" sz="800" dirty="0" err="1">
                <a:solidFill>
                  <a:prstClr val="black"/>
                </a:solidFill>
                <a:latin typeface="Arial"/>
                <a:cs typeface="+mn-cs"/>
              </a:rPr>
              <a:t>Tiwari</a:t>
            </a:r>
            <a:r>
              <a:rPr lang="en-US" sz="800" dirty="0">
                <a:solidFill>
                  <a:prstClr val="black"/>
                </a:solidFill>
                <a:latin typeface="Arial"/>
                <a:cs typeface="+mn-cs"/>
              </a:rPr>
              <a:t>, B. N., </a:t>
            </a:r>
            <a:r>
              <a:rPr lang="en-US" sz="800" dirty="0" err="1">
                <a:solidFill>
                  <a:prstClr val="black"/>
                </a:solidFill>
                <a:latin typeface="Arial"/>
                <a:cs typeface="+mn-cs"/>
              </a:rPr>
              <a:t>Standley</a:t>
            </a:r>
            <a:r>
              <a:rPr lang="en-US" sz="800" dirty="0">
                <a:solidFill>
                  <a:prstClr val="black"/>
                </a:solidFill>
                <a:latin typeface="Arial"/>
                <a:cs typeface="+mn-cs"/>
              </a:rPr>
              <a:t>, S., &amp; Nigam, A. (2016). Asia-Pacific Human Development Report - Shaping the Future: How Changing Demographics Can Power Human Development; 5. WHO. (2016). World Health Statistics 2016: Monitoring health for the SDGs; 6. World Bank Group. (2016). World Development Indicators 2016 and 7. UNSD. Millennium Development Goals Database -  Antenatal Care Coverage  Retrieved May 2016, from http://data.un.org/Data.aspx?q=Antenatal+care+coverage&amp;d=MDG&amp;f=seriesRowID%3a762.</a:t>
            </a:r>
            <a:endParaRPr lang="en-GB" sz="800" dirty="0">
              <a:solidFill>
                <a:prstClr val="black"/>
              </a:solidFill>
              <a:latin typeface="Arial"/>
              <a:ea typeface="ＭＳ Ｐゴシック" charset="0"/>
              <a:cs typeface="Cordia New" charset="0"/>
            </a:endParaRPr>
          </a:p>
        </p:txBody>
      </p:sp>
    </p:spTree>
    <p:extLst>
      <p:ext uri="{BB962C8B-B14F-4D97-AF65-F5344CB8AC3E}">
        <p14:creationId xmlns:p14="http://schemas.microsoft.com/office/powerpoint/2010/main" val="4275781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Title 2"/>
          <p:cNvSpPr>
            <a:spLocks noGrp="1"/>
          </p:cNvSpPr>
          <p:nvPr>
            <p:ph type="title"/>
          </p:nvPr>
        </p:nvSpPr>
        <p:spPr bwMode="auto">
          <a:xfrm>
            <a:off x="304800" y="1447800"/>
            <a:ext cx="115824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US" dirty="0">
                <a:cs typeface="Cordia New" pitchFamily="34" charset="-34"/>
              </a:rPr>
              <a:t>Proportion of MSM who reported condom use at last sex and consistent condom use in the last month with commercial male partners, 2015</a:t>
            </a:r>
          </a:p>
        </p:txBody>
      </p:sp>
      <p:sp>
        <p:nvSpPr>
          <p:cNvPr id="2" name="Slide Number Placeholder 1"/>
          <p:cNvSpPr>
            <a:spLocks noGrp="1"/>
          </p:cNvSpPr>
          <p:nvPr>
            <p:ph type="sldNum" sz="quarter" idx="10"/>
          </p:nvPr>
        </p:nvSpPr>
        <p:spPr/>
        <p:txBody>
          <a:bodyPr/>
          <a:lstStyle/>
          <a:p>
            <a:pPr>
              <a:defRPr/>
            </a:pPr>
            <a:fld id="{47A970F0-4CCE-4E47-8E41-6CFFBD00EFBB}" type="slidenum">
              <a:rPr lang="th-TH">
                <a:solidFill>
                  <a:prstClr val="black">
                    <a:tint val="75000"/>
                  </a:prstClr>
                </a:solidFill>
              </a:rPr>
              <a:pPr>
                <a:defRPr/>
              </a:pPr>
              <a:t>30</a:t>
            </a:fld>
            <a:endParaRPr lang="th-TH" dirty="0">
              <a:solidFill>
                <a:prstClr val="black">
                  <a:tint val="75000"/>
                </a:prstClr>
              </a:solidFill>
            </a:endParaRPr>
          </a:p>
        </p:txBody>
      </p:sp>
      <p:sp>
        <p:nvSpPr>
          <p:cNvPr id="6" name="Rectangle 10"/>
          <p:cNvSpPr>
            <a:spLocks noChangeArrowheads="1"/>
          </p:cNvSpPr>
          <p:nvPr/>
        </p:nvSpPr>
        <p:spPr bwMode="auto">
          <a:xfrm>
            <a:off x="76200" y="6548767"/>
            <a:ext cx="9982200" cy="2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73" tIns="45592" rIns="91173" bIns="45592">
            <a:spAutoFit/>
          </a:bodyPr>
          <a:lstStyle/>
          <a:p>
            <a:r>
              <a:rPr lang="en-US" sz="800" dirty="0">
                <a:solidFill>
                  <a:prstClr val="black"/>
                </a:solidFill>
              </a:rPr>
              <a:t>Source: </a:t>
            </a:r>
            <a:r>
              <a:rPr lang="en-US" sz="800" dirty="0">
                <a:solidFill>
                  <a:srgbClr val="000000"/>
                </a:solidFill>
              </a:rPr>
              <a:t>Prepared by </a:t>
            </a:r>
            <a:r>
              <a:rPr lang="en-US" sz="800" dirty="0">
                <a:solidFill>
                  <a:srgbClr val="000000"/>
                </a:solidFill>
                <a:hlinkClick r:id="rId3"/>
              </a:rPr>
              <a:t>www.aidsdatahub.org</a:t>
            </a:r>
            <a:r>
              <a:rPr lang="en-US" sz="800" dirty="0">
                <a:solidFill>
                  <a:srgbClr val="000000"/>
                </a:solidFill>
              </a:rPr>
              <a:t> based on National AIDS Program, Ministry of Health and Sports. (2019). Myanmar IBBS &amp; Population Size Estimates among Men who have Sex with Men (MSM) 2015</a:t>
            </a:r>
            <a:endParaRPr lang="en-US" sz="800" dirty="0">
              <a:solidFill>
                <a:prstClr val="black"/>
              </a:solidFill>
            </a:endParaRPr>
          </a:p>
        </p:txBody>
      </p:sp>
      <p:grpSp>
        <p:nvGrpSpPr>
          <p:cNvPr id="4" name="Group 3"/>
          <p:cNvGrpSpPr/>
          <p:nvPr/>
        </p:nvGrpSpPr>
        <p:grpSpPr>
          <a:xfrm>
            <a:off x="1524000" y="2703109"/>
            <a:ext cx="9144000" cy="3657600"/>
            <a:chOff x="0" y="2703109"/>
            <a:chExt cx="9144000" cy="3657600"/>
          </a:xfrm>
        </p:grpSpPr>
        <p:graphicFrame>
          <p:nvGraphicFramePr>
            <p:cNvPr id="8" name="Chart 7"/>
            <p:cNvGraphicFramePr>
              <a:graphicFrameLocks/>
            </p:cNvGraphicFramePr>
            <p:nvPr>
              <p:extLst>
                <p:ext uri="{D42A27DB-BD31-4B8C-83A1-F6EECF244321}">
                  <p14:modId xmlns:p14="http://schemas.microsoft.com/office/powerpoint/2010/main" val="1272067546"/>
                </p:ext>
              </p:extLst>
            </p:nvPr>
          </p:nvGraphicFramePr>
          <p:xfrm>
            <a:off x="0" y="2703109"/>
            <a:ext cx="4572000" cy="3657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p:cNvGraphicFramePr>
            <p:nvPr>
              <p:extLst>
                <p:ext uri="{D42A27DB-BD31-4B8C-83A1-F6EECF244321}">
                  <p14:modId xmlns:p14="http://schemas.microsoft.com/office/powerpoint/2010/main" val="3817564222"/>
                </p:ext>
              </p:extLst>
            </p:nvPr>
          </p:nvGraphicFramePr>
          <p:xfrm>
            <a:off x="4572000" y="2703109"/>
            <a:ext cx="4572000" cy="3657600"/>
          </p:xfrm>
          <a:graphic>
            <a:graphicData uri="http://schemas.openxmlformats.org/drawingml/2006/chart">
              <c:chart xmlns:c="http://schemas.openxmlformats.org/drawingml/2006/chart" xmlns:r="http://schemas.openxmlformats.org/officeDocument/2006/relationships" r:id="rId5"/>
            </a:graphicData>
          </a:graphic>
        </p:graphicFrame>
      </p:grpSp>
    </p:spTree>
    <p:extLst>
      <p:ext uri="{BB962C8B-B14F-4D97-AF65-F5344CB8AC3E}">
        <p14:creationId xmlns:p14="http://schemas.microsoft.com/office/powerpoint/2010/main" val="26040731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Title 2"/>
          <p:cNvSpPr>
            <a:spLocks noGrp="1"/>
          </p:cNvSpPr>
          <p:nvPr>
            <p:ph type="title"/>
          </p:nvPr>
        </p:nvSpPr>
        <p:spPr bwMode="auto">
          <a:xfrm>
            <a:off x="304800" y="1447800"/>
            <a:ext cx="113538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US" dirty="0">
                <a:cs typeface="Cordia New" pitchFamily="34" charset="-34"/>
              </a:rPr>
              <a:t>Proportion of MSM who reported condom use at last sex and consistent condom use in the last month with male and female partners, 2015</a:t>
            </a:r>
          </a:p>
        </p:txBody>
      </p:sp>
      <p:sp>
        <p:nvSpPr>
          <p:cNvPr id="2" name="Slide Number Placeholder 1"/>
          <p:cNvSpPr>
            <a:spLocks noGrp="1"/>
          </p:cNvSpPr>
          <p:nvPr>
            <p:ph type="sldNum" sz="quarter" idx="10"/>
          </p:nvPr>
        </p:nvSpPr>
        <p:spPr/>
        <p:txBody>
          <a:bodyPr/>
          <a:lstStyle/>
          <a:p>
            <a:pPr>
              <a:defRPr/>
            </a:pPr>
            <a:fld id="{47A970F0-4CCE-4E47-8E41-6CFFBD00EFBB}" type="slidenum">
              <a:rPr lang="th-TH">
                <a:solidFill>
                  <a:prstClr val="black">
                    <a:tint val="75000"/>
                  </a:prstClr>
                </a:solidFill>
              </a:rPr>
              <a:pPr>
                <a:defRPr/>
              </a:pPr>
              <a:t>31</a:t>
            </a:fld>
            <a:endParaRPr lang="th-TH" dirty="0">
              <a:solidFill>
                <a:prstClr val="black">
                  <a:tint val="75000"/>
                </a:prstClr>
              </a:solidFill>
            </a:endParaRPr>
          </a:p>
        </p:txBody>
      </p:sp>
      <p:sp>
        <p:nvSpPr>
          <p:cNvPr id="6" name="Rectangle 10"/>
          <p:cNvSpPr>
            <a:spLocks noChangeArrowheads="1"/>
          </p:cNvSpPr>
          <p:nvPr/>
        </p:nvSpPr>
        <p:spPr bwMode="auto">
          <a:xfrm>
            <a:off x="152400" y="6615385"/>
            <a:ext cx="9906000" cy="2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73" tIns="45592" rIns="91173" bIns="45592">
            <a:spAutoFit/>
          </a:bodyPr>
          <a:lstStyle/>
          <a:p>
            <a:r>
              <a:rPr lang="en-US" sz="800" dirty="0">
                <a:solidFill>
                  <a:prstClr val="black"/>
                </a:solidFill>
              </a:rPr>
              <a:t>Source: </a:t>
            </a:r>
            <a:r>
              <a:rPr lang="en-US" sz="800" dirty="0">
                <a:solidFill>
                  <a:srgbClr val="000000"/>
                </a:solidFill>
              </a:rPr>
              <a:t>Prepared by </a:t>
            </a:r>
            <a:r>
              <a:rPr lang="en-US" sz="800" dirty="0">
                <a:solidFill>
                  <a:srgbClr val="000000"/>
                </a:solidFill>
                <a:hlinkClick r:id="rId3"/>
              </a:rPr>
              <a:t>www.aidsdatahub.org</a:t>
            </a:r>
            <a:r>
              <a:rPr lang="en-US" sz="800" dirty="0">
                <a:solidFill>
                  <a:srgbClr val="000000"/>
                </a:solidFill>
              </a:rPr>
              <a:t> based on National AIDS Program, Ministry of Health and Sports. (2019). Myanmar IBBS &amp; Population Size Estimates among Men who have Sex with Men (MSM) 2015</a:t>
            </a:r>
            <a:endParaRPr lang="en-US" sz="800" dirty="0">
              <a:solidFill>
                <a:prstClr val="black"/>
              </a:solidFill>
            </a:endParaRPr>
          </a:p>
        </p:txBody>
      </p:sp>
      <p:grpSp>
        <p:nvGrpSpPr>
          <p:cNvPr id="3" name="Group 2"/>
          <p:cNvGrpSpPr/>
          <p:nvPr/>
        </p:nvGrpSpPr>
        <p:grpSpPr>
          <a:xfrm>
            <a:off x="1522523" y="2726860"/>
            <a:ext cx="9146969" cy="3657600"/>
            <a:chOff x="92033" y="2726860"/>
            <a:chExt cx="9146969" cy="3657600"/>
          </a:xfrm>
        </p:grpSpPr>
        <p:graphicFrame>
          <p:nvGraphicFramePr>
            <p:cNvPr id="7" name="Chart 6"/>
            <p:cNvGraphicFramePr>
              <a:graphicFrameLocks/>
            </p:cNvGraphicFramePr>
            <p:nvPr>
              <p:extLst>
                <p:ext uri="{D42A27DB-BD31-4B8C-83A1-F6EECF244321}">
                  <p14:modId xmlns:p14="http://schemas.microsoft.com/office/powerpoint/2010/main" val="2362470295"/>
                </p:ext>
              </p:extLst>
            </p:nvPr>
          </p:nvGraphicFramePr>
          <p:xfrm>
            <a:off x="92033" y="2726860"/>
            <a:ext cx="4572000" cy="3657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p:cNvGraphicFramePr>
            <p:nvPr>
              <p:extLst>
                <p:ext uri="{D42A27DB-BD31-4B8C-83A1-F6EECF244321}">
                  <p14:modId xmlns:p14="http://schemas.microsoft.com/office/powerpoint/2010/main" val="2379817566"/>
                </p:ext>
              </p:extLst>
            </p:nvPr>
          </p:nvGraphicFramePr>
          <p:xfrm>
            <a:off x="4667002" y="2726860"/>
            <a:ext cx="4572000" cy="3657600"/>
          </p:xfrm>
          <a:graphic>
            <a:graphicData uri="http://schemas.openxmlformats.org/drawingml/2006/chart">
              <c:chart xmlns:c="http://schemas.openxmlformats.org/drawingml/2006/chart" xmlns:r="http://schemas.openxmlformats.org/officeDocument/2006/relationships" r:id="rId5"/>
            </a:graphicData>
          </a:graphic>
        </p:graphicFrame>
      </p:grpSp>
    </p:spTree>
    <p:extLst>
      <p:ext uri="{BB962C8B-B14F-4D97-AF65-F5344CB8AC3E}">
        <p14:creationId xmlns:p14="http://schemas.microsoft.com/office/powerpoint/2010/main" val="10595292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Title 2"/>
          <p:cNvSpPr>
            <a:spLocks noGrp="1"/>
          </p:cNvSpPr>
          <p:nvPr>
            <p:ph type="title"/>
          </p:nvPr>
        </p:nvSpPr>
        <p:spPr bwMode="auto">
          <a:xfrm>
            <a:off x="304800" y="1447800"/>
            <a:ext cx="103632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US" dirty="0">
                <a:cs typeface="Cordia New" pitchFamily="34" charset="-34"/>
              </a:rPr>
              <a:t>Average number of partners among MSM in the last 12 months, 2015</a:t>
            </a:r>
          </a:p>
        </p:txBody>
      </p:sp>
      <p:sp>
        <p:nvSpPr>
          <p:cNvPr id="2" name="Slide Number Placeholder 1"/>
          <p:cNvSpPr>
            <a:spLocks noGrp="1"/>
          </p:cNvSpPr>
          <p:nvPr>
            <p:ph type="sldNum" sz="quarter" idx="10"/>
          </p:nvPr>
        </p:nvSpPr>
        <p:spPr/>
        <p:txBody>
          <a:bodyPr/>
          <a:lstStyle/>
          <a:p>
            <a:pPr>
              <a:defRPr/>
            </a:pPr>
            <a:fld id="{47A970F0-4CCE-4E47-8E41-6CFFBD00EFBB}" type="slidenum">
              <a:rPr lang="th-TH">
                <a:solidFill>
                  <a:prstClr val="black">
                    <a:tint val="75000"/>
                  </a:prstClr>
                </a:solidFill>
              </a:rPr>
              <a:pPr>
                <a:defRPr/>
              </a:pPr>
              <a:t>32</a:t>
            </a:fld>
            <a:endParaRPr lang="th-TH" dirty="0">
              <a:solidFill>
                <a:prstClr val="black">
                  <a:tint val="75000"/>
                </a:prstClr>
              </a:solidFill>
            </a:endParaRPr>
          </a:p>
        </p:txBody>
      </p:sp>
      <p:sp>
        <p:nvSpPr>
          <p:cNvPr id="6" name="Rectangle 10"/>
          <p:cNvSpPr>
            <a:spLocks noChangeArrowheads="1"/>
          </p:cNvSpPr>
          <p:nvPr/>
        </p:nvSpPr>
        <p:spPr bwMode="auto">
          <a:xfrm>
            <a:off x="38100" y="6496507"/>
            <a:ext cx="10058400" cy="2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73" tIns="45592" rIns="91173" bIns="45592">
            <a:spAutoFit/>
          </a:bodyPr>
          <a:lstStyle/>
          <a:p>
            <a:r>
              <a:rPr lang="en-US" sz="800" dirty="0">
                <a:solidFill>
                  <a:prstClr val="black"/>
                </a:solidFill>
              </a:rPr>
              <a:t>Source: </a:t>
            </a:r>
            <a:r>
              <a:rPr lang="en-US" sz="800" dirty="0">
                <a:solidFill>
                  <a:srgbClr val="000000"/>
                </a:solidFill>
              </a:rPr>
              <a:t>Prepared by </a:t>
            </a:r>
            <a:r>
              <a:rPr lang="en-US" sz="800" dirty="0">
                <a:solidFill>
                  <a:srgbClr val="000000"/>
                </a:solidFill>
                <a:hlinkClick r:id="rId3"/>
              </a:rPr>
              <a:t>www.aidsdatahub.org</a:t>
            </a:r>
            <a:r>
              <a:rPr lang="en-US" sz="800" dirty="0">
                <a:solidFill>
                  <a:srgbClr val="000000"/>
                </a:solidFill>
              </a:rPr>
              <a:t> based on National AIDS Program, Ministry of Health and Sports. (2019). Myanmar IBBS &amp; Population Size Estimates among Men who have Sex with Men (MSM) 2015</a:t>
            </a:r>
            <a:endParaRPr lang="en-US" sz="800" dirty="0">
              <a:solidFill>
                <a:prstClr val="black"/>
              </a:solidFill>
            </a:endParaRPr>
          </a:p>
        </p:txBody>
      </p:sp>
      <p:graphicFrame>
        <p:nvGraphicFramePr>
          <p:cNvPr id="10" name="Chart 9"/>
          <p:cNvGraphicFramePr>
            <a:graphicFrameLocks/>
          </p:cNvGraphicFramePr>
          <p:nvPr>
            <p:extLst>
              <p:ext uri="{D42A27DB-BD31-4B8C-83A1-F6EECF244321}">
                <p14:modId xmlns:p14="http://schemas.microsoft.com/office/powerpoint/2010/main" val="704883507"/>
              </p:ext>
            </p:extLst>
          </p:nvPr>
        </p:nvGraphicFramePr>
        <p:xfrm>
          <a:off x="2095500" y="2438400"/>
          <a:ext cx="8001000" cy="381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502976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Title 2"/>
          <p:cNvSpPr>
            <a:spLocks noGrp="1"/>
          </p:cNvSpPr>
          <p:nvPr>
            <p:ph type="title"/>
          </p:nvPr>
        </p:nvSpPr>
        <p:spPr bwMode="auto">
          <a:xfrm>
            <a:off x="304800" y="1447800"/>
            <a:ext cx="109728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US" dirty="0">
                <a:cs typeface="Cordia New" pitchFamily="34" charset="-34"/>
              </a:rPr>
              <a:t>Proportion of surveyed key populations who are younger than 25 years, 2015-2018</a:t>
            </a:r>
          </a:p>
        </p:txBody>
      </p:sp>
      <p:sp>
        <p:nvSpPr>
          <p:cNvPr id="2" name="Slide Number Placeholder 1"/>
          <p:cNvSpPr>
            <a:spLocks noGrp="1"/>
          </p:cNvSpPr>
          <p:nvPr>
            <p:ph type="sldNum" sz="quarter" idx="10"/>
          </p:nvPr>
        </p:nvSpPr>
        <p:spPr/>
        <p:txBody>
          <a:bodyPr/>
          <a:lstStyle/>
          <a:p>
            <a:pPr>
              <a:defRPr/>
            </a:pPr>
            <a:fld id="{47A970F0-4CCE-4E47-8E41-6CFFBD00EFBB}" type="slidenum">
              <a:rPr lang="th-TH">
                <a:solidFill>
                  <a:prstClr val="black">
                    <a:tint val="75000"/>
                  </a:prstClr>
                </a:solidFill>
              </a:rPr>
              <a:pPr>
                <a:defRPr/>
              </a:pPr>
              <a:t>33</a:t>
            </a:fld>
            <a:endParaRPr lang="th-TH" dirty="0">
              <a:solidFill>
                <a:prstClr val="black">
                  <a:tint val="75000"/>
                </a:prstClr>
              </a:solidFill>
            </a:endParaRPr>
          </a:p>
        </p:txBody>
      </p:sp>
      <p:sp>
        <p:nvSpPr>
          <p:cNvPr id="6" name="Rectangle 10"/>
          <p:cNvSpPr>
            <a:spLocks noChangeArrowheads="1"/>
          </p:cNvSpPr>
          <p:nvPr/>
        </p:nvSpPr>
        <p:spPr bwMode="auto">
          <a:xfrm>
            <a:off x="304800" y="6582643"/>
            <a:ext cx="8534400" cy="2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73" tIns="45592" rIns="91173" bIns="45592">
            <a:spAutoFit/>
          </a:bodyPr>
          <a:lstStyle/>
          <a:p>
            <a:r>
              <a:rPr lang="en-US" sz="800" dirty="0">
                <a:solidFill>
                  <a:prstClr val="black"/>
                </a:solidFill>
              </a:rPr>
              <a:t>Source: </a:t>
            </a:r>
            <a:r>
              <a:rPr lang="en-US" sz="800" dirty="0">
                <a:solidFill>
                  <a:srgbClr val="000000"/>
                </a:solidFill>
              </a:rPr>
              <a:t>Prepared by </a:t>
            </a:r>
            <a:r>
              <a:rPr lang="en-US" sz="800" dirty="0">
                <a:solidFill>
                  <a:srgbClr val="000000"/>
                </a:solidFill>
                <a:hlinkClick r:id="rId3"/>
              </a:rPr>
              <a:t>www.aidsdatahub.org</a:t>
            </a:r>
            <a:r>
              <a:rPr lang="en-US" sz="800" dirty="0">
                <a:solidFill>
                  <a:srgbClr val="000000"/>
                </a:solidFill>
              </a:rPr>
              <a:t> based on Integrated Biological and </a:t>
            </a:r>
            <a:r>
              <a:rPr lang="en-US" sz="800" dirty="0" err="1">
                <a:solidFill>
                  <a:srgbClr val="000000"/>
                </a:solidFill>
              </a:rPr>
              <a:t>Behavioural</a:t>
            </a:r>
            <a:r>
              <a:rPr lang="en-US" sz="800" dirty="0">
                <a:solidFill>
                  <a:srgbClr val="000000"/>
                </a:solidFill>
              </a:rPr>
              <a:t> (IBBS) surveys</a:t>
            </a:r>
            <a:endParaRPr lang="en-US" sz="800" dirty="0">
              <a:solidFill>
                <a:prstClr val="black"/>
              </a:solidFill>
            </a:endParaRPr>
          </a:p>
        </p:txBody>
      </p:sp>
      <p:graphicFrame>
        <p:nvGraphicFramePr>
          <p:cNvPr id="9" name="Chart 8"/>
          <p:cNvGraphicFramePr>
            <a:graphicFrameLocks/>
          </p:cNvGraphicFramePr>
          <p:nvPr>
            <p:extLst>
              <p:ext uri="{D42A27DB-BD31-4B8C-83A1-F6EECF244321}">
                <p14:modId xmlns:p14="http://schemas.microsoft.com/office/powerpoint/2010/main" val="2799483886"/>
              </p:ext>
            </p:extLst>
          </p:nvPr>
        </p:nvGraphicFramePr>
        <p:xfrm>
          <a:off x="1905000" y="2286000"/>
          <a:ext cx="8382000" cy="3962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55138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Title 2"/>
          <p:cNvSpPr>
            <a:spLocks noGrp="1"/>
          </p:cNvSpPr>
          <p:nvPr>
            <p:ph type="title"/>
          </p:nvPr>
        </p:nvSpPr>
        <p:spPr bwMode="auto">
          <a:xfrm>
            <a:off x="304800" y="1447800"/>
            <a:ext cx="114300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US" dirty="0">
                <a:cs typeface="Cordia New" pitchFamily="34" charset="-34"/>
              </a:rPr>
              <a:t>Proportion of surveyed key populations who are younger than 25 years, 2015-2018</a:t>
            </a:r>
          </a:p>
        </p:txBody>
      </p:sp>
      <p:sp>
        <p:nvSpPr>
          <p:cNvPr id="2" name="Slide Number Placeholder 1"/>
          <p:cNvSpPr>
            <a:spLocks noGrp="1"/>
          </p:cNvSpPr>
          <p:nvPr>
            <p:ph type="sldNum" sz="quarter" idx="10"/>
          </p:nvPr>
        </p:nvSpPr>
        <p:spPr/>
        <p:txBody>
          <a:bodyPr/>
          <a:lstStyle/>
          <a:p>
            <a:pPr>
              <a:defRPr/>
            </a:pPr>
            <a:fld id="{47A970F0-4CCE-4E47-8E41-6CFFBD00EFBB}" type="slidenum">
              <a:rPr lang="th-TH">
                <a:solidFill>
                  <a:prstClr val="black">
                    <a:tint val="75000"/>
                  </a:prstClr>
                </a:solidFill>
              </a:rPr>
              <a:pPr>
                <a:defRPr/>
              </a:pPr>
              <a:t>34</a:t>
            </a:fld>
            <a:endParaRPr lang="th-TH" dirty="0">
              <a:solidFill>
                <a:prstClr val="black">
                  <a:tint val="75000"/>
                </a:prstClr>
              </a:solidFill>
            </a:endParaRPr>
          </a:p>
        </p:txBody>
      </p:sp>
      <p:sp>
        <p:nvSpPr>
          <p:cNvPr id="6" name="Rectangle 10"/>
          <p:cNvSpPr>
            <a:spLocks noChangeArrowheads="1"/>
          </p:cNvSpPr>
          <p:nvPr/>
        </p:nvSpPr>
        <p:spPr bwMode="auto">
          <a:xfrm>
            <a:off x="152400" y="6615385"/>
            <a:ext cx="8534400" cy="2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73" tIns="45592" rIns="91173" bIns="45592">
            <a:spAutoFit/>
          </a:bodyPr>
          <a:lstStyle/>
          <a:p>
            <a:r>
              <a:rPr lang="en-US" sz="800" dirty="0">
                <a:solidFill>
                  <a:prstClr val="black"/>
                </a:solidFill>
              </a:rPr>
              <a:t>Source: </a:t>
            </a:r>
            <a:r>
              <a:rPr lang="en-US" sz="800" dirty="0">
                <a:solidFill>
                  <a:srgbClr val="000000"/>
                </a:solidFill>
              </a:rPr>
              <a:t>Prepared by </a:t>
            </a:r>
            <a:r>
              <a:rPr lang="en-US" sz="800" dirty="0">
                <a:solidFill>
                  <a:srgbClr val="000000"/>
                </a:solidFill>
                <a:hlinkClick r:id="rId3"/>
              </a:rPr>
              <a:t>www.aidsdatahub.org</a:t>
            </a:r>
            <a:r>
              <a:rPr lang="en-US" sz="800" dirty="0">
                <a:solidFill>
                  <a:srgbClr val="000000"/>
                </a:solidFill>
              </a:rPr>
              <a:t> based on Integrated Biological and </a:t>
            </a:r>
            <a:r>
              <a:rPr lang="en-US" sz="800" dirty="0" err="1">
                <a:solidFill>
                  <a:srgbClr val="000000"/>
                </a:solidFill>
              </a:rPr>
              <a:t>Behavioural</a:t>
            </a:r>
            <a:r>
              <a:rPr lang="en-US" sz="800" dirty="0">
                <a:solidFill>
                  <a:srgbClr val="000000"/>
                </a:solidFill>
              </a:rPr>
              <a:t> (IBBS) surveys</a:t>
            </a:r>
            <a:endParaRPr lang="en-US" sz="800" dirty="0">
              <a:solidFill>
                <a:prstClr val="black"/>
              </a:solidFill>
            </a:endParaRPr>
          </a:p>
        </p:txBody>
      </p:sp>
      <p:graphicFrame>
        <p:nvGraphicFramePr>
          <p:cNvPr id="8" name="Chart 7"/>
          <p:cNvGraphicFramePr>
            <a:graphicFrameLocks/>
          </p:cNvGraphicFramePr>
          <p:nvPr>
            <p:extLst>
              <p:ext uri="{D42A27DB-BD31-4B8C-83A1-F6EECF244321}">
                <p14:modId xmlns:p14="http://schemas.microsoft.com/office/powerpoint/2010/main" val="601194917"/>
              </p:ext>
            </p:extLst>
          </p:nvPr>
        </p:nvGraphicFramePr>
        <p:xfrm>
          <a:off x="1828800" y="2362224"/>
          <a:ext cx="8534400" cy="415095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256527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bwMode="auto">
          <a:xfrm>
            <a:off x="304800" y="3390900"/>
            <a:ext cx="9559925"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bodyPr>
          <a:lstStyle/>
          <a:p>
            <a:pPr eaLnBrk="1" hangingPunct="1"/>
            <a:r>
              <a:rPr lang="en-US" sz="5400" dirty="0">
                <a:cs typeface="Cordia New" pitchFamily="34" charset="-34"/>
              </a:rPr>
              <a:t>Vulnerability and </a:t>
            </a:r>
            <a:br>
              <a:rPr lang="en-US" sz="5400" dirty="0">
                <a:cs typeface="Cordia New" pitchFamily="34" charset="-34"/>
              </a:rPr>
            </a:br>
            <a:r>
              <a:rPr lang="en-US" sz="5400" dirty="0">
                <a:cs typeface="Cordia New" pitchFamily="34" charset="-34"/>
              </a:rPr>
              <a:t>HIV knowledge </a:t>
            </a:r>
            <a:endParaRPr lang="en-US" dirty="0">
              <a:cs typeface="Cordia New" pitchFamily="34" charset="-34"/>
            </a:endParaRPr>
          </a:p>
        </p:txBody>
      </p:sp>
    </p:spTree>
    <p:extLst>
      <p:ext uri="{BB962C8B-B14F-4D97-AF65-F5344CB8AC3E}">
        <p14:creationId xmlns:p14="http://schemas.microsoft.com/office/powerpoint/2010/main" val="26975360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09944"/>
            <a:ext cx="11430000" cy="504000"/>
          </a:xfrm>
        </p:spPr>
        <p:txBody>
          <a:bodyPr/>
          <a:lstStyle/>
          <a:p>
            <a:r>
              <a:rPr lang="en-US" dirty="0"/>
              <a:t>Proportion of key populations with comprehensive HIV knowledge in surveyed IBBS sites, 2015-2018</a:t>
            </a:r>
            <a:endParaRPr lang="en-GB" dirty="0"/>
          </a:p>
        </p:txBody>
      </p:sp>
      <p:sp>
        <p:nvSpPr>
          <p:cNvPr id="3" name="Slide Number Placeholder 2"/>
          <p:cNvSpPr>
            <a:spLocks noGrp="1"/>
          </p:cNvSpPr>
          <p:nvPr>
            <p:ph type="sldNum" sz="quarter" idx="10"/>
          </p:nvPr>
        </p:nvSpPr>
        <p:spPr/>
        <p:txBody>
          <a:bodyPr/>
          <a:lstStyle/>
          <a:p>
            <a:pPr>
              <a:defRPr/>
            </a:pPr>
            <a:fld id="{C00CEA7E-8B56-4B62-A667-82EE9206C91F}" type="slidenum">
              <a:rPr lang="th-TH" smtClean="0">
                <a:solidFill>
                  <a:prstClr val="black">
                    <a:tint val="75000"/>
                  </a:prstClr>
                </a:solidFill>
              </a:rPr>
              <a:pPr>
                <a:defRPr/>
              </a:pPr>
              <a:t>36</a:t>
            </a:fld>
            <a:endParaRPr lang="th-TH" dirty="0">
              <a:solidFill>
                <a:prstClr val="black">
                  <a:tint val="75000"/>
                </a:prstClr>
              </a:solidFill>
            </a:endParaRPr>
          </a:p>
        </p:txBody>
      </p:sp>
      <p:sp>
        <p:nvSpPr>
          <p:cNvPr id="6" name="Rectangle 10"/>
          <p:cNvSpPr>
            <a:spLocks noChangeArrowheads="1"/>
          </p:cNvSpPr>
          <p:nvPr/>
        </p:nvSpPr>
        <p:spPr bwMode="auto">
          <a:xfrm>
            <a:off x="228603" y="6597385"/>
            <a:ext cx="8420100" cy="2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73" tIns="45592" rIns="91173" bIns="45592">
            <a:spAutoFit/>
          </a:bodyPr>
          <a:lstStyle/>
          <a:p>
            <a:r>
              <a:rPr lang="en-US" sz="800" dirty="0">
                <a:solidFill>
                  <a:prstClr val="black"/>
                </a:solidFill>
              </a:rPr>
              <a:t>Sources: </a:t>
            </a:r>
            <a:r>
              <a:rPr lang="en-US" sz="800" dirty="0">
                <a:solidFill>
                  <a:srgbClr val="000000"/>
                </a:solidFill>
              </a:rPr>
              <a:t>Prepared by </a:t>
            </a:r>
            <a:r>
              <a:rPr lang="en-US" sz="800" dirty="0">
                <a:solidFill>
                  <a:srgbClr val="000000"/>
                </a:solidFill>
                <a:hlinkClick r:id="rId2"/>
              </a:rPr>
              <a:t>www.aidsdatahub.org</a:t>
            </a:r>
            <a:r>
              <a:rPr lang="en-US" sz="800" dirty="0">
                <a:solidFill>
                  <a:srgbClr val="000000"/>
                </a:solidFill>
              </a:rPr>
              <a:t>  based on </a:t>
            </a:r>
            <a:r>
              <a:rPr lang="en-US" sz="800" dirty="0">
                <a:solidFill>
                  <a:prstClr val="black"/>
                </a:solidFill>
              </a:rPr>
              <a:t>Myanmar Integrated Biological and </a:t>
            </a:r>
            <a:r>
              <a:rPr lang="en-US" sz="800" dirty="0" err="1">
                <a:solidFill>
                  <a:prstClr val="black"/>
                </a:solidFill>
              </a:rPr>
              <a:t>Behavioural</a:t>
            </a:r>
            <a:r>
              <a:rPr lang="en-US" sz="800" dirty="0">
                <a:solidFill>
                  <a:prstClr val="black"/>
                </a:solidFill>
              </a:rPr>
              <a:t> Surveillance Survey and Population Size Estimates Reports, 2015-2018</a:t>
            </a:r>
          </a:p>
        </p:txBody>
      </p:sp>
      <p:graphicFrame>
        <p:nvGraphicFramePr>
          <p:cNvPr id="9" name="Chart 8"/>
          <p:cNvGraphicFramePr>
            <a:graphicFrameLocks/>
          </p:cNvGraphicFramePr>
          <p:nvPr>
            <p:extLst>
              <p:ext uri="{D42A27DB-BD31-4B8C-83A1-F6EECF244321}">
                <p14:modId xmlns:p14="http://schemas.microsoft.com/office/powerpoint/2010/main" val="2886884235"/>
              </p:ext>
            </p:extLst>
          </p:nvPr>
        </p:nvGraphicFramePr>
        <p:xfrm>
          <a:off x="1569720" y="2187733"/>
          <a:ext cx="9052560" cy="43891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602584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47800"/>
            <a:ext cx="11430000" cy="504000"/>
          </a:xfrm>
        </p:spPr>
        <p:txBody>
          <a:bodyPr/>
          <a:lstStyle/>
          <a:p>
            <a:r>
              <a:rPr lang="en-US" dirty="0"/>
              <a:t>Proportion of PWID who have ever been arrested or detained for using drugs, 2017-2018</a:t>
            </a:r>
            <a:endParaRPr lang="en-GB" dirty="0"/>
          </a:p>
        </p:txBody>
      </p:sp>
      <p:sp>
        <p:nvSpPr>
          <p:cNvPr id="3" name="Slide Number Placeholder 2"/>
          <p:cNvSpPr>
            <a:spLocks noGrp="1"/>
          </p:cNvSpPr>
          <p:nvPr>
            <p:ph type="sldNum" sz="quarter" idx="10"/>
          </p:nvPr>
        </p:nvSpPr>
        <p:spPr/>
        <p:txBody>
          <a:bodyPr/>
          <a:lstStyle/>
          <a:p>
            <a:pPr>
              <a:defRPr/>
            </a:pPr>
            <a:fld id="{C00CEA7E-8B56-4B62-A667-82EE9206C91F}" type="slidenum">
              <a:rPr lang="th-TH" smtClean="0">
                <a:solidFill>
                  <a:prstClr val="black">
                    <a:tint val="75000"/>
                  </a:prstClr>
                </a:solidFill>
              </a:rPr>
              <a:pPr>
                <a:defRPr/>
              </a:pPr>
              <a:t>37</a:t>
            </a:fld>
            <a:endParaRPr lang="th-TH" dirty="0">
              <a:solidFill>
                <a:prstClr val="black">
                  <a:tint val="75000"/>
                </a:prstClr>
              </a:solidFill>
            </a:endParaRPr>
          </a:p>
        </p:txBody>
      </p:sp>
      <p:sp>
        <p:nvSpPr>
          <p:cNvPr id="6" name="Rectangle 10"/>
          <p:cNvSpPr>
            <a:spLocks noChangeArrowheads="1"/>
          </p:cNvSpPr>
          <p:nvPr/>
        </p:nvSpPr>
        <p:spPr bwMode="auto">
          <a:xfrm>
            <a:off x="228603" y="6615385"/>
            <a:ext cx="8420100" cy="2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73" tIns="45592" rIns="91173" bIns="45592">
            <a:spAutoFit/>
          </a:bodyPr>
          <a:lstStyle/>
          <a:p>
            <a:r>
              <a:rPr lang="en-US" sz="800" dirty="0">
                <a:solidFill>
                  <a:prstClr val="black"/>
                </a:solidFill>
              </a:rPr>
              <a:t>Sources: </a:t>
            </a:r>
            <a:r>
              <a:rPr lang="en-US" sz="800" dirty="0">
                <a:solidFill>
                  <a:srgbClr val="000000"/>
                </a:solidFill>
              </a:rPr>
              <a:t>Prepared by </a:t>
            </a:r>
            <a:r>
              <a:rPr lang="en-US" sz="800" dirty="0">
                <a:solidFill>
                  <a:srgbClr val="000000"/>
                </a:solidFill>
                <a:hlinkClick r:id="rId2"/>
              </a:rPr>
              <a:t>www.aidsdatahub.org</a:t>
            </a:r>
            <a:r>
              <a:rPr lang="en-US" sz="800" dirty="0">
                <a:solidFill>
                  <a:srgbClr val="000000"/>
                </a:solidFill>
              </a:rPr>
              <a:t>  based on </a:t>
            </a:r>
            <a:r>
              <a:rPr lang="en-US" sz="800" dirty="0">
                <a:solidFill>
                  <a:prstClr val="black"/>
                </a:solidFill>
              </a:rPr>
              <a:t>Myanmar Integrated Biological and </a:t>
            </a:r>
            <a:r>
              <a:rPr lang="en-US" sz="800" dirty="0" err="1">
                <a:solidFill>
                  <a:prstClr val="black"/>
                </a:solidFill>
              </a:rPr>
              <a:t>Behavioural</a:t>
            </a:r>
            <a:r>
              <a:rPr lang="en-US" sz="800" dirty="0">
                <a:solidFill>
                  <a:prstClr val="black"/>
                </a:solidFill>
              </a:rPr>
              <a:t> Surveillance Survey and Population Size Estimates Reports, 2015-2018</a:t>
            </a:r>
          </a:p>
        </p:txBody>
      </p:sp>
      <p:graphicFrame>
        <p:nvGraphicFramePr>
          <p:cNvPr id="7" name="Chart 6"/>
          <p:cNvGraphicFramePr>
            <a:graphicFrameLocks noGrp="1"/>
          </p:cNvGraphicFramePr>
          <p:nvPr>
            <p:extLst>
              <p:ext uri="{D42A27DB-BD31-4B8C-83A1-F6EECF244321}">
                <p14:modId xmlns:p14="http://schemas.microsoft.com/office/powerpoint/2010/main" val="2767457139"/>
              </p:ext>
            </p:extLst>
          </p:nvPr>
        </p:nvGraphicFramePr>
        <p:xfrm>
          <a:off x="2200277" y="2379275"/>
          <a:ext cx="7791451" cy="43053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05221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bwMode="auto">
          <a:xfrm>
            <a:off x="304802" y="34290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bodyPr>
          <a:lstStyle/>
          <a:p>
            <a:pPr eaLnBrk="1" hangingPunct="1"/>
            <a:r>
              <a:rPr lang="en-US" sz="5400" dirty="0">
                <a:cs typeface="Cordia New" pitchFamily="34" charset="-34"/>
              </a:rPr>
              <a:t>HIV expenditure</a:t>
            </a:r>
            <a:endParaRPr lang="en-US" dirty="0">
              <a:cs typeface="Cordia New" pitchFamily="34" charset="-34"/>
            </a:endParaRPr>
          </a:p>
        </p:txBody>
      </p:sp>
    </p:spTree>
    <p:extLst>
      <p:ext uri="{BB962C8B-B14F-4D97-AF65-F5344CB8AC3E}">
        <p14:creationId xmlns:p14="http://schemas.microsoft.com/office/powerpoint/2010/main" val="5633309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8996"/>
            <a:ext cx="8402672" cy="504000"/>
          </a:xfrm>
        </p:spPr>
        <p:txBody>
          <a:bodyPr/>
          <a:lstStyle/>
          <a:p>
            <a:r>
              <a:rPr lang="en-GB" dirty="0"/>
              <a:t>AIDS financing, 2017</a:t>
            </a:r>
            <a:br>
              <a:rPr lang="en-GB" dirty="0"/>
            </a:br>
            <a:endParaRPr lang="en-US" dirty="0"/>
          </a:p>
        </p:txBody>
      </p:sp>
      <p:sp>
        <p:nvSpPr>
          <p:cNvPr id="3" name="Slide Number Placeholder 2"/>
          <p:cNvSpPr>
            <a:spLocks noGrp="1"/>
          </p:cNvSpPr>
          <p:nvPr>
            <p:ph type="sldNum" sz="quarter" idx="10"/>
          </p:nvPr>
        </p:nvSpPr>
        <p:spPr/>
        <p:txBody>
          <a:bodyPr/>
          <a:lstStyle/>
          <a:p>
            <a:pPr marL="0" marR="0" lvl="0" indent="0" algn="r" defTabSz="911452" rtl="0" eaLnBrk="1" fontAlgn="auto" latinLnBrk="0" hangingPunct="1">
              <a:lnSpc>
                <a:spcPct val="100000"/>
              </a:lnSpc>
              <a:spcBef>
                <a:spcPts val="0"/>
              </a:spcBef>
              <a:spcAft>
                <a:spcPts val="0"/>
              </a:spcAft>
              <a:buClrTx/>
              <a:buSzTx/>
              <a:buFontTx/>
              <a:buNone/>
              <a:tabLst/>
              <a:defRPr/>
            </a:pPr>
            <a:fld id="{9893D90A-320B-4AA3-9658-B9AF3E3CB7CD}"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452" rtl="0" eaLnBrk="1" fontAlgn="auto" latinLnBrk="0" hangingPunct="1">
                <a:lnSpc>
                  <a:spcPct val="100000"/>
                </a:lnSpc>
                <a:spcBef>
                  <a:spcPts val="0"/>
                </a:spcBef>
                <a:spcAft>
                  <a:spcPts val="0"/>
                </a:spcAft>
                <a:buClrTx/>
                <a:buSzTx/>
                <a:buFontTx/>
                <a:buNone/>
                <a:tabLst/>
                <a:defRPr/>
              </a:pPr>
              <a:t>39</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5" name="Rectangle 4"/>
          <p:cNvSpPr/>
          <p:nvPr/>
        </p:nvSpPr>
        <p:spPr>
          <a:xfrm>
            <a:off x="76220" y="6540541"/>
            <a:ext cx="6166467" cy="230542"/>
          </a:xfrm>
          <a:prstGeom prst="rect">
            <a:avLst/>
          </a:prstGeom>
        </p:spPr>
        <p:txBody>
          <a:bodyPr wrap="none" lIns="91140" tIns="45576" rIns="91140" bIns="45576">
            <a:spAutoFit/>
          </a:bodyPr>
          <a:lstStyle/>
          <a:p>
            <a:pPr marL="0" marR="0" lvl="0" indent="0" algn="l" defTabSz="911452"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 </a:t>
            </a:r>
            <a:r>
              <a:rPr kumimoji="0" lang="en-US" sz="900" b="0" i="0" u="none" strike="noStrike" kern="1200" cap="none" spc="0" normalizeH="0" baseline="0" noProof="0" dirty="0">
                <a:ln>
                  <a:noFill/>
                </a:ln>
                <a:solidFill>
                  <a:prstClr val="black"/>
                </a:solidFill>
                <a:effectLst/>
                <a:uLnTx/>
                <a:uFillTx/>
                <a:latin typeface="Arial"/>
                <a:ea typeface="+mn-ea"/>
                <a:cs typeface="+mn-cs"/>
              </a:rPr>
              <a:t>Prepared by </a:t>
            </a:r>
            <a:r>
              <a:rPr kumimoji="0" lang="en-US" sz="900" b="0" i="0" u="none" strike="noStrike" kern="1200" cap="none" spc="0" normalizeH="0" baseline="0" noProof="0" dirty="0">
                <a:ln>
                  <a:noFill/>
                </a:ln>
                <a:solidFill>
                  <a:prstClr val="black"/>
                </a:solidFill>
                <a:effectLst/>
                <a:uLnTx/>
                <a:uFillTx/>
                <a:latin typeface="Arial"/>
                <a:ea typeface="+mn-ea"/>
                <a:cs typeface="+mn-cs"/>
                <a:hlinkClick r:id="rId3"/>
              </a:rPr>
              <a:t>www.aidsdatahub.org</a:t>
            </a:r>
            <a:r>
              <a:rPr kumimoji="0" lang="en-US" sz="900" b="0" i="0" u="none" strike="noStrike" kern="1200" cap="none" spc="0" normalizeH="0" baseline="0" noProof="0" dirty="0">
                <a:ln>
                  <a:noFill/>
                </a:ln>
                <a:solidFill>
                  <a:prstClr val="black"/>
                </a:solidFill>
                <a:effectLst/>
                <a:uLnTx/>
                <a:uFillTx/>
                <a:latin typeface="Arial"/>
                <a:ea typeface="+mn-ea"/>
                <a:cs typeface="+mn-cs"/>
              </a:rPr>
              <a:t>  based on UNAIDS HIV Financial Dashboard and </a:t>
            </a:r>
            <a:r>
              <a:rPr lang="en-US" sz="900" dirty="0">
                <a:solidFill>
                  <a:prstClr val="black"/>
                </a:solidFill>
                <a:ea typeface="ＭＳ Ｐゴシック" charset="-128"/>
              </a:rPr>
              <a:t>Global AIDS Monitoring</a:t>
            </a:r>
            <a:endParaRPr kumimoji="0" lang="en-GB" sz="9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5" name="Group 14">
            <a:extLst>
              <a:ext uri="{FF2B5EF4-FFF2-40B4-BE49-F238E27FC236}">
                <a16:creationId xmlns:a16="http://schemas.microsoft.com/office/drawing/2014/main" id="{38570248-F398-C4D6-D5D5-A018E8A2262C}"/>
              </a:ext>
            </a:extLst>
          </p:cNvPr>
          <p:cNvGrpSpPr/>
          <p:nvPr/>
        </p:nvGrpSpPr>
        <p:grpSpPr>
          <a:xfrm>
            <a:off x="914400" y="2286000"/>
            <a:ext cx="9507350" cy="3626583"/>
            <a:chOff x="0" y="0"/>
            <a:chExt cx="9507350" cy="3626583"/>
          </a:xfrm>
        </p:grpSpPr>
        <p:grpSp>
          <p:nvGrpSpPr>
            <p:cNvPr id="16" name="Group 15">
              <a:extLst>
                <a:ext uri="{FF2B5EF4-FFF2-40B4-BE49-F238E27FC236}">
                  <a16:creationId xmlns:a16="http://schemas.microsoft.com/office/drawing/2014/main" id="{130AF23F-3277-49B7-927F-65ECABB49050}"/>
                </a:ext>
              </a:extLst>
            </p:cNvPr>
            <p:cNvGrpSpPr/>
            <p:nvPr/>
          </p:nvGrpSpPr>
          <p:grpSpPr>
            <a:xfrm>
              <a:off x="0" y="0"/>
              <a:ext cx="9129832" cy="3626583"/>
              <a:chOff x="0" y="0"/>
              <a:chExt cx="8636306" cy="3612575"/>
            </a:xfrm>
          </p:grpSpPr>
          <p:graphicFrame>
            <p:nvGraphicFramePr>
              <p:cNvPr id="48" name="Chart 47">
                <a:extLst>
                  <a:ext uri="{FF2B5EF4-FFF2-40B4-BE49-F238E27FC236}">
                    <a16:creationId xmlns:a16="http://schemas.microsoft.com/office/drawing/2014/main" id="{31AF8511-8BC0-47E1-B23F-662D77723806}"/>
                  </a:ext>
                </a:extLst>
              </p:cNvPr>
              <p:cNvGraphicFramePr>
                <a:graphicFrameLocks/>
              </p:cNvGraphicFramePr>
              <p:nvPr/>
            </p:nvGraphicFramePr>
            <p:xfrm>
              <a:off x="0" y="185652"/>
              <a:ext cx="4168607" cy="342692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9" name="Chart 48">
                <a:extLst>
                  <a:ext uri="{FF2B5EF4-FFF2-40B4-BE49-F238E27FC236}">
                    <a16:creationId xmlns:a16="http://schemas.microsoft.com/office/drawing/2014/main" id="{FD12AA07-D9AE-4648-AD07-F5EF560235BB}"/>
                  </a:ext>
                </a:extLst>
              </p:cNvPr>
              <p:cNvGraphicFramePr>
                <a:graphicFrameLocks/>
              </p:cNvGraphicFramePr>
              <p:nvPr/>
            </p:nvGraphicFramePr>
            <p:xfrm>
              <a:off x="4467699" y="180819"/>
              <a:ext cx="4168607" cy="3431755"/>
            </p:xfrm>
            <a:graphic>
              <a:graphicData uri="http://schemas.openxmlformats.org/drawingml/2006/chart">
                <c:chart xmlns:c="http://schemas.openxmlformats.org/drawingml/2006/chart" xmlns:r="http://schemas.openxmlformats.org/officeDocument/2006/relationships" r:id="rId5"/>
              </a:graphicData>
            </a:graphic>
          </p:graphicFrame>
          <p:grpSp>
            <p:nvGrpSpPr>
              <p:cNvPr id="50" name="Group 49">
                <a:extLst>
                  <a:ext uri="{FF2B5EF4-FFF2-40B4-BE49-F238E27FC236}">
                    <a16:creationId xmlns:a16="http://schemas.microsoft.com/office/drawing/2014/main" id="{F6D7E95D-ADFD-4DEC-A0C4-694875053390}"/>
                  </a:ext>
                </a:extLst>
              </p:cNvPr>
              <p:cNvGrpSpPr/>
              <p:nvPr/>
            </p:nvGrpSpPr>
            <p:grpSpPr>
              <a:xfrm>
                <a:off x="1047749" y="2515780"/>
                <a:ext cx="1512000" cy="984660"/>
                <a:chOff x="1047749" y="2515783"/>
                <a:chExt cx="1512000" cy="984660"/>
              </a:xfrm>
            </p:grpSpPr>
            <p:sp>
              <p:nvSpPr>
                <p:cNvPr id="57" name="TextBox 5">
                  <a:extLst>
                    <a:ext uri="{FF2B5EF4-FFF2-40B4-BE49-F238E27FC236}">
                      <a16:creationId xmlns:a16="http://schemas.microsoft.com/office/drawing/2014/main" id="{6D8DC769-9434-41E2-9E74-28195A1A4E6E}"/>
                    </a:ext>
                  </a:extLst>
                </p:cNvPr>
                <p:cNvSpPr txBox="1"/>
                <p:nvPr/>
              </p:nvSpPr>
              <p:spPr>
                <a:xfrm>
                  <a:off x="1047749" y="3036099"/>
                  <a:ext cx="1512000" cy="464344"/>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International funding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79%</a:t>
                  </a:r>
                </a:p>
              </p:txBody>
            </p:sp>
            <p:cxnSp>
              <p:nvCxnSpPr>
                <p:cNvPr id="58" name="Straight Connector 57">
                  <a:extLst>
                    <a:ext uri="{FF2B5EF4-FFF2-40B4-BE49-F238E27FC236}">
                      <a16:creationId xmlns:a16="http://schemas.microsoft.com/office/drawing/2014/main" id="{37682D15-81F4-49D0-99DC-4C6339FC490F}"/>
                    </a:ext>
                  </a:extLst>
                </p:cNvPr>
                <p:cNvCxnSpPr/>
                <p:nvPr/>
              </p:nvCxnSpPr>
              <p:spPr>
                <a:xfrm rot="5400000">
                  <a:off x="881345" y="2785783"/>
                  <a:ext cx="540000" cy="0"/>
                </a:xfrm>
                <a:prstGeom prst="line">
                  <a:avLst/>
                </a:prstGeom>
                <a:noFill/>
                <a:ln w="12700" cap="flat" cmpd="sng" algn="ctr">
                  <a:solidFill>
                    <a:sysClr val="windowText" lastClr="000000"/>
                  </a:solidFill>
                  <a:prstDash val="solid"/>
                </a:ln>
                <a:effectLst/>
              </p:spPr>
            </p:cxnSp>
          </p:grpSp>
          <p:grpSp>
            <p:nvGrpSpPr>
              <p:cNvPr id="51" name="Group 50">
                <a:extLst>
                  <a:ext uri="{FF2B5EF4-FFF2-40B4-BE49-F238E27FC236}">
                    <a16:creationId xmlns:a16="http://schemas.microsoft.com/office/drawing/2014/main" id="{5BEACF77-C30C-434F-8803-233D8ED58085}"/>
                  </a:ext>
                </a:extLst>
              </p:cNvPr>
              <p:cNvGrpSpPr/>
              <p:nvPr/>
            </p:nvGrpSpPr>
            <p:grpSpPr>
              <a:xfrm>
                <a:off x="1035840" y="523894"/>
                <a:ext cx="1654972" cy="466870"/>
                <a:chOff x="1035840" y="523894"/>
                <a:chExt cx="1654972" cy="466869"/>
              </a:xfrm>
            </p:grpSpPr>
            <p:sp>
              <p:nvSpPr>
                <p:cNvPr id="55" name="TextBox 5">
                  <a:extLst>
                    <a:ext uri="{FF2B5EF4-FFF2-40B4-BE49-F238E27FC236}">
                      <a16:creationId xmlns:a16="http://schemas.microsoft.com/office/drawing/2014/main" id="{5BA9A486-9B9C-4DED-9D16-78D06C8658C3}"/>
                    </a:ext>
                  </a:extLst>
                </p:cNvPr>
                <p:cNvSpPr txBox="1"/>
                <p:nvPr/>
              </p:nvSpPr>
              <p:spPr>
                <a:xfrm>
                  <a:off x="1035840" y="523894"/>
                  <a:ext cx="1512000" cy="464344"/>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Domestic funding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21%</a:t>
                  </a:r>
                </a:p>
              </p:txBody>
            </p:sp>
            <p:cxnSp>
              <p:nvCxnSpPr>
                <p:cNvPr id="56" name="Straight Connector 55">
                  <a:extLst>
                    <a:ext uri="{FF2B5EF4-FFF2-40B4-BE49-F238E27FC236}">
                      <a16:creationId xmlns:a16="http://schemas.microsoft.com/office/drawing/2014/main" id="{ED9EFC98-5059-4C23-B1A0-D65B932BD43C}"/>
                    </a:ext>
                  </a:extLst>
                </p:cNvPr>
                <p:cNvCxnSpPr/>
                <p:nvPr/>
              </p:nvCxnSpPr>
              <p:spPr>
                <a:xfrm rot="5400000">
                  <a:off x="2528812" y="828764"/>
                  <a:ext cx="323999" cy="0"/>
                </a:xfrm>
                <a:prstGeom prst="line">
                  <a:avLst/>
                </a:prstGeom>
                <a:noFill/>
                <a:ln w="12700" cap="flat" cmpd="sng" algn="ctr">
                  <a:solidFill>
                    <a:sysClr val="windowText" lastClr="000000"/>
                  </a:solidFill>
                  <a:prstDash val="solid"/>
                </a:ln>
                <a:effectLst/>
              </p:spPr>
            </p:cxnSp>
          </p:grpSp>
          <p:cxnSp>
            <p:nvCxnSpPr>
              <p:cNvPr id="52" name="Straight Connector 51">
                <a:extLst>
                  <a:ext uri="{FF2B5EF4-FFF2-40B4-BE49-F238E27FC236}">
                    <a16:creationId xmlns:a16="http://schemas.microsoft.com/office/drawing/2014/main" id="{DB73D8D4-2CA0-4159-BB9C-D45DA90BB56E}"/>
                  </a:ext>
                </a:extLst>
              </p:cNvPr>
              <p:cNvCxnSpPr/>
              <p:nvPr/>
            </p:nvCxnSpPr>
            <p:spPr>
              <a:xfrm>
                <a:off x="2250279" y="666750"/>
                <a:ext cx="432000" cy="0"/>
              </a:xfrm>
              <a:prstGeom prst="line">
                <a:avLst/>
              </a:prstGeom>
              <a:noFill/>
              <a:ln w="12700" cap="flat" cmpd="sng" algn="ctr">
                <a:solidFill>
                  <a:sysClr val="windowText" lastClr="000000"/>
                </a:solidFill>
                <a:prstDash val="solid"/>
              </a:ln>
              <a:effectLst/>
            </p:spPr>
          </p:cxnSp>
          <p:sp>
            <p:nvSpPr>
              <p:cNvPr id="53" name="Rectangle 52">
                <a:extLst>
                  <a:ext uri="{FF2B5EF4-FFF2-40B4-BE49-F238E27FC236}">
                    <a16:creationId xmlns:a16="http://schemas.microsoft.com/office/drawing/2014/main" id="{7D2E0D15-F9BE-4FBC-ADD9-4340C9C66C86}"/>
                  </a:ext>
                </a:extLst>
              </p:cNvPr>
              <p:cNvSpPr/>
              <p:nvPr/>
            </p:nvSpPr>
            <p:spPr>
              <a:xfrm>
                <a:off x="225660" y="0"/>
                <a:ext cx="4060312" cy="312363"/>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black"/>
                    </a:solidFill>
                    <a:effectLst/>
                    <a:uLnTx/>
                    <a:uFillTx/>
                    <a:latin typeface="Arial"/>
                    <a:ea typeface="+mn-ea"/>
                    <a:cs typeface="+mn-cs"/>
                  </a:rPr>
                  <a:t>AIDS spending by financing source</a:t>
                </a:r>
                <a:endParaRPr kumimoji="0" lang="en-GB" sz="1400" b="0" i="0" u="none" strike="noStrike" kern="0" cap="none" spc="0" normalizeH="0" baseline="0" noProof="0">
                  <a:ln>
                    <a:noFill/>
                  </a:ln>
                  <a:solidFill>
                    <a:prstClr val="black"/>
                  </a:solidFill>
                  <a:effectLst/>
                  <a:uLnTx/>
                  <a:uFillTx/>
                  <a:latin typeface="Calibri"/>
                  <a:ea typeface="+mn-ea"/>
                  <a:cs typeface="+mn-cs"/>
                </a:endParaRPr>
              </a:p>
            </p:txBody>
          </p:sp>
          <p:sp>
            <p:nvSpPr>
              <p:cNvPr id="54" name="Rectangle 53">
                <a:extLst>
                  <a:ext uri="{FF2B5EF4-FFF2-40B4-BE49-F238E27FC236}">
                    <a16:creationId xmlns:a16="http://schemas.microsoft.com/office/drawing/2014/main" id="{706DE088-8D40-409C-AC6A-FCBE851F3ED6}"/>
                  </a:ext>
                </a:extLst>
              </p:cNvPr>
              <p:cNvSpPr/>
              <p:nvPr/>
            </p:nvSpPr>
            <p:spPr>
              <a:xfrm>
                <a:off x="4640357" y="0"/>
                <a:ext cx="3791275" cy="312363"/>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black"/>
                    </a:solidFill>
                    <a:effectLst/>
                    <a:uLnTx/>
                    <a:uFillTx/>
                    <a:latin typeface="Arial"/>
                    <a:ea typeface="+mn-ea"/>
                    <a:cs typeface="+mn-cs"/>
                  </a:rPr>
                  <a:t>AIDS spending by service category</a:t>
                </a:r>
                <a:endParaRPr kumimoji="0" lang="en-GB" sz="1400" b="0" i="0" u="none" strike="noStrike" kern="0" cap="none" spc="0" normalizeH="0" baseline="0" noProof="0">
                  <a:ln>
                    <a:noFill/>
                  </a:ln>
                  <a:solidFill>
                    <a:prstClr val="black"/>
                  </a:solidFill>
                  <a:effectLst/>
                  <a:uLnTx/>
                  <a:uFillTx/>
                  <a:latin typeface="Calibri"/>
                  <a:ea typeface="+mn-ea"/>
                  <a:cs typeface="+mn-cs"/>
                </a:endParaRPr>
              </a:p>
            </p:txBody>
          </p:sp>
        </p:grpSp>
        <p:sp>
          <p:nvSpPr>
            <p:cNvPr id="17" name="TextBox 7">
              <a:extLst>
                <a:ext uri="{FF2B5EF4-FFF2-40B4-BE49-F238E27FC236}">
                  <a16:creationId xmlns:a16="http://schemas.microsoft.com/office/drawing/2014/main" id="{0D0F1085-1B08-47E5-8A7A-38D84C390465}"/>
                </a:ext>
              </a:extLst>
            </p:cNvPr>
            <p:cNvSpPr txBox="1"/>
            <p:nvPr/>
          </p:nvSpPr>
          <p:spPr>
            <a:xfrm>
              <a:off x="7438645" y="388750"/>
              <a:ext cx="2059968" cy="574755"/>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Other AIDS expenditures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23</a:t>
              </a: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a:t>
              </a:r>
            </a:p>
          </p:txBody>
        </p:sp>
        <p:cxnSp>
          <p:nvCxnSpPr>
            <p:cNvPr id="18" name="Straight Connector 17">
              <a:extLst>
                <a:ext uri="{FF2B5EF4-FFF2-40B4-BE49-F238E27FC236}">
                  <a16:creationId xmlns:a16="http://schemas.microsoft.com/office/drawing/2014/main" id="{A50D612A-0A6F-4606-91BA-75EA854DE5C6}"/>
                </a:ext>
              </a:extLst>
            </p:cNvPr>
            <p:cNvCxnSpPr/>
            <p:nvPr/>
          </p:nvCxnSpPr>
          <p:spPr>
            <a:xfrm>
              <a:off x="5960829" y="3011581"/>
              <a:ext cx="0" cy="182257"/>
            </a:xfrm>
            <a:prstGeom prst="line">
              <a:avLst/>
            </a:prstGeom>
            <a:noFill/>
            <a:ln w="12700" cap="flat" cmpd="sng" algn="ctr">
              <a:solidFill>
                <a:sysClr val="windowText" lastClr="000000"/>
              </a:solidFill>
              <a:prstDash val="solid"/>
            </a:ln>
            <a:effectLst/>
          </p:spPr>
        </p:cxnSp>
        <p:sp>
          <p:nvSpPr>
            <p:cNvPr id="19" name="TextBox 3">
              <a:extLst>
                <a:ext uri="{FF2B5EF4-FFF2-40B4-BE49-F238E27FC236}">
                  <a16:creationId xmlns:a16="http://schemas.microsoft.com/office/drawing/2014/main" id="{F6F94C01-798D-41CB-9B00-3B5D68AAE0C7}"/>
                </a:ext>
              </a:extLst>
            </p:cNvPr>
            <p:cNvSpPr txBox="1"/>
            <p:nvPr/>
          </p:nvSpPr>
          <p:spPr>
            <a:xfrm>
              <a:off x="1573235" y="1505592"/>
              <a:ext cx="1210367" cy="833216"/>
            </a:xfrm>
            <a:prstGeom prst="rect">
              <a:avLst/>
            </a:prstGeom>
            <a:noFill/>
            <a:ln>
              <a:noFill/>
            </a:ln>
            <a:effectLst/>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106</a:t>
              </a: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million US$</a:t>
              </a:r>
            </a:p>
          </p:txBody>
        </p:sp>
        <p:sp>
          <p:nvSpPr>
            <p:cNvPr id="20" name="TextBox 4">
              <a:extLst>
                <a:ext uri="{FF2B5EF4-FFF2-40B4-BE49-F238E27FC236}">
                  <a16:creationId xmlns:a16="http://schemas.microsoft.com/office/drawing/2014/main" id="{8B41DEC2-186E-4F3C-A4CF-0A17D4C0B72C}"/>
                </a:ext>
              </a:extLst>
            </p:cNvPr>
            <p:cNvSpPr txBox="1"/>
            <p:nvPr/>
          </p:nvSpPr>
          <p:spPr>
            <a:xfrm>
              <a:off x="7438645" y="2952196"/>
              <a:ext cx="2068705" cy="415503"/>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Care and treatment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49</a:t>
              </a: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a:t>
              </a:r>
            </a:p>
          </p:txBody>
        </p:sp>
        <p:sp>
          <p:nvSpPr>
            <p:cNvPr id="21" name="TextBox 5">
              <a:extLst>
                <a:ext uri="{FF2B5EF4-FFF2-40B4-BE49-F238E27FC236}">
                  <a16:creationId xmlns:a16="http://schemas.microsoft.com/office/drawing/2014/main" id="{BC66D93A-C216-426B-8FA5-4CF9954AA81A}"/>
                </a:ext>
              </a:extLst>
            </p:cNvPr>
            <p:cNvSpPr txBox="1"/>
            <p:nvPr/>
          </p:nvSpPr>
          <p:spPr>
            <a:xfrm>
              <a:off x="7420653" y="976690"/>
              <a:ext cx="1385361" cy="584906"/>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Key populations prevention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20</a:t>
              </a: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a:t>
              </a:r>
            </a:p>
          </p:txBody>
        </p:sp>
        <p:sp>
          <p:nvSpPr>
            <p:cNvPr id="22" name="TextBox 7">
              <a:extLst>
                <a:ext uri="{FF2B5EF4-FFF2-40B4-BE49-F238E27FC236}">
                  <a16:creationId xmlns:a16="http://schemas.microsoft.com/office/drawing/2014/main" id="{F02EE502-4567-43BE-AD96-986E19CDD0A8}"/>
                </a:ext>
              </a:extLst>
            </p:cNvPr>
            <p:cNvSpPr txBox="1"/>
            <p:nvPr/>
          </p:nvSpPr>
          <p:spPr>
            <a:xfrm>
              <a:off x="7473570" y="1851215"/>
              <a:ext cx="1571324" cy="416046"/>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Other prevention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8</a:t>
              </a: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a:t>
              </a:r>
            </a:p>
          </p:txBody>
        </p:sp>
        <p:cxnSp>
          <p:nvCxnSpPr>
            <p:cNvPr id="43" name="Straight Connector 42">
              <a:extLst>
                <a:ext uri="{FF2B5EF4-FFF2-40B4-BE49-F238E27FC236}">
                  <a16:creationId xmlns:a16="http://schemas.microsoft.com/office/drawing/2014/main" id="{F5037DD2-30EE-4396-AA5C-79AE76E57CF1}"/>
                </a:ext>
              </a:extLst>
            </p:cNvPr>
            <p:cNvCxnSpPr/>
            <p:nvPr/>
          </p:nvCxnSpPr>
          <p:spPr>
            <a:xfrm>
              <a:off x="6904694" y="1231031"/>
              <a:ext cx="552935" cy="0"/>
            </a:xfrm>
            <a:prstGeom prst="line">
              <a:avLst/>
            </a:prstGeom>
            <a:noFill/>
            <a:ln w="12700" cap="flat" cmpd="sng" algn="ctr">
              <a:solidFill>
                <a:sysClr val="windowText" lastClr="000000"/>
              </a:solidFill>
              <a:prstDash val="solid"/>
            </a:ln>
            <a:effectLst/>
          </p:spPr>
        </p:cxnSp>
        <p:cxnSp>
          <p:nvCxnSpPr>
            <p:cNvPr id="44" name="Straight Connector 43">
              <a:extLst>
                <a:ext uri="{FF2B5EF4-FFF2-40B4-BE49-F238E27FC236}">
                  <a16:creationId xmlns:a16="http://schemas.microsoft.com/office/drawing/2014/main" id="{1A52FC3E-FF11-498C-AAC8-D6B7EEE6687B}"/>
                </a:ext>
              </a:extLst>
            </p:cNvPr>
            <p:cNvCxnSpPr/>
            <p:nvPr/>
          </p:nvCxnSpPr>
          <p:spPr>
            <a:xfrm>
              <a:off x="5731625" y="578094"/>
              <a:ext cx="0" cy="358164"/>
            </a:xfrm>
            <a:prstGeom prst="line">
              <a:avLst/>
            </a:prstGeom>
            <a:noFill/>
            <a:ln w="12700" cap="flat" cmpd="sng" algn="ctr">
              <a:solidFill>
                <a:sysClr val="windowText" lastClr="000000"/>
              </a:solidFill>
              <a:prstDash val="solid"/>
            </a:ln>
            <a:effectLst/>
          </p:spPr>
        </p:cxnSp>
        <p:cxnSp>
          <p:nvCxnSpPr>
            <p:cNvPr id="45" name="Straight Connector 44">
              <a:extLst>
                <a:ext uri="{FF2B5EF4-FFF2-40B4-BE49-F238E27FC236}">
                  <a16:creationId xmlns:a16="http://schemas.microsoft.com/office/drawing/2014/main" id="{8DD9EEE9-60C9-4C80-A63D-1128E2CF640C}"/>
                </a:ext>
              </a:extLst>
            </p:cNvPr>
            <p:cNvCxnSpPr/>
            <p:nvPr/>
          </p:nvCxnSpPr>
          <p:spPr>
            <a:xfrm>
              <a:off x="7229810" y="2020046"/>
              <a:ext cx="267975" cy="0"/>
            </a:xfrm>
            <a:prstGeom prst="line">
              <a:avLst/>
            </a:prstGeom>
            <a:noFill/>
            <a:ln w="12700" cap="flat" cmpd="sng" algn="ctr">
              <a:solidFill>
                <a:sysClr val="windowText" lastClr="000000"/>
              </a:solidFill>
              <a:prstDash val="solid"/>
            </a:ln>
            <a:effectLst/>
          </p:spPr>
        </p:cxnSp>
        <p:cxnSp>
          <p:nvCxnSpPr>
            <p:cNvPr id="46" name="Straight Connector 45">
              <a:extLst>
                <a:ext uri="{FF2B5EF4-FFF2-40B4-BE49-F238E27FC236}">
                  <a16:creationId xmlns:a16="http://schemas.microsoft.com/office/drawing/2014/main" id="{91033988-EE93-4B6D-AF87-0E313F70B529}"/>
                </a:ext>
              </a:extLst>
            </p:cNvPr>
            <p:cNvCxnSpPr/>
            <p:nvPr/>
          </p:nvCxnSpPr>
          <p:spPr>
            <a:xfrm>
              <a:off x="5950753" y="3190872"/>
              <a:ext cx="1386541" cy="0"/>
            </a:xfrm>
            <a:prstGeom prst="line">
              <a:avLst/>
            </a:prstGeom>
            <a:noFill/>
            <a:ln w="12700" cap="flat" cmpd="sng" algn="ctr">
              <a:solidFill>
                <a:sysClr val="windowText" lastClr="000000"/>
              </a:solidFill>
              <a:prstDash val="solid"/>
            </a:ln>
            <a:effectLst/>
          </p:spPr>
        </p:cxnSp>
        <p:cxnSp>
          <p:nvCxnSpPr>
            <p:cNvPr id="47" name="Straight Connector 46">
              <a:extLst>
                <a:ext uri="{FF2B5EF4-FFF2-40B4-BE49-F238E27FC236}">
                  <a16:creationId xmlns:a16="http://schemas.microsoft.com/office/drawing/2014/main" id="{1EB2E61A-A4B8-469E-98B5-4E06F94BA074}"/>
                </a:ext>
              </a:extLst>
            </p:cNvPr>
            <p:cNvCxnSpPr/>
            <p:nvPr/>
          </p:nvCxnSpPr>
          <p:spPr>
            <a:xfrm>
              <a:off x="5732983" y="569324"/>
              <a:ext cx="1668331" cy="0"/>
            </a:xfrm>
            <a:prstGeom prst="line">
              <a:avLst/>
            </a:prstGeom>
            <a:noFill/>
            <a:ln w="12700" cap="flat" cmpd="sng" algn="ctr">
              <a:solidFill>
                <a:sysClr val="windowText" lastClr="000000"/>
              </a:solidFill>
              <a:prstDash val="solid"/>
            </a:ln>
            <a:effectLst/>
          </p:spPr>
        </p:cxnSp>
      </p:grpSp>
    </p:spTree>
    <p:extLst>
      <p:ext uri="{BB962C8B-B14F-4D97-AF65-F5344CB8AC3E}">
        <p14:creationId xmlns:p14="http://schemas.microsoft.com/office/powerpoint/2010/main" val="3118161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5"/>
          <p:cNvSpPr>
            <a:spLocks noGrp="1"/>
          </p:cNvSpPr>
          <p:nvPr>
            <p:ph type="title"/>
          </p:nvPr>
        </p:nvSpPr>
        <p:spPr bwMode="auto">
          <a:xfrm>
            <a:off x="228600" y="3390900"/>
            <a:ext cx="9636125"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bodyPr>
          <a:lstStyle/>
          <a:p>
            <a:pPr eaLnBrk="1" hangingPunct="1"/>
            <a:r>
              <a:rPr lang="en-US" sz="5400" dirty="0">
                <a:cs typeface="Cordia New" pitchFamily="34" charset="-34"/>
              </a:rPr>
              <a:t>HIV prevalence and </a:t>
            </a:r>
            <a:br>
              <a:rPr lang="en-US" sz="5400" dirty="0">
                <a:cs typeface="Cordia New" pitchFamily="34" charset="-34"/>
              </a:rPr>
            </a:br>
            <a:r>
              <a:rPr lang="en-US" sz="5400" dirty="0">
                <a:cs typeface="Cordia New" pitchFamily="34" charset="-34"/>
              </a:rPr>
              <a:t>epidemiological status</a:t>
            </a:r>
            <a:endParaRPr lang="th-TH" sz="5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GB" dirty="0"/>
              <a:t>AIDS spending by financing source</a:t>
            </a:r>
            <a:r>
              <a:rPr lang="en-US" dirty="0">
                <a:cs typeface="Cordia New" pitchFamily="34" charset="-34"/>
              </a:rPr>
              <a:t>, 2007-2017</a:t>
            </a:r>
            <a:br>
              <a:rPr lang="en-US" dirty="0">
                <a:cs typeface="Cordia New" pitchFamily="34" charset="-34"/>
              </a:rPr>
            </a:br>
            <a:endParaRPr lang="en-US" dirty="0">
              <a:cs typeface="Cordia New" pitchFamily="34" charset="-34"/>
            </a:endParaRPr>
          </a:p>
        </p:txBody>
      </p:sp>
      <p:sp>
        <p:nvSpPr>
          <p:cNvPr id="2" name="Slide Number Placeholder 1"/>
          <p:cNvSpPr>
            <a:spLocks noGrp="1"/>
          </p:cNvSpPr>
          <p:nvPr>
            <p:ph type="sldNum" sz="quarter" idx="10"/>
          </p:nvPr>
        </p:nvSpPr>
        <p:spPr/>
        <p:txBody>
          <a:bodyPr/>
          <a:lstStyle/>
          <a:p>
            <a:pPr>
              <a:defRPr/>
            </a:pPr>
            <a:fld id="{786C202F-2C2A-4B0C-BD14-7FEA4CC1B8CA}" type="slidenum">
              <a:rPr lang="th-TH">
                <a:solidFill>
                  <a:prstClr val="black">
                    <a:tint val="75000"/>
                  </a:prstClr>
                </a:solidFill>
              </a:rPr>
              <a:pPr>
                <a:defRPr/>
              </a:pPr>
              <a:t>40</a:t>
            </a:fld>
            <a:endParaRPr lang="th-TH" dirty="0">
              <a:solidFill>
                <a:prstClr val="black">
                  <a:tint val="75000"/>
                </a:prstClr>
              </a:solidFill>
            </a:endParaRPr>
          </a:p>
        </p:txBody>
      </p:sp>
      <p:graphicFrame>
        <p:nvGraphicFramePr>
          <p:cNvPr id="3" name="Chart 2">
            <a:extLst>
              <a:ext uri="{FF2B5EF4-FFF2-40B4-BE49-F238E27FC236}">
                <a16:creationId xmlns:a16="http://schemas.microsoft.com/office/drawing/2014/main" id="{EB7C58CB-171E-4828-9615-B23A18A957CB}"/>
              </a:ext>
            </a:extLst>
          </p:cNvPr>
          <p:cNvGraphicFramePr>
            <a:graphicFrameLocks/>
          </p:cNvGraphicFramePr>
          <p:nvPr>
            <p:extLst>
              <p:ext uri="{D42A27DB-BD31-4B8C-83A1-F6EECF244321}">
                <p14:modId xmlns:p14="http://schemas.microsoft.com/office/powerpoint/2010/main" val="4174428847"/>
              </p:ext>
            </p:extLst>
          </p:nvPr>
        </p:nvGraphicFramePr>
        <p:xfrm>
          <a:off x="618064" y="2275111"/>
          <a:ext cx="10668079" cy="4140775"/>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78B1C174-58B9-3BB6-348C-C67E13884C4A}"/>
              </a:ext>
            </a:extLst>
          </p:cNvPr>
          <p:cNvSpPr/>
          <p:nvPr/>
        </p:nvSpPr>
        <p:spPr>
          <a:xfrm>
            <a:off x="76220" y="6540541"/>
            <a:ext cx="6166467" cy="230542"/>
          </a:xfrm>
          <a:prstGeom prst="rect">
            <a:avLst/>
          </a:prstGeom>
        </p:spPr>
        <p:txBody>
          <a:bodyPr wrap="none" lIns="91140" tIns="45576" rIns="91140" bIns="45576">
            <a:spAutoFit/>
          </a:bodyPr>
          <a:lstStyle/>
          <a:p>
            <a:pPr marL="0" marR="0" lvl="0" indent="0" algn="l" defTabSz="911452"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 </a:t>
            </a:r>
            <a:r>
              <a:rPr kumimoji="0" lang="en-US" sz="900" b="0" i="0" u="none" strike="noStrike" kern="1200" cap="none" spc="0" normalizeH="0" baseline="0" noProof="0" dirty="0">
                <a:ln>
                  <a:noFill/>
                </a:ln>
                <a:solidFill>
                  <a:prstClr val="black"/>
                </a:solidFill>
                <a:effectLst/>
                <a:uLnTx/>
                <a:uFillTx/>
                <a:latin typeface="Arial"/>
                <a:ea typeface="+mn-ea"/>
                <a:cs typeface="+mn-cs"/>
              </a:rPr>
              <a:t>Prepared by </a:t>
            </a:r>
            <a:r>
              <a:rPr kumimoji="0" lang="en-US" sz="900" b="0" i="0" u="none" strike="noStrike" kern="1200" cap="none" spc="0" normalizeH="0" baseline="0" noProof="0" dirty="0">
                <a:ln>
                  <a:noFill/>
                </a:ln>
                <a:solidFill>
                  <a:prstClr val="black"/>
                </a:solidFill>
                <a:effectLst/>
                <a:uLnTx/>
                <a:uFillTx/>
                <a:latin typeface="Arial"/>
                <a:ea typeface="+mn-ea"/>
                <a:cs typeface="+mn-cs"/>
                <a:hlinkClick r:id="rId4"/>
              </a:rPr>
              <a:t>www.aidsdatahub.org</a:t>
            </a:r>
            <a:r>
              <a:rPr kumimoji="0" lang="en-US" sz="900" b="0" i="0" u="none" strike="noStrike" kern="1200" cap="none" spc="0" normalizeH="0" baseline="0" noProof="0" dirty="0">
                <a:ln>
                  <a:noFill/>
                </a:ln>
                <a:solidFill>
                  <a:prstClr val="black"/>
                </a:solidFill>
                <a:effectLst/>
                <a:uLnTx/>
                <a:uFillTx/>
                <a:latin typeface="Arial"/>
                <a:ea typeface="+mn-ea"/>
                <a:cs typeface="+mn-cs"/>
              </a:rPr>
              <a:t>  based on UNAIDS HIV Financial Dashboard and </a:t>
            </a:r>
            <a:r>
              <a:rPr lang="en-US" sz="900" dirty="0">
                <a:solidFill>
                  <a:prstClr val="black"/>
                </a:solidFill>
                <a:ea typeface="ＭＳ Ｐゴシック" charset="-128"/>
              </a:rPr>
              <a:t>Global AIDS Monitoring</a:t>
            </a:r>
            <a:endParaRPr kumimoji="0" lang="en-GB" sz="9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8947928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bwMode="auto">
          <a:xfrm>
            <a:off x="304802" y="33528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bodyPr>
          <a:lstStyle/>
          <a:p>
            <a:pPr eaLnBrk="1" hangingPunct="1"/>
            <a:r>
              <a:rPr lang="en-US" altLang="zh-CN" sz="5400" dirty="0">
                <a:cs typeface="Cordia New" pitchFamily="34" charset="-34"/>
              </a:rPr>
              <a:t>National response</a:t>
            </a:r>
            <a:br>
              <a:rPr lang="en-US" altLang="zh-CN" sz="5400" dirty="0">
                <a:cs typeface="Cordia New" pitchFamily="34" charset="-34"/>
              </a:rPr>
            </a:br>
            <a:endParaRPr lang="en-US" dirty="0">
              <a:cs typeface="Cordia New" pitchFamily="34" charset="-34"/>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47800"/>
            <a:ext cx="11506200" cy="504000"/>
          </a:xfrm>
        </p:spPr>
        <p:txBody>
          <a:bodyPr/>
          <a:lstStyle/>
          <a:p>
            <a:r>
              <a:rPr lang="en-US" dirty="0"/>
              <a:t>Number of needles and syringes distributed to PWID by needles and syringes programmes (NSP), 2004-2022</a:t>
            </a:r>
            <a:endParaRPr lang="th-TH" dirty="0"/>
          </a:p>
        </p:txBody>
      </p:sp>
      <p:sp>
        <p:nvSpPr>
          <p:cNvPr id="3" name="Slide Number Placeholder 2"/>
          <p:cNvSpPr>
            <a:spLocks noGrp="1"/>
          </p:cNvSpPr>
          <p:nvPr>
            <p:ph type="sldNum" sz="quarter" idx="10"/>
          </p:nvPr>
        </p:nvSpPr>
        <p:spPr/>
        <p:txBody>
          <a:bodyPr/>
          <a:lstStyle/>
          <a:p>
            <a:pPr>
              <a:defRPr/>
            </a:pPr>
            <a:fld id="{C00CEA7E-8B56-4B62-A667-82EE9206C91F}" type="slidenum">
              <a:rPr lang="th-TH" smtClean="0"/>
              <a:pPr>
                <a:defRPr/>
              </a:pPr>
              <a:t>42</a:t>
            </a:fld>
            <a:endParaRPr lang="th-TH" dirty="0"/>
          </a:p>
        </p:txBody>
      </p:sp>
      <p:sp>
        <p:nvSpPr>
          <p:cNvPr id="7" name="Text Box 149">
            <a:extLst>
              <a:ext uri="{FF2B5EF4-FFF2-40B4-BE49-F238E27FC236}">
                <a16:creationId xmlns:a16="http://schemas.microsoft.com/office/drawing/2014/main" id="{A487D3B7-091C-4801-96A0-4DFC6878417D}"/>
              </a:ext>
            </a:extLst>
          </p:cNvPr>
          <p:cNvSpPr txBox="1">
            <a:spLocks noChangeArrowheads="1"/>
          </p:cNvSpPr>
          <p:nvPr/>
        </p:nvSpPr>
        <p:spPr bwMode="auto">
          <a:xfrm>
            <a:off x="228600" y="6541206"/>
            <a:ext cx="8580120" cy="2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73" tIns="45592" rIns="91173" bIns="45592">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r>
              <a:rPr lang="en-US" sz="800" dirty="0">
                <a:solidFill>
                  <a:srgbClr val="000000"/>
                </a:solidFill>
              </a:rPr>
              <a:t>Source: Prepared by </a:t>
            </a:r>
            <a:r>
              <a:rPr lang="en-US" sz="800" dirty="0">
                <a:solidFill>
                  <a:srgbClr val="000000"/>
                </a:solidFill>
                <a:hlinkClick r:id="rId3"/>
              </a:rPr>
              <a:t>www.aidsdatahub.org</a:t>
            </a:r>
            <a:r>
              <a:rPr lang="en-US" sz="800" dirty="0">
                <a:solidFill>
                  <a:srgbClr val="000000"/>
                </a:solidFill>
              </a:rPr>
              <a:t>  based on</a:t>
            </a:r>
            <a:r>
              <a:rPr lang="en-US" sz="800" dirty="0"/>
              <a:t> GARPR narrative reports and </a:t>
            </a:r>
            <a:r>
              <a:rPr lang="en-US" sz="800" dirty="0">
                <a:solidFill>
                  <a:srgbClr val="000000"/>
                </a:solidFill>
              </a:rPr>
              <a:t>Global AIDS Monitoring (GAM) reporting</a:t>
            </a:r>
            <a:endParaRPr lang="en-US" sz="800" dirty="0"/>
          </a:p>
        </p:txBody>
      </p:sp>
      <p:graphicFrame>
        <p:nvGraphicFramePr>
          <p:cNvPr id="4" name="Chart 3">
            <a:extLst>
              <a:ext uri="{FF2B5EF4-FFF2-40B4-BE49-F238E27FC236}">
                <a16:creationId xmlns:a16="http://schemas.microsoft.com/office/drawing/2014/main" id="{C64988E1-883C-4650-AC55-328D90622386}"/>
              </a:ext>
            </a:extLst>
          </p:cNvPr>
          <p:cNvGraphicFramePr>
            <a:graphicFrameLocks noGrp="1"/>
          </p:cNvGraphicFramePr>
          <p:nvPr>
            <p:extLst>
              <p:ext uri="{D42A27DB-BD31-4B8C-83A1-F6EECF244321}">
                <p14:modId xmlns:p14="http://schemas.microsoft.com/office/powerpoint/2010/main" val="1321710251"/>
              </p:ext>
            </p:extLst>
          </p:nvPr>
        </p:nvGraphicFramePr>
        <p:xfrm>
          <a:off x="1162050" y="2282786"/>
          <a:ext cx="9886950" cy="410064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3170" y="1553400"/>
            <a:ext cx="11203563" cy="504000"/>
          </a:xfrm>
        </p:spPr>
        <p:txBody>
          <a:bodyPr/>
          <a:lstStyle/>
          <a:p>
            <a:r>
              <a:rPr lang="en-GB" sz="2400" dirty="0"/>
              <a:t>Number of needles/syringes distributed per PWID per year, 2008 – 2022</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43</a:t>
            </a:fld>
            <a:endParaRPr lang="th-TH" dirty="0">
              <a:solidFill>
                <a:prstClr val="black">
                  <a:tint val="75000"/>
                </a:prstClr>
              </a:solidFill>
            </a:endParaRPr>
          </a:p>
        </p:txBody>
      </p:sp>
      <p:grpSp>
        <p:nvGrpSpPr>
          <p:cNvPr id="11" name="Group 10">
            <a:extLst>
              <a:ext uri="{FF2B5EF4-FFF2-40B4-BE49-F238E27FC236}">
                <a16:creationId xmlns:a16="http://schemas.microsoft.com/office/drawing/2014/main" id="{00000000-0008-0000-0100-000003000000}"/>
              </a:ext>
            </a:extLst>
          </p:cNvPr>
          <p:cNvGrpSpPr/>
          <p:nvPr/>
        </p:nvGrpSpPr>
        <p:grpSpPr>
          <a:xfrm>
            <a:off x="7728181" y="3124200"/>
            <a:ext cx="4077355" cy="2660770"/>
            <a:chOff x="0" y="100899"/>
            <a:chExt cx="2756294" cy="2423572"/>
          </a:xfrm>
        </p:grpSpPr>
        <p:sp>
          <p:nvSpPr>
            <p:cNvPr id="12" name="Rounded Rectangle 11">
              <a:extLst>
                <a:ext uri="{FF2B5EF4-FFF2-40B4-BE49-F238E27FC236}">
                  <a16:creationId xmlns:a16="http://schemas.microsoft.com/office/drawing/2014/main" id="{00000000-0008-0000-0100-000004000000}"/>
                </a:ext>
              </a:extLst>
            </p:cNvPr>
            <p:cNvSpPr/>
            <p:nvPr/>
          </p:nvSpPr>
          <p:spPr>
            <a:xfrm>
              <a:off x="0" y="940531"/>
              <a:ext cx="2743200" cy="731520"/>
            </a:xfrm>
            <a:prstGeom prst="roundRect">
              <a:avLst/>
            </a:prstGeom>
            <a:noFill/>
            <a:ln w="22225" cap="flat" cmpd="sng" algn="ctr">
              <a:solidFill>
                <a:srgbClr val="F78E1E"/>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169408" fontAlgn="auto">
                <a:lnSpc>
                  <a:spcPct val="150000"/>
                </a:lnSpc>
                <a:spcBef>
                  <a:spcPts val="0"/>
                </a:spcBef>
                <a:spcAft>
                  <a:spcPts val="0"/>
                </a:spcAft>
                <a:defRPr/>
              </a:pPr>
              <a:r>
                <a:rPr lang="en-US" sz="1400" kern="0">
                  <a:solidFill>
                    <a:sysClr val="windowText" lastClr="000000"/>
                  </a:solidFill>
                  <a:latin typeface="Arial Nova" panose="020B0504020202020204" pitchFamily="34" charset="0"/>
                  <a:cs typeface="Arial" pitchFamily="34" charset="0"/>
                </a:rPr>
                <a:t>Medium coverage: &gt;100–&lt;200 syringes per PWID per year</a:t>
              </a:r>
            </a:p>
          </p:txBody>
        </p:sp>
        <p:sp>
          <p:nvSpPr>
            <p:cNvPr id="13" name="Rounded Rectangle 12">
              <a:extLst>
                <a:ext uri="{FF2B5EF4-FFF2-40B4-BE49-F238E27FC236}">
                  <a16:creationId xmlns:a16="http://schemas.microsoft.com/office/drawing/2014/main" id="{00000000-0008-0000-0100-000005000000}"/>
                </a:ext>
              </a:extLst>
            </p:cNvPr>
            <p:cNvSpPr/>
            <p:nvPr/>
          </p:nvSpPr>
          <p:spPr>
            <a:xfrm>
              <a:off x="13094" y="1792951"/>
              <a:ext cx="2743200" cy="731520"/>
            </a:xfrm>
            <a:prstGeom prst="roundRect">
              <a:avLst/>
            </a:prstGeom>
            <a:noFill/>
            <a:ln w="22225" cap="flat" cmpd="sng" algn="ctr">
              <a:solidFill>
                <a:srgbClr val="E31837"/>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169408" fontAlgn="auto">
                <a:lnSpc>
                  <a:spcPct val="150000"/>
                </a:lnSpc>
                <a:spcBef>
                  <a:spcPts val="0"/>
                </a:spcBef>
                <a:spcAft>
                  <a:spcPts val="0"/>
                </a:spcAft>
                <a:defRPr/>
              </a:pPr>
              <a:r>
                <a:rPr lang="en-US" sz="1400" kern="0">
                  <a:solidFill>
                    <a:sysClr val="windowText" lastClr="000000"/>
                  </a:solidFill>
                  <a:latin typeface="Arial Nova" panose="020B0504020202020204" pitchFamily="34" charset="0"/>
                  <a:cs typeface="Arial" pitchFamily="34" charset="0"/>
                </a:rPr>
                <a:t>Low coverage: &lt;100 syringes per PWID per year</a:t>
              </a:r>
            </a:p>
          </p:txBody>
        </p:sp>
        <p:sp>
          <p:nvSpPr>
            <p:cNvPr id="14" name="Rounded Rectangle 13">
              <a:extLst>
                <a:ext uri="{FF2B5EF4-FFF2-40B4-BE49-F238E27FC236}">
                  <a16:creationId xmlns:a16="http://schemas.microsoft.com/office/drawing/2014/main" id="{00000000-0008-0000-0100-000006000000}"/>
                </a:ext>
              </a:extLst>
            </p:cNvPr>
            <p:cNvSpPr/>
            <p:nvPr/>
          </p:nvSpPr>
          <p:spPr>
            <a:xfrm>
              <a:off x="13094" y="100899"/>
              <a:ext cx="2743200" cy="731520"/>
            </a:xfrm>
            <a:prstGeom prst="roundRect">
              <a:avLst/>
            </a:prstGeom>
            <a:noFill/>
            <a:ln w="22225" cap="flat" cmpd="sng" algn="ctr">
              <a:solidFill>
                <a:srgbClr val="00A99A"/>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169408" fontAlgn="auto">
                <a:lnSpc>
                  <a:spcPct val="150000"/>
                </a:lnSpc>
                <a:spcBef>
                  <a:spcPts val="0"/>
                </a:spcBef>
                <a:spcAft>
                  <a:spcPts val="0"/>
                </a:spcAft>
                <a:defRPr/>
              </a:pPr>
              <a:r>
                <a:rPr lang="en-US" sz="1400" kern="0">
                  <a:solidFill>
                    <a:sysClr val="windowText" lastClr="000000"/>
                  </a:solidFill>
                  <a:latin typeface="Arial Nova" panose="020B0504020202020204" pitchFamily="34" charset="0"/>
                  <a:cs typeface="Arial" pitchFamily="34" charset="0"/>
                </a:rPr>
                <a:t>High coverage: &gt;200 syringes per PWID per year</a:t>
              </a:r>
            </a:p>
          </p:txBody>
        </p:sp>
      </p:grpSp>
      <p:sp>
        <p:nvSpPr>
          <p:cNvPr id="9" name="TextBox 1"/>
          <p:cNvSpPr txBox="1"/>
          <p:nvPr/>
        </p:nvSpPr>
        <p:spPr>
          <a:xfrm>
            <a:off x="0" y="6519624"/>
            <a:ext cx="12192000" cy="365760"/>
          </a:xfrm>
          <a:prstGeom prst="rect">
            <a:avLst/>
          </a:prstGeom>
        </p:spPr>
        <p:txBody>
          <a:bodyPr wrap="square" lIns="116948" tIns="58468" rIns="116948" bIns="58468"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169408" fontAlgn="auto">
              <a:spcBef>
                <a:spcPts val="0"/>
              </a:spcBef>
              <a:spcAft>
                <a:spcPts val="0"/>
              </a:spcAft>
            </a:pPr>
            <a:r>
              <a:rPr lang="en-GB" sz="1200" dirty="0">
                <a:solidFill>
                  <a:prstClr val="black"/>
                </a:solidFill>
                <a:cs typeface="Arial" pitchFamily="34" charset="0"/>
              </a:rPr>
              <a:t>Source: Prepared by </a:t>
            </a:r>
            <a:r>
              <a:rPr lang="en-GB" sz="1200" dirty="0">
                <a:solidFill>
                  <a:prstClr val="black"/>
                </a:solidFill>
                <a:cs typeface="Arial" pitchFamily="34" charset="0"/>
                <a:hlinkClick r:id="rId4"/>
              </a:rPr>
              <a:t>www.aidsdatahub.org</a:t>
            </a:r>
            <a:r>
              <a:rPr lang="en-GB" sz="1200" dirty="0">
                <a:solidFill>
                  <a:prstClr val="black"/>
                </a:solidFill>
                <a:cs typeface="Arial" pitchFamily="34" charset="0"/>
              </a:rPr>
              <a:t> based on  Global AIDS Response Progress Reporting and Global AIDS Monitoring </a:t>
            </a:r>
          </a:p>
        </p:txBody>
      </p:sp>
      <p:graphicFrame>
        <p:nvGraphicFramePr>
          <p:cNvPr id="5" name="Chart 4">
            <a:extLst>
              <a:ext uri="{FF2B5EF4-FFF2-40B4-BE49-F238E27FC236}">
                <a16:creationId xmlns:a16="http://schemas.microsoft.com/office/drawing/2014/main" id="{F42F0EA5-BB34-4219-8B81-5B37093CF599}"/>
              </a:ext>
            </a:extLst>
          </p:cNvPr>
          <p:cNvGraphicFramePr>
            <a:graphicFrameLocks noGrp="1"/>
          </p:cNvGraphicFramePr>
          <p:nvPr>
            <p:extLst>
              <p:ext uri="{D42A27DB-BD31-4B8C-83A1-F6EECF244321}">
                <p14:modId xmlns:p14="http://schemas.microsoft.com/office/powerpoint/2010/main" val="3043224908"/>
              </p:ext>
            </p:extLst>
          </p:nvPr>
        </p:nvGraphicFramePr>
        <p:xfrm>
          <a:off x="304800" y="2307312"/>
          <a:ext cx="7239000" cy="421231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96743636"/>
      </p:ext>
    </p:extLst>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0"/>
            <a:ext cx="11811000" cy="838200"/>
          </a:xfrm>
        </p:spPr>
        <p:txBody>
          <a:bodyPr/>
          <a:lstStyle/>
          <a:p>
            <a:r>
              <a:rPr lang="en-US" dirty="0"/>
              <a:t>People who inject drugs receiving opioid agonist maintenance therapy (OAMT), 2006-2022</a:t>
            </a:r>
            <a:endParaRPr lang="th-TH" dirty="0"/>
          </a:p>
        </p:txBody>
      </p:sp>
      <p:sp>
        <p:nvSpPr>
          <p:cNvPr id="3" name="Slide Number Placeholder 2"/>
          <p:cNvSpPr>
            <a:spLocks noGrp="1"/>
          </p:cNvSpPr>
          <p:nvPr>
            <p:ph type="sldNum" sz="quarter" idx="10"/>
          </p:nvPr>
        </p:nvSpPr>
        <p:spPr/>
        <p:txBody>
          <a:bodyPr/>
          <a:lstStyle/>
          <a:p>
            <a:pPr>
              <a:defRPr/>
            </a:pPr>
            <a:fld id="{C00CEA7E-8B56-4B62-A667-82EE9206C91F}" type="slidenum">
              <a:rPr lang="th-TH" smtClean="0"/>
              <a:pPr>
                <a:defRPr/>
              </a:pPr>
              <a:t>44</a:t>
            </a:fld>
            <a:endParaRPr lang="th-TH" dirty="0"/>
          </a:p>
        </p:txBody>
      </p:sp>
      <p:graphicFrame>
        <p:nvGraphicFramePr>
          <p:cNvPr id="6" name="Chart 5"/>
          <p:cNvGraphicFramePr>
            <a:graphicFrameLocks noGrp="1"/>
          </p:cNvGraphicFramePr>
          <p:nvPr>
            <p:extLst>
              <p:ext uri="{D42A27DB-BD31-4B8C-83A1-F6EECF244321}">
                <p14:modId xmlns:p14="http://schemas.microsoft.com/office/powerpoint/2010/main" val="549522677"/>
              </p:ext>
            </p:extLst>
          </p:nvPr>
        </p:nvGraphicFramePr>
        <p:xfrm>
          <a:off x="838200" y="2386189"/>
          <a:ext cx="9982199" cy="4155017"/>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Box 149">
            <a:extLst>
              <a:ext uri="{FF2B5EF4-FFF2-40B4-BE49-F238E27FC236}">
                <a16:creationId xmlns:a16="http://schemas.microsoft.com/office/drawing/2014/main" id="{C3D9095B-877A-BF5C-1F47-033EF52FB542}"/>
              </a:ext>
            </a:extLst>
          </p:cNvPr>
          <p:cNvSpPr txBox="1">
            <a:spLocks noChangeArrowheads="1"/>
          </p:cNvSpPr>
          <p:nvPr/>
        </p:nvSpPr>
        <p:spPr bwMode="auto">
          <a:xfrm>
            <a:off x="228600" y="6541206"/>
            <a:ext cx="8580120" cy="2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73" tIns="45592" rIns="91173" bIns="45592">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r>
              <a:rPr lang="en-US" sz="800" dirty="0">
                <a:solidFill>
                  <a:srgbClr val="000000"/>
                </a:solidFill>
              </a:rPr>
              <a:t>Source: Prepared by </a:t>
            </a:r>
            <a:r>
              <a:rPr lang="en-US" sz="800" dirty="0">
                <a:solidFill>
                  <a:srgbClr val="000000"/>
                </a:solidFill>
                <a:hlinkClick r:id="rId3"/>
              </a:rPr>
              <a:t>www.aidsdatahub.org</a:t>
            </a:r>
            <a:r>
              <a:rPr lang="en-US" sz="800" dirty="0">
                <a:solidFill>
                  <a:srgbClr val="000000"/>
                </a:solidFill>
              </a:rPr>
              <a:t>  based on</a:t>
            </a:r>
            <a:r>
              <a:rPr lang="en-US" sz="800" dirty="0"/>
              <a:t> GARPR narrative reports and </a:t>
            </a:r>
            <a:r>
              <a:rPr lang="en-US" sz="800" dirty="0">
                <a:solidFill>
                  <a:srgbClr val="000000"/>
                </a:solidFill>
              </a:rPr>
              <a:t>Global AIDS Monitoring (GAM) reporting</a:t>
            </a:r>
            <a:endParaRPr lang="en-US" sz="800" dirty="0"/>
          </a:p>
        </p:txBody>
      </p:sp>
      <p:sp>
        <p:nvSpPr>
          <p:cNvPr id="9" name="TextBox 8">
            <a:extLst>
              <a:ext uri="{FF2B5EF4-FFF2-40B4-BE49-F238E27FC236}">
                <a16:creationId xmlns:a16="http://schemas.microsoft.com/office/drawing/2014/main" id="{43EDBD01-2BA9-F564-D1D4-EE7388C4B56C}"/>
              </a:ext>
            </a:extLst>
          </p:cNvPr>
          <p:cNvSpPr txBox="1"/>
          <p:nvPr/>
        </p:nvSpPr>
        <p:spPr>
          <a:xfrm rot="16200000">
            <a:off x="886359" y="3795694"/>
            <a:ext cx="821059" cy="307777"/>
          </a:xfrm>
          <a:prstGeom prst="rect">
            <a:avLst/>
          </a:prstGeom>
          <a:noFill/>
        </p:spPr>
        <p:txBody>
          <a:bodyPr wrap="none" rtlCol="0">
            <a:spAutoFit/>
          </a:bodyPr>
          <a:lstStyle/>
          <a:p>
            <a:r>
              <a:rPr lang="en-US" sz="1400" dirty="0">
                <a:latin typeface="Arial Nova" panose="020B0504020202020204" pitchFamily="34" charset="0"/>
              </a:rPr>
              <a:t>Number</a:t>
            </a:r>
          </a:p>
        </p:txBody>
      </p:sp>
    </p:spTree>
    <p:extLst>
      <p:ext uri="{BB962C8B-B14F-4D97-AF65-F5344CB8AC3E}">
        <p14:creationId xmlns:p14="http://schemas.microsoft.com/office/powerpoint/2010/main" val="5308005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Title 2"/>
          <p:cNvSpPr>
            <a:spLocks noGrp="1"/>
          </p:cNvSpPr>
          <p:nvPr>
            <p:ph type="title"/>
          </p:nvPr>
        </p:nvSpPr>
        <p:spPr bwMode="auto">
          <a:xfrm>
            <a:off x="228600" y="1524000"/>
            <a:ext cx="8974144"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GB" dirty="0"/>
              <a:t>HIV testing coverage among key populations</a:t>
            </a:r>
            <a:r>
              <a:rPr lang="en-US" dirty="0">
                <a:cs typeface="Cordia New" pitchFamily="34" charset="-34"/>
              </a:rPr>
              <a:t>, 2017 and 2019</a:t>
            </a:r>
            <a:br>
              <a:rPr lang="en-US" dirty="0">
                <a:cs typeface="Cordia New" pitchFamily="34" charset="-34"/>
              </a:rPr>
            </a:br>
            <a:endParaRPr lang="en-US" dirty="0">
              <a:cs typeface="Cordia New" pitchFamily="34" charset="-34"/>
            </a:endParaRPr>
          </a:p>
        </p:txBody>
      </p:sp>
      <p:sp>
        <p:nvSpPr>
          <p:cNvPr id="2" name="Slide Number Placeholder 1"/>
          <p:cNvSpPr>
            <a:spLocks noGrp="1"/>
          </p:cNvSpPr>
          <p:nvPr>
            <p:ph type="sldNum" sz="quarter" idx="10"/>
          </p:nvPr>
        </p:nvSpPr>
        <p:spPr/>
        <p:txBody>
          <a:bodyPr/>
          <a:lstStyle/>
          <a:p>
            <a:pPr>
              <a:defRPr/>
            </a:pPr>
            <a:fld id="{B94DEF02-1AAB-43FE-AE90-CD57ADC129BC}" type="slidenum">
              <a:rPr lang="th-TH"/>
              <a:pPr>
                <a:defRPr/>
              </a:pPr>
              <a:t>45</a:t>
            </a:fld>
            <a:endParaRPr lang="th-TH" dirty="0"/>
          </a:p>
        </p:txBody>
      </p:sp>
      <p:sp>
        <p:nvSpPr>
          <p:cNvPr id="9" name="Rectangle 10"/>
          <p:cNvSpPr>
            <a:spLocks noChangeArrowheads="1"/>
          </p:cNvSpPr>
          <p:nvPr/>
        </p:nvSpPr>
        <p:spPr bwMode="auto">
          <a:xfrm>
            <a:off x="170874" y="6642595"/>
            <a:ext cx="8420100" cy="2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73" tIns="45592" rIns="91173" bIns="45592">
            <a:spAutoFit/>
          </a:bodyPr>
          <a:lstStyle/>
          <a:p>
            <a:pPr algn="just"/>
            <a:r>
              <a:rPr lang="en-US" sz="800" dirty="0"/>
              <a:t>Source: </a:t>
            </a:r>
            <a:r>
              <a:rPr lang="en-US" sz="800" dirty="0">
                <a:solidFill>
                  <a:srgbClr val="000000"/>
                </a:solidFill>
              </a:rPr>
              <a:t>Prepared by </a:t>
            </a:r>
            <a:r>
              <a:rPr lang="en-US" sz="800" dirty="0">
                <a:solidFill>
                  <a:srgbClr val="000000"/>
                </a:solidFill>
                <a:hlinkClick r:id="rId3"/>
              </a:rPr>
              <a:t>www.aidsdatahub.org</a:t>
            </a:r>
            <a:r>
              <a:rPr lang="en-US" sz="800" dirty="0">
                <a:solidFill>
                  <a:srgbClr val="000000"/>
                </a:solidFill>
              </a:rPr>
              <a:t>  based on </a:t>
            </a:r>
            <a:r>
              <a:rPr lang="en-US" sz="800" dirty="0"/>
              <a:t>Global AIDS Monitoring</a:t>
            </a:r>
          </a:p>
        </p:txBody>
      </p:sp>
      <p:graphicFrame>
        <p:nvGraphicFramePr>
          <p:cNvPr id="7" name="Chart 6"/>
          <p:cNvGraphicFramePr>
            <a:graphicFrameLocks noGrp="1"/>
          </p:cNvGraphicFramePr>
          <p:nvPr>
            <p:extLst>
              <p:ext uri="{D42A27DB-BD31-4B8C-83A1-F6EECF244321}">
                <p14:modId xmlns:p14="http://schemas.microsoft.com/office/powerpoint/2010/main" val="3191844899"/>
              </p:ext>
            </p:extLst>
          </p:nvPr>
        </p:nvGraphicFramePr>
        <p:xfrm>
          <a:off x="2514600" y="1876432"/>
          <a:ext cx="6949440" cy="477202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Title 2"/>
          <p:cNvSpPr>
            <a:spLocks noGrp="1"/>
          </p:cNvSpPr>
          <p:nvPr>
            <p:ph type="title"/>
          </p:nvPr>
        </p:nvSpPr>
        <p:spPr bwMode="auto">
          <a:xfrm>
            <a:off x="228603" y="1371600"/>
            <a:ext cx="11353801"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US" dirty="0">
                <a:cs typeface="Cordia New" pitchFamily="34" charset="-34"/>
              </a:rPr>
              <a:t>Proportion of key populations who received an HIV test in the last 12 months and knew the results, surveyed cities, 2014-2015</a:t>
            </a:r>
            <a:br>
              <a:rPr lang="en-US" dirty="0">
                <a:cs typeface="Cordia New" pitchFamily="34" charset="-34"/>
              </a:rPr>
            </a:br>
            <a:br>
              <a:rPr lang="en-US" dirty="0">
                <a:cs typeface="Cordia New" pitchFamily="34" charset="-34"/>
              </a:rPr>
            </a:br>
            <a:endParaRPr lang="en-US" dirty="0">
              <a:cs typeface="Cordia New" pitchFamily="34" charset="-34"/>
            </a:endParaRPr>
          </a:p>
        </p:txBody>
      </p:sp>
      <p:sp>
        <p:nvSpPr>
          <p:cNvPr id="2" name="Slide Number Placeholder 1"/>
          <p:cNvSpPr>
            <a:spLocks noGrp="1"/>
          </p:cNvSpPr>
          <p:nvPr>
            <p:ph type="sldNum" sz="quarter" idx="10"/>
          </p:nvPr>
        </p:nvSpPr>
        <p:spPr/>
        <p:txBody>
          <a:bodyPr/>
          <a:lstStyle/>
          <a:p>
            <a:pPr>
              <a:defRPr/>
            </a:pPr>
            <a:fld id="{581C0C4F-EC14-4B11-AE1A-A666DDBD322D}" type="slidenum">
              <a:rPr lang="th-TH"/>
              <a:pPr>
                <a:defRPr/>
              </a:pPr>
              <a:t>46</a:t>
            </a:fld>
            <a:endParaRPr lang="th-TH" dirty="0"/>
          </a:p>
        </p:txBody>
      </p:sp>
      <p:sp>
        <p:nvSpPr>
          <p:cNvPr id="116740" name="Rectangle 10"/>
          <p:cNvSpPr>
            <a:spLocks noChangeArrowheads="1"/>
          </p:cNvSpPr>
          <p:nvPr/>
        </p:nvSpPr>
        <p:spPr bwMode="auto">
          <a:xfrm>
            <a:off x="191653" y="6519481"/>
            <a:ext cx="11162147" cy="338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73" tIns="45592" rIns="91173" bIns="45592">
            <a:spAutoFit/>
          </a:bodyPr>
          <a:lstStyle/>
          <a:p>
            <a:pPr algn="just"/>
            <a:r>
              <a:rPr lang="en-US" sz="800" dirty="0"/>
              <a:t>Source: </a:t>
            </a:r>
            <a:r>
              <a:rPr lang="en-US" sz="800" dirty="0">
                <a:solidFill>
                  <a:srgbClr val="000000"/>
                </a:solidFill>
              </a:rPr>
              <a:t>Prepared by </a:t>
            </a:r>
            <a:r>
              <a:rPr lang="en-US" sz="800" dirty="0">
                <a:solidFill>
                  <a:srgbClr val="000000"/>
                </a:solidFill>
                <a:hlinkClick r:id="rId3"/>
              </a:rPr>
              <a:t>www.aidsdatahub.org</a:t>
            </a:r>
            <a:r>
              <a:rPr lang="en-US" sz="800" dirty="0">
                <a:solidFill>
                  <a:srgbClr val="000000"/>
                </a:solidFill>
              </a:rPr>
              <a:t>  based on 1) </a:t>
            </a:r>
            <a:r>
              <a:rPr lang="en-US" sz="800" dirty="0"/>
              <a:t>Myanmar Global AIDS Response Progress Reporting 2016; and 2) Ministry of Health, The Republic of the Union of Myanmar. (2014). Myanmar Integrated Biological and </a:t>
            </a:r>
            <a:r>
              <a:rPr lang="en-US" sz="800" dirty="0" err="1"/>
              <a:t>Behavioural</a:t>
            </a:r>
            <a:r>
              <a:rPr lang="en-US" sz="800" dirty="0"/>
              <a:t> Surveillance Survey and Population Size Estimates among People Who Inject Drugs. Final Report. </a:t>
            </a:r>
          </a:p>
        </p:txBody>
      </p:sp>
      <p:cxnSp>
        <p:nvCxnSpPr>
          <p:cNvPr id="4" name="Straight Connector 3"/>
          <p:cNvCxnSpPr/>
          <p:nvPr/>
        </p:nvCxnSpPr>
        <p:spPr>
          <a:xfrm>
            <a:off x="2514600" y="2884967"/>
            <a:ext cx="7560000" cy="0"/>
          </a:xfrm>
          <a:prstGeom prst="line">
            <a:avLst/>
          </a:prstGeom>
          <a:ln>
            <a:solidFill>
              <a:srgbClr val="E31837"/>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6" name="Chart 5"/>
          <p:cNvGraphicFramePr>
            <a:graphicFrameLocks/>
          </p:cNvGraphicFramePr>
          <p:nvPr>
            <p:extLst>
              <p:ext uri="{D42A27DB-BD31-4B8C-83A1-F6EECF244321}">
                <p14:modId xmlns:p14="http://schemas.microsoft.com/office/powerpoint/2010/main" val="32906763"/>
              </p:ext>
            </p:extLst>
          </p:nvPr>
        </p:nvGraphicFramePr>
        <p:xfrm>
          <a:off x="1752600" y="2481262"/>
          <a:ext cx="8763000" cy="391953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Number of ART sites and people on ART, 2002 - 2022</a:t>
            </a:r>
            <a:endParaRPr lang="en-GB" dirty="0"/>
          </a:p>
        </p:txBody>
      </p:sp>
      <p:sp>
        <p:nvSpPr>
          <p:cNvPr id="2" name="Slide Number Placeholder 1"/>
          <p:cNvSpPr>
            <a:spLocks noGrp="1"/>
          </p:cNvSpPr>
          <p:nvPr>
            <p:ph type="sldNum" sz="quarter" idx="10"/>
          </p:nvPr>
        </p:nvSpPr>
        <p:spPr>
          <a:prstGeom prst="rect">
            <a:avLst/>
          </a:prstGeom>
        </p:spPr>
        <p:txBody>
          <a:bodyPr/>
          <a:lstStyle/>
          <a:p>
            <a:fld id="{26C2CD33-3677-460D-89D1-390D86E77732}" type="slidenum">
              <a:rPr lang="th-TH" smtClean="0"/>
              <a:pPr/>
              <a:t>47</a:t>
            </a:fld>
            <a:endParaRPr lang="th-TH" dirty="0"/>
          </a:p>
        </p:txBody>
      </p:sp>
      <p:sp>
        <p:nvSpPr>
          <p:cNvPr id="7" name="TextBox 1"/>
          <p:cNvSpPr txBox="1"/>
          <p:nvPr/>
        </p:nvSpPr>
        <p:spPr>
          <a:xfrm>
            <a:off x="44597" y="6261431"/>
            <a:ext cx="11203563" cy="461406"/>
          </a:xfrm>
          <a:prstGeom prst="rect">
            <a:avLst/>
          </a:prstGeom>
        </p:spPr>
        <p:txBody>
          <a:bodyPr wrap="square" lIns="91173" tIns="45592" rIns="91173" bIns="45592">
            <a:spAutoFit/>
          </a:bodyPr>
          <a:lstStyle>
            <a:defPPr>
              <a:defRPr lang="th-TH"/>
            </a:defPPr>
            <a:lvl1pPr>
              <a:defRPr sz="800">
                <a:solidFill>
                  <a:prstClr val="black"/>
                </a:solidFill>
              </a:defRPr>
            </a:lvl1pPr>
          </a:lstStyle>
          <a:p>
            <a:r>
              <a:rPr lang="en-US" dirty="0"/>
              <a:t>Source: Prepared by </a:t>
            </a:r>
            <a:r>
              <a:rPr lang="en-US" dirty="0">
                <a:hlinkClick r:id="rId2"/>
              </a:rPr>
              <a:t>www.aidsdatahub.org</a:t>
            </a:r>
            <a:r>
              <a:rPr lang="en-US" dirty="0"/>
              <a:t>  based on  Source: 1.</a:t>
            </a:r>
            <a:r>
              <a:rPr lang="en-GB" dirty="0"/>
              <a:t>WHO,UNAIDS,&amp; UNICEF.(2006-2010). Towards Universal Access: Scaling up Priority HIV/AIDS Interventions in the Health Sector - Progress  Report 2006-2010;</a:t>
            </a:r>
            <a:r>
              <a:rPr lang="en-US" dirty="0"/>
              <a:t>  2. UNAIDS.(2010). Global Report: UNAIDS Report on the Global AIDS Epidemic;  3. National AIDS Programme. Myanmar Global AIDS Progress Reports (Country Narrative Reports).; 4. </a:t>
            </a:r>
            <a:r>
              <a:rPr lang="en-US" dirty="0">
                <a:hlinkClick r:id="rId3"/>
              </a:rPr>
              <a:t>www.aidsinfoonline.org</a:t>
            </a:r>
            <a:r>
              <a:rPr lang="en-US" dirty="0"/>
              <a:t> ; 5.Myanmar Global AIDS Response Progress Reporting 2016; </a:t>
            </a:r>
            <a:r>
              <a:rPr lang="en-US" dirty="0">
                <a:cs typeface="Arial" pitchFamily="34" charset="0"/>
              </a:rPr>
              <a:t>UNAIDS HIV Estimates 2023</a:t>
            </a:r>
            <a:endParaRPr lang="en-GB" dirty="0"/>
          </a:p>
        </p:txBody>
      </p:sp>
      <p:graphicFrame>
        <p:nvGraphicFramePr>
          <p:cNvPr id="4" name="Chart 3">
            <a:extLst>
              <a:ext uri="{FF2B5EF4-FFF2-40B4-BE49-F238E27FC236}">
                <a16:creationId xmlns:a16="http://schemas.microsoft.com/office/drawing/2014/main" id="{85595207-A026-4BCD-8DEC-87DBDA859C84}"/>
              </a:ext>
            </a:extLst>
          </p:cNvPr>
          <p:cNvGraphicFramePr>
            <a:graphicFrameLocks noGrp="1"/>
          </p:cNvGraphicFramePr>
          <p:nvPr>
            <p:extLst>
              <p:ext uri="{D42A27DB-BD31-4B8C-83A1-F6EECF244321}">
                <p14:modId xmlns:p14="http://schemas.microsoft.com/office/powerpoint/2010/main" val="907587886"/>
              </p:ext>
            </p:extLst>
          </p:nvPr>
        </p:nvGraphicFramePr>
        <p:xfrm>
          <a:off x="1413933" y="2438400"/>
          <a:ext cx="9410703" cy="354885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171677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48</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US" sz="2800" dirty="0"/>
              <a:t>ART scale-up, 2000 - 2022</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2" name="Chart 1">
            <a:extLst>
              <a:ext uri="{FF2B5EF4-FFF2-40B4-BE49-F238E27FC236}">
                <a16:creationId xmlns:a16="http://schemas.microsoft.com/office/drawing/2014/main" id="{07A3BDC7-D5A2-46AC-BD00-EC5545D98DC7}"/>
              </a:ext>
            </a:extLst>
          </p:cNvPr>
          <p:cNvGraphicFramePr>
            <a:graphicFrameLocks noGrp="1"/>
          </p:cNvGraphicFramePr>
          <p:nvPr>
            <p:extLst>
              <p:ext uri="{D42A27DB-BD31-4B8C-83A1-F6EECF244321}">
                <p14:modId xmlns:p14="http://schemas.microsoft.com/office/powerpoint/2010/main" val="1140935353"/>
              </p:ext>
            </p:extLst>
          </p:nvPr>
        </p:nvGraphicFramePr>
        <p:xfrm>
          <a:off x="914400" y="2604937"/>
          <a:ext cx="10519751" cy="38671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716296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49</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8" name="Title 1">
            <a:extLst>
              <a:ext uri="{FF2B5EF4-FFF2-40B4-BE49-F238E27FC236}">
                <a16:creationId xmlns:a16="http://schemas.microsoft.com/office/drawing/2014/main" id="{A2F93102-B97E-405C-B643-C4ED6B7EC262}"/>
              </a:ext>
            </a:extLst>
          </p:cNvPr>
          <p:cNvSpPr>
            <a:spLocks noGrp="1"/>
          </p:cNvSpPr>
          <p:nvPr>
            <p:ph type="title"/>
          </p:nvPr>
        </p:nvSpPr>
        <p:spPr>
          <a:xfrm>
            <a:off x="234525" y="1441579"/>
            <a:ext cx="11626549" cy="504000"/>
          </a:xfrm>
        </p:spPr>
        <p:txBody>
          <a:bodyPr/>
          <a:lstStyle/>
          <a:p>
            <a:r>
              <a:rPr lang="en-US" sz="2600" dirty="0"/>
              <a:t>HIV testing and treatment cascade, women (aged 15+ years) compared to men (aged 15+ years), 2022 </a:t>
            </a:r>
          </a:p>
        </p:txBody>
      </p:sp>
      <p:sp>
        <p:nvSpPr>
          <p:cNvPr id="12" name="TextBox 11">
            <a:extLst>
              <a:ext uri="{FF2B5EF4-FFF2-40B4-BE49-F238E27FC236}">
                <a16:creationId xmlns:a16="http://schemas.microsoft.com/office/drawing/2014/main" id="{8A03D741-3DE9-786F-472F-04DD9E00F2E0}"/>
              </a:ext>
            </a:extLst>
          </p:cNvPr>
          <p:cNvSpPr txBox="1"/>
          <p:nvPr/>
        </p:nvSpPr>
        <p:spPr>
          <a:xfrm>
            <a:off x="282022" y="6571755"/>
            <a:ext cx="8488871" cy="230749"/>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2"/>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2023 HIV Estimates</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aphicFrame>
        <p:nvGraphicFramePr>
          <p:cNvPr id="2" name="Chart 1">
            <a:extLst>
              <a:ext uri="{FF2B5EF4-FFF2-40B4-BE49-F238E27FC236}">
                <a16:creationId xmlns:a16="http://schemas.microsoft.com/office/drawing/2014/main" id="{17C127E8-3D05-F449-DA89-D45BFA59C9DC}"/>
              </a:ext>
            </a:extLst>
          </p:cNvPr>
          <p:cNvGraphicFramePr>
            <a:graphicFrameLocks/>
          </p:cNvGraphicFramePr>
          <p:nvPr>
            <p:extLst>
              <p:ext uri="{D42A27DB-BD31-4B8C-83A1-F6EECF244321}">
                <p14:modId xmlns:p14="http://schemas.microsoft.com/office/powerpoint/2010/main" val="3544626270"/>
              </p:ext>
            </p:extLst>
          </p:nvPr>
        </p:nvGraphicFramePr>
        <p:xfrm>
          <a:off x="1124607" y="2514600"/>
          <a:ext cx="9543393" cy="39024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78532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5</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70" y="1355170"/>
            <a:ext cx="11203563" cy="504000"/>
          </a:xfrm>
        </p:spPr>
        <p:txBody>
          <a:bodyPr/>
          <a:lstStyle/>
          <a:p>
            <a:r>
              <a:rPr lang="en-GB" sz="2800" dirty="0"/>
              <a:t>Estimated people living with HIV, new HIV infections and AIDS-related deaths, 1990-2022</a:t>
            </a:r>
            <a:endParaRPr lang="en-US" sz="2800" dirty="0"/>
          </a:p>
        </p:txBody>
      </p:sp>
      <p:sp>
        <p:nvSpPr>
          <p:cNvPr id="6" name="Rectangle 5">
            <a:extLst>
              <a:ext uri="{FF2B5EF4-FFF2-40B4-BE49-F238E27FC236}">
                <a16:creationId xmlns:a16="http://schemas.microsoft.com/office/drawing/2014/main" id="{7567C85D-BDF2-4B79-ACFB-88CA28FB1729}"/>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2" name="Chart 1">
            <a:extLst>
              <a:ext uri="{FF2B5EF4-FFF2-40B4-BE49-F238E27FC236}">
                <a16:creationId xmlns:a16="http://schemas.microsoft.com/office/drawing/2014/main" id="{B3CE5752-C164-4136-B5CC-D0887E1F039E}"/>
              </a:ext>
            </a:extLst>
          </p:cNvPr>
          <p:cNvGraphicFramePr>
            <a:graphicFrameLocks/>
          </p:cNvGraphicFramePr>
          <p:nvPr>
            <p:extLst>
              <p:ext uri="{D42A27DB-BD31-4B8C-83A1-F6EECF244321}">
                <p14:modId xmlns:p14="http://schemas.microsoft.com/office/powerpoint/2010/main" val="2322018488"/>
              </p:ext>
            </p:extLst>
          </p:nvPr>
        </p:nvGraphicFramePr>
        <p:xfrm>
          <a:off x="381000" y="2362200"/>
          <a:ext cx="10439400" cy="42367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264611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prstGeom prst="rect">
            <a:avLst/>
          </a:prstGeom>
        </p:spPr>
        <p:txBody>
          <a:bodyPr/>
          <a:lstStyle/>
          <a:p>
            <a:pPr>
              <a:defRPr/>
            </a:pPr>
            <a:fld id="{7C5EE3DE-282A-4C42-824B-21F751D72708}" type="slidenum">
              <a:rPr lang="th-TH" smtClean="0">
                <a:solidFill>
                  <a:prstClr val="black">
                    <a:tint val="75000"/>
                  </a:prstClr>
                </a:solidFill>
              </a:rPr>
              <a:pPr>
                <a:defRPr/>
              </a:pPr>
              <a:t>50</a:t>
            </a:fld>
            <a:endParaRPr lang="th-TH" dirty="0">
              <a:solidFill>
                <a:prstClr val="black">
                  <a:tint val="75000"/>
                </a:prstClr>
              </a:solidFill>
            </a:endParaRPr>
          </a:p>
        </p:txBody>
      </p:sp>
      <p:sp>
        <p:nvSpPr>
          <p:cNvPr id="2" name="Title 1"/>
          <p:cNvSpPr>
            <a:spLocks noGrp="1"/>
          </p:cNvSpPr>
          <p:nvPr>
            <p:ph type="title"/>
          </p:nvPr>
        </p:nvSpPr>
        <p:spPr/>
        <p:txBody>
          <a:bodyPr/>
          <a:lstStyle/>
          <a:p>
            <a:r>
              <a:rPr lang="en-US" dirty="0"/>
              <a:t>ART coverage among key populations, 2015 and 2017</a:t>
            </a:r>
          </a:p>
        </p:txBody>
      </p:sp>
      <p:sp>
        <p:nvSpPr>
          <p:cNvPr id="5" name="TextBox 1"/>
          <p:cNvSpPr txBox="1"/>
          <p:nvPr/>
        </p:nvSpPr>
        <p:spPr>
          <a:xfrm>
            <a:off x="93736" y="6550003"/>
            <a:ext cx="10746325" cy="215185"/>
          </a:xfrm>
          <a:prstGeom prst="rect">
            <a:avLst/>
          </a:prstGeom>
        </p:spPr>
        <p:txBody>
          <a:bodyPr wrap="square" lIns="91173" tIns="45592" rIns="91173" bIns="45592">
            <a:spAutoFit/>
          </a:bodyPr>
          <a:lstStyle>
            <a:defPPr>
              <a:defRPr lang="th-TH"/>
            </a:defPPr>
            <a:lvl1pPr>
              <a:defRPr sz="800">
                <a:solidFill>
                  <a:prstClr val="black"/>
                </a:solidFill>
              </a:defRPr>
            </a:lvl1pPr>
          </a:lstStyle>
          <a:p>
            <a:pPr algn="just" fontAlgn="auto">
              <a:spcBef>
                <a:spcPts val="0"/>
              </a:spcBef>
              <a:spcAft>
                <a:spcPts val="0"/>
              </a:spcAft>
              <a:defRPr/>
            </a:pPr>
            <a:r>
              <a:rPr lang="en-US" dirty="0">
                <a:latin typeface="Arial"/>
                <a:cs typeface="Arial" pitchFamily="34" charset="0"/>
              </a:rPr>
              <a:t>Source: Prepared by </a:t>
            </a:r>
            <a:r>
              <a:rPr lang="en-US" dirty="0">
                <a:latin typeface="Arial"/>
                <a:cs typeface="Arial" pitchFamily="34" charset="0"/>
                <a:hlinkClick r:id="rId3"/>
              </a:rPr>
              <a:t>www.aidsdatahub.org</a:t>
            </a:r>
            <a:r>
              <a:rPr lang="en-US" dirty="0">
                <a:latin typeface="Arial"/>
                <a:cs typeface="Arial" pitchFamily="34" charset="0"/>
              </a:rPr>
              <a:t>  based on Integrated Biological and Behavioral Surveys cited in Myanmar National AIDS </a:t>
            </a:r>
            <a:r>
              <a:rPr lang="en-US" dirty="0" err="1">
                <a:latin typeface="Arial"/>
                <a:cs typeface="Arial" pitchFamily="34" charset="0"/>
              </a:rPr>
              <a:t>Programme</a:t>
            </a:r>
            <a:r>
              <a:rPr lang="en-US" dirty="0">
                <a:latin typeface="Arial"/>
                <a:cs typeface="Arial" pitchFamily="34" charset="0"/>
              </a:rPr>
              <a:t>, Ministry of Health and Sports (2018). Global AIDS Monitoring Reports 2017 and 2018</a:t>
            </a:r>
            <a:endParaRPr lang="en-GB" dirty="0">
              <a:latin typeface="Arial"/>
            </a:endParaRPr>
          </a:p>
        </p:txBody>
      </p:sp>
      <p:graphicFrame>
        <p:nvGraphicFramePr>
          <p:cNvPr id="7" name="Chart 6"/>
          <p:cNvGraphicFramePr>
            <a:graphicFrameLocks/>
          </p:cNvGraphicFramePr>
          <p:nvPr>
            <p:extLst>
              <p:ext uri="{D42A27DB-BD31-4B8C-83A1-F6EECF244321}">
                <p14:modId xmlns:p14="http://schemas.microsoft.com/office/powerpoint/2010/main" val="2263141522"/>
              </p:ext>
            </p:extLst>
          </p:nvPr>
        </p:nvGraphicFramePr>
        <p:xfrm>
          <a:off x="2438400" y="2438400"/>
          <a:ext cx="6934200" cy="3505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390637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51</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70" y="1355170"/>
            <a:ext cx="11203563" cy="504000"/>
          </a:xfrm>
        </p:spPr>
        <p:txBody>
          <a:bodyPr/>
          <a:lstStyle/>
          <a:p>
            <a:r>
              <a:rPr lang="en-US" sz="2800" dirty="0"/>
              <a:t>Estimated adults living with HIV, adults receiving ARVs, and adult ART coverage, 2022</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2" name="Chart 1">
            <a:extLst>
              <a:ext uri="{FF2B5EF4-FFF2-40B4-BE49-F238E27FC236}">
                <a16:creationId xmlns:a16="http://schemas.microsoft.com/office/drawing/2014/main" id="{00000000-0008-0000-1300-000002000000}"/>
              </a:ext>
            </a:extLst>
          </p:cNvPr>
          <p:cNvGraphicFramePr>
            <a:graphicFrameLocks noGrp="1"/>
          </p:cNvGraphicFramePr>
          <p:nvPr>
            <p:extLst>
              <p:ext uri="{D42A27DB-BD31-4B8C-83A1-F6EECF244321}">
                <p14:modId xmlns:p14="http://schemas.microsoft.com/office/powerpoint/2010/main" val="2571758369"/>
              </p:ext>
            </p:extLst>
          </p:nvPr>
        </p:nvGraphicFramePr>
        <p:xfrm>
          <a:off x="990600" y="2515815"/>
          <a:ext cx="9448799" cy="42062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018884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52</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US" sz="2800" dirty="0"/>
              <a:t>Treatment cascade, 2022</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2" name="Chart 1">
            <a:extLst>
              <a:ext uri="{FF2B5EF4-FFF2-40B4-BE49-F238E27FC236}">
                <a16:creationId xmlns:a16="http://schemas.microsoft.com/office/drawing/2014/main" id="{E1A14A92-0B76-4A81-B260-9A6A34D20A17}"/>
              </a:ext>
            </a:extLst>
          </p:cNvPr>
          <p:cNvGraphicFramePr>
            <a:graphicFrameLocks/>
          </p:cNvGraphicFramePr>
          <p:nvPr>
            <p:extLst>
              <p:ext uri="{D42A27DB-BD31-4B8C-83A1-F6EECF244321}">
                <p14:modId xmlns:p14="http://schemas.microsoft.com/office/powerpoint/2010/main" val="3365223583"/>
              </p:ext>
            </p:extLst>
          </p:nvPr>
        </p:nvGraphicFramePr>
        <p:xfrm>
          <a:off x="1295401" y="2653538"/>
          <a:ext cx="9220200" cy="313766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21">
            <a:extLst>
              <a:ext uri="{FF2B5EF4-FFF2-40B4-BE49-F238E27FC236}">
                <a16:creationId xmlns:a16="http://schemas.microsoft.com/office/drawing/2014/main" id="{9B82536E-5E7C-49B0-9790-F43E5111AFC8}"/>
              </a:ext>
            </a:extLst>
          </p:cNvPr>
          <p:cNvSpPr txBox="1"/>
          <p:nvPr/>
        </p:nvSpPr>
        <p:spPr>
          <a:xfrm>
            <a:off x="2114552" y="6102705"/>
            <a:ext cx="6629400" cy="271889"/>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Number of people on ART who received a viral load test in the past year and have viral load of &lt;1000 copies/ml</a:t>
            </a:r>
            <a:endParaRPr kumimoji="0" lang="en-GB" sz="10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86513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53</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US" sz="2800" dirty="0"/>
              <a:t>HIV testing and treatment cascade, 2022</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2" name="Chart 1">
            <a:extLst>
              <a:ext uri="{FF2B5EF4-FFF2-40B4-BE49-F238E27FC236}">
                <a16:creationId xmlns:a16="http://schemas.microsoft.com/office/drawing/2014/main" id="{00000000-0008-0000-1100-000002000000}"/>
              </a:ext>
            </a:extLst>
          </p:cNvPr>
          <p:cNvGraphicFramePr>
            <a:graphicFrameLocks/>
          </p:cNvGraphicFramePr>
          <p:nvPr>
            <p:extLst>
              <p:ext uri="{D42A27DB-BD31-4B8C-83A1-F6EECF244321}">
                <p14:modId xmlns:p14="http://schemas.microsoft.com/office/powerpoint/2010/main" val="1027249526"/>
              </p:ext>
            </p:extLst>
          </p:nvPr>
        </p:nvGraphicFramePr>
        <p:xfrm>
          <a:off x="2438400" y="2201284"/>
          <a:ext cx="7132320" cy="43891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092038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54</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70" y="1355170"/>
            <a:ext cx="11203563" cy="504000"/>
          </a:xfrm>
        </p:spPr>
        <p:txBody>
          <a:bodyPr/>
          <a:lstStyle/>
          <a:p>
            <a:r>
              <a:rPr lang="en-US" sz="2800" dirty="0"/>
              <a:t>Estimated number of pregnant women living with HIV, pregnant women receiving ARVs, and PMTCT coverage, 2022</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425778"/>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a:p>
            <a:pPr marL="0" marR="0" lvl="0" indent="0" algn="l" defTabSz="1168665"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endParaRPr>
          </a:p>
        </p:txBody>
      </p:sp>
      <p:graphicFrame>
        <p:nvGraphicFramePr>
          <p:cNvPr id="2" name="Chart 1">
            <a:extLst>
              <a:ext uri="{FF2B5EF4-FFF2-40B4-BE49-F238E27FC236}">
                <a16:creationId xmlns:a16="http://schemas.microsoft.com/office/drawing/2014/main" id="{00000000-0008-0000-1300-000002000000}"/>
              </a:ext>
            </a:extLst>
          </p:cNvPr>
          <p:cNvGraphicFramePr>
            <a:graphicFrameLocks noGrp="1"/>
          </p:cNvGraphicFramePr>
          <p:nvPr>
            <p:extLst>
              <p:ext uri="{D42A27DB-BD31-4B8C-83A1-F6EECF244321}">
                <p14:modId xmlns:p14="http://schemas.microsoft.com/office/powerpoint/2010/main" val="1507069245"/>
              </p:ext>
            </p:extLst>
          </p:nvPr>
        </p:nvGraphicFramePr>
        <p:xfrm>
          <a:off x="1981200" y="2226011"/>
          <a:ext cx="7848600" cy="4297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206591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55</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US" sz="2800" dirty="0"/>
              <a:t>PMTCT cascade, 2022</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2" name="Chart 1">
            <a:extLst>
              <a:ext uri="{FF2B5EF4-FFF2-40B4-BE49-F238E27FC236}">
                <a16:creationId xmlns:a16="http://schemas.microsoft.com/office/drawing/2014/main" id="{C757AA2B-621E-4E98-A29C-592E2B5B3E8A}"/>
              </a:ext>
            </a:extLst>
          </p:cNvPr>
          <p:cNvGraphicFramePr>
            <a:graphicFrameLocks/>
          </p:cNvGraphicFramePr>
          <p:nvPr>
            <p:extLst>
              <p:ext uri="{D42A27DB-BD31-4B8C-83A1-F6EECF244321}">
                <p14:modId xmlns:p14="http://schemas.microsoft.com/office/powerpoint/2010/main" val="2452191438"/>
              </p:ext>
            </p:extLst>
          </p:nvPr>
        </p:nvGraphicFramePr>
        <p:xfrm>
          <a:off x="1576163" y="2364847"/>
          <a:ext cx="9039673" cy="383205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21">
            <a:extLst>
              <a:ext uri="{FF2B5EF4-FFF2-40B4-BE49-F238E27FC236}">
                <a16:creationId xmlns:a16="http://schemas.microsoft.com/office/drawing/2014/main" id="{D6492905-21CE-4735-9401-E781FBFA833A}"/>
              </a:ext>
            </a:extLst>
          </p:cNvPr>
          <p:cNvSpPr txBox="1"/>
          <p:nvPr/>
        </p:nvSpPr>
        <p:spPr>
          <a:xfrm>
            <a:off x="1810029" y="6196897"/>
            <a:ext cx="4252103" cy="21636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 Estimated number of women living with HIV who delivered within the past 12 months </a:t>
            </a:r>
            <a:endPar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87DC96D-C16A-C194-4436-40DE21C222C9}"/>
              </a:ext>
            </a:extLst>
          </p:cNvPr>
          <p:cNvSpPr txBox="1"/>
          <p:nvPr/>
        </p:nvSpPr>
        <p:spPr>
          <a:xfrm>
            <a:off x="4800600" y="3707203"/>
            <a:ext cx="813043" cy="523220"/>
          </a:xfrm>
          <a:prstGeom prst="rect">
            <a:avLst/>
          </a:prstGeom>
          <a:noFill/>
        </p:spPr>
        <p:txBody>
          <a:bodyPr wrap="none" rtlCol="0">
            <a:spAutoFit/>
          </a:bodyPr>
          <a:lstStyle/>
          <a:p>
            <a:r>
              <a:rPr lang="en-US" b="1" dirty="0">
                <a:solidFill>
                  <a:srgbClr val="00A99A"/>
                </a:solidFill>
              </a:rPr>
              <a:t>43</a:t>
            </a:r>
            <a:r>
              <a:rPr lang="en-US" sz="1800" b="1" dirty="0">
                <a:solidFill>
                  <a:srgbClr val="00A99A"/>
                </a:solidFill>
              </a:rPr>
              <a:t>%</a:t>
            </a:r>
            <a:endParaRPr lang="en-US" b="1" dirty="0">
              <a:solidFill>
                <a:srgbClr val="00A99A"/>
              </a:solidFill>
            </a:endParaRPr>
          </a:p>
        </p:txBody>
      </p:sp>
      <p:sp>
        <p:nvSpPr>
          <p:cNvPr id="8" name="TextBox 7">
            <a:extLst>
              <a:ext uri="{FF2B5EF4-FFF2-40B4-BE49-F238E27FC236}">
                <a16:creationId xmlns:a16="http://schemas.microsoft.com/office/drawing/2014/main" id="{6AA30EA3-55EF-9440-477D-F50DEDA30CAF}"/>
              </a:ext>
            </a:extLst>
          </p:cNvPr>
          <p:cNvSpPr txBox="1"/>
          <p:nvPr/>
        </p:nvSpPr>
        <p:spPr>
          <a:xfrm>
            <a:off x="8915400" y="4230423"/>
            <a:ext cx="790601" cy="523220"/>
          </a:xfrm>
          <a:prstGeom prst="rect">
            <a:avLst/>
          </a:prstGeom>
          <a:noFill/>
        </p:spPr>
        <p:txBody>
          <a:bodyPr wrap="none" rtlCol="0">
            <a:spAutoFit/>
          </a:bodyPr>
          <a:lstStyle/>
          <a:p>
            <a:r>
              <a:rPr lang="en-US" b="1" dirty="0">
                <a:solidFill>
                  <a:srgbClr val="FF5050"/>
                </a:solidFill>
              </a:rPr>
              <a:t>24</a:t>
            </a:r>
            <a:r>
              <a:rPr lang="en-US" sz="1800" b="1" dirty="0">
                <a:solidFill>
                  <a:srgbClr val="FF5050"/>
                </a:solidFill>
              </a:rPr>
              <a:t>%</a:t>
            </a:r>
            <a:endParaRPr lang="en-US" b="1" dirty="0">
              <a:solidFill>
                <a:srgbClr val="FF5050"/>
              </a:solidFill>
            </a:endParaRPr>
          </a:p>
        </p:txBody>
      </p:sp>
    </p:spTree>
    <p:extLst>
      <p:ext uri="{BB962C8B-B14F-4D97-AF65-F5344CB8AC3E}">
        <p14:creationId xmlns:p14="http://schemas.microsoft.com/office/powerpoint/2010/main" val="35936310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815" y="1700808"/>
            <a:ext cx="11116793" cy="504000"/>
          </a:xfrm>
        </p:spPr>
        <p:txBody>
          <a:bodyPr/>
          <a:lstStyle/>
          <a:p>
            <a:r>
              <a:rPr lang="en-US" dirty="0"/>
              <a:t>Punitive and discriminatory laws, 2022</a:t>
            </a:r>
          </a:p>
        </p:txBody>
      </p:sp>
      <p:graphicFrame>
        <p:nvGraphicFramePr>
          <p:cNvPr id="3" name="Table 3">
            <a:extLst>
              <a:ext uri="{FF2B5EF4-FFF2-40B4-BE49-F238E27FC236}">
                <a16:creationId xmlns:a16="http://schemas.microsoft.com/office/drawing/2014/main" id="{3664E1AD-C1B0-4C05-893B-161489BABE96}"/>
              </a:ext>
            </a:extLst>
          </p:cNvPr>
          <p:cNvGraphicFramePr>
            <a:graphicFrameLocks noGrp="1"/>
          </p:cNvGraphicFramePr>
          <p:nvPr/>
        </p:nvGraphicFramePr>
        <p:xfrm>
          <a:off x="370776" y="2440002"/>
          <a:ext cx="10801200" cy="1565062"/>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905884813"/>
                    </a:ext>
                  </a:extLst>
                </a:gridCol>
                <a:gridCol w="1800200">
                  <a:extLst>
                    <a:ext uri="{9D8B030D-6E8A-4147-A177-3AD203B41FA5}">
                      <a16:colId xmlns:a16="http://schemas.microsoft.com/office/drawing/2014/main" val="2584309763"/>
                    </a:ext>
                  </a:extLst>
                </a:gridCol>
                <a:gridCol w="1800200">
                  <a:extLst>
                    <a:ext uri="{9D8B030D-6E8A-4147-A177-3AD203B41FA5}">
                      <a16:colId xmlns:a16="http://schemas.microsoft.com/office/drawing/2014/main" val="582424314"/>
                    </a:ext>
                  </a:extLst>
                </a:gridCol>
                <a:gridCol w="1800200">
                  <a:extLst>
                    <a:ext uri="{9D8B030D-6E8A-4147-A177-3AD203B41FA5}">
                      <a16:colId xmlns:a16="http://schemas.microsoft.com/office/drawing/2014/main" val="3389219002"/>
                    </a:ext>
                  </a:extLst>
                </a:gridCol>
                <a:gridCol w="1800200">
                  <a:extLst>
                    <a:ext uri="{9D8B030D-6E8A-4147-A177-3AD203B41FA5}">
                      <a16:colId xmlns:a16="http://schemas.microsoft.com/office/drawing/2014/main" val="3139281094"/>
                    </a:ext>
                  </a:extLst>
                </a:gridCol>
                <a:gridCol w="1800200">
                  <a:extLst>
                    <a:ext uri="{9D8B030D-6E8A-4147-A177-3AD203B41FA5}">
                      <a16:colId xmlns:a16="http://schemas.microsoft.com/office/drawing/2014/main" val="621351089"/>
                    </a:ext>
                  </a:extLst>
                </a:gridCol>
              </a:tblGrid>
              <a:tr h="1565062">
                <a:tc>
                  <a:txBody>
                    <a:bodyPr/>
                    <a:lstStyle/>
                    <a:p>
                      <a:pPr algn="ctr"/>
                      <a:r>
                        <a:rPr lang="en-US" sz="1600" b="0" dirty="0">
                          <a:solidFill>
                            <a:schemeClr val="tx1"/>
                          </a:solidFill>
                        </a:rPr>
                        <a:t>Criminalization</a:t>
                      </a:r>
                    </a:p>
                    <a:p>
                      <a:pPr algn="ctr"/>
                      <a:r>
                        <a:rPr lang="en-US" sz="1600" b="0" dirty="0">
                          <a:solidFill>
                            <a:schemeClr val="tx1"/>
                          </a:solidFill>
                        </a:rPr>
                        <a:t>of  TG people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rPr>
                        <a:t>Criminalization of sex work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rPr>
                        <a:t>Criminalization of  same-sex sexual acts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i="0" baseline="0" dirty="0">
                          <a:solidFill>
                            <a:schemeClr val="dk1"/>
                          </a:solidFill>
                          <a:effectLst/>
                          <a:latin typeface="Arial" panose="020B0604020202020204" pitchFamily="34" charset="0"/>
                          <a:ea typeface="+mn-ea"/>
                          <a:cs typeface="Arial" panose="020B0604020202020204" pitchFamily="34" charset="0"/>
                        </a:rPr>
                        <a:t>Law allows for possession of a certain limited amount of drugs for personal use</a:t>
                      </a:r>
                      <a:endParaRPr lang="en-US" sz="1600" dirty="0">
                        <a:effectLst/>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i="0" baseline="0" dirty="0">
                          <a:solidFill>
                            <a:schemeClr val="dk1"/>
                          </a:solidFill>
                          <a:effectLst/>
                          <a:latin typeface="Arial" panose="020B0604020202020204" pitchFamily="34" charset="0"/>
                          <a:ea typeface="+mn-ea"/>
                          <a:cs typeface="Arial" panose="020B0604020202020204" pitchFamily="34" charset="0"/>
                        </a:rPr>
                        <a:t>Parental consent for adolescents to access HIV testing</a:t>
                      </a:r>
                      <a:endParaRPr lang="en-US" sz="1600" dirty="0">
                        <a:effectLst/>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dirty="0">
                          <a:solidFill>
                            <a:schemeClr val="tx1"/>
                          </a:solidFill>
                          <a:effectLst/>
                          <a:latin typeface="Arial" panose="020B0604020202020204" pitchFamily="34" charset="0"/>
                          <a:cs typeface="Arial" panose="020B0604020202020204" pitchFamily="34" charset="0"/>
                        </a:rPr>
                        <a:t>Laws or policies restricting the entry, stay and residence of people living with HIV</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3088267"/>
                  </a:ext>
                </a:extLst>
              </a:tr>
            </a:tbl>
          </a:graphicData>
        </a:graphic>
      </p:graphicFrame>
      <p:grpSp>
        <p:nvGrpSpPr>
          <p:cNvPr id="5" name="Group 4">
            <a:extLst>
              <a:ext uri="{FF2B5EF4-FFF2-40B4-BE49-F238E27FC236}">
                <a16:creationId xmlns:a16="http://schemas.microsoft.com/office/drawing/2014/main" id="{AB153221-97D3-40C5-8245-72F52C0104D2}"/>
              </a:ext>
            </a:extLst>
          </p:cNvPr>
          <p:cNvGrpSpPr/>
          <p:nvPr/>
        </p:nvGrpSpPr>
        <p:grpSpPr>
          <a:xfrm>
            <a:off x="658808" y="3968472"/>
            <a:ext cx="10226312" cy="1188720"/>
            <a:chOff x="658808" y="3968472"/>
            <a:chExt cx="10226312" cy="1188720"/>
          </a:xfrm>
        </p:grpSpPr>
        <p:sp>
          <p:nvSpPr>
            <p:cNvPr id="4" name="Oval 3">
              <a:extLst>
                <a:ext uri="{FF2B5EF4-FFF2-40B4-BE49-F238E27FC236}">
                  <a16:creationId xmlns:a16="http://schemas.microsoft.com/office/drawing/2014/main" id="{DBBDF541-6703-430B-9CDE-9EAF9CC31D3F}"/>
                </a:ext>
              </a:extLst>
            </p:cNvPr>
            <p:cNvSpPr/>
            <p:nvPr/>
          </p:nvSpPr>
          <p:spPr>
            <a:xfrm>
              <a:off x="658808" y="3968472"/>
              <a:ext cx="1188720" cy="118872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Oval 10">
              <a:extLst>
                <a:ext uri="{FF2B5EF4-FFF2-40B4-BE49-F238E27FC236}">
                  <a16:creationId xmlns:a16="http://schemas.microsoft.com/office/drawing/2014/main" id="{D3E17F94-9F05-484E-842C-F2140EBA34A2}"/>
                </a:ext>
              </a:extLst>
            </p:cNvPr>
            <p:cNvSpPr/>
            <p:nvPr/>
          </p:nvSpPr>
          <p:spPr>
            <a:xfrm>
              <a:off x="2466326" y="3968472"/>
              <a:ext cx="1188720" cy="118872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Oval 11">
              <a:extLst>
                <a:ext uri="{FF2B5EF4-FFF2-40B4-BE49-F238E27FC236}">
                  <a16:creationId xmlns:a16="http://schemas.microsoft.com/office/drawing/2014/main" id="{2107AA46-A84F-4E38-BE75-17B0A55FB2D3}"/>
                </a:ext>
              </a:extLst>
            </p:cNvPr>
            <p:cNvSpPr/>
            <p:nvPr/>
          </p:nvSpPr>
          <p:spPr>
            <a:xfrm>
              <a:off x="4273844" y="3968472"/>
              <a:ext cx="1188720" cy="118872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Oval 13">
              <a:extLst>
                <a:ext uri="{FF2B5EF4-FFF2-40B4-BE49-F238E27FC236}">
                  <a16:creationId xmlns:a16="http://schemas.microsoft.com/office/drawing/2014/main" id="{B680894F-6E7E-44AA-8B28-10846542B273}"/>
                </a:ext>
              </a:extLst>
            </p:cNvPr>
            <p:cNvSpPr/>
            <p:nvPr/>
          </p:nvSpPr>
          <p:spPr>
            <a:xfrm>
              <a:off x="7888880" y="3968472"/>
              <a:ext cx="1188720" cy="118872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2" name="Oval 21">
              <a:extLst>
                <a:ext uri="{FF2B5EF4-FFF2-40B4-BE49-F238E27FC236}">
                  <a16:creationId xmlns:a16="http://schemas.microsoft.com/office/drawing/2014/main" id="{F00A8540-0F26-44F9-BDAF-D2F810E5D76F}"/>
                </a:ext>
              </a:extLst>
            </p:cNvPr>
            <p:cNvSpPr/>
            <p:nvPr/>
          </p:nvSpPr>
          <p:spPr>
            <a:xfrm>
              <a:off x="9696400" y="3968472"/>
              <a:ext cx="1188720" cy="118872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7" name="TextBox 6">
            <a:extLst>
              <a:ext uri="{FF2B5EF4-FFF2-40B4-BE49-F238E27FC236}">
                <a16:creationId xmlns:a16="http://schemas.microsoft.com/office/drawing/2014/main" id="{31336AB6-0475-4C90-85AE-2302FF75AC81}"/>
              </a:ext>
            </a:extLst>
          </p:cNvPr>
          <p:cNvSpPr txBox="1"/>
          <p:nvPr/>
        </p:nvSpPr>
        <p:spPr>
          <a:xfrm>
            <a:off x="812304" y="4356430"/>
            <a:ext cx="86409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23" name="TextBox 22">
            <a:extLst>
              <a:ext uri="{FF2B5EF4-FFF2-40B4-BE49-F238E27FC236}">
                <a16:creationId xmlns:a16="http://schemas.microsoft.com/office/drawing/2014/main" id="{2992A9BB-36AD-4E3E-A2E9-B14A1C89FD77}"/>
              </a:ext>
            </a:extLst>
          </p:cNvPr>
          <p:cNvSpPr txBox="1"/>
          <p:nvPr/>
        </p:nvSpPr>
        <p:spPr>
          <a:xfrm>
            <a:off x="2667000" y="4356430"/>
            <a:ext cx="75064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YES</a:t>
            </a:r>
          </a:p>
        </p:txBody>
      </p:sp>
      <p:sp>
        <p:nvSpPr>
          <p:cNvPr id="24" name="TextBox 23">
            <a:extLst>
              <a:ext uri="{FF2B5EF4-FFF2-40B4-BE49-F238E27FC236}">
                <a16:creationId xmlns:a16="http://schemas.microsoft.com/office/drawing/2014/main" id="{6EF452C2-0799-4995-9884-D5C492B19E8C}"/>
              </a:ext>
            </a:extLst>
          </p:cNvPr>
          <p:cNvSpPr txBox="1"/>
          <p:nvPr/>
        </p:nvSpPr>
        <p:spPr>
          <a:xfrm>
            <a:off x="4391894" y="4356430"/>
            <a:ext cx="9115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YES</a:t>
            </a:r>
          </a:p>
        </p:txBody>
      </p:sp>
      <p:sp>
        <p:nvSpPr>
          <p:cNvPr id="26" name="TextBox 25">
            <a:extLst>
              <a:ext uri="{FF2B5EF4-FFF2-40B4-BE49-F238E27FC236}">
                <a16:creationId xmlns:a16="http://schemas.microsoft.com/office/drawing/2014/main" id="{7EC1FA02-C96C-4605-97C5-7233CA1F1F1C}"/>
              </a:ext>
            </a:extLst>
          </p:cNvPr>
          <p:cNvSpPr txBox="1"/>
          <p:nvPr/>
        </p:nvSpPr>
        <p:spPr>
          <a:xfrm>
            <a:off x="8213504"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27" name="TextBox 26">
            <a:extLst>
              <a:ext uri="{FF2B5EF4-FFF2-40B4-BE49-F238E27FC236}">
                <a16:creationId xmlns:a16="http://schemas.microsoft.com/office/drawing/2014/main" id="{5162DAB6-EB85-439C-80EA-4BDFBEC0E2C6}"/>
              </a:ext>
            </a:extLst>
          </p:cNvPr>
          <p:cNvSpPr txBox="1"/>
          <p:nvPr/>
        </p:nvSpPr>
        <p:spPr>
          <a:xfrm>
            <a:off x="10021024"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8" name="Rectangle 7">
            <a:extLst>
              <a:ext uri="{FF2B5EF4-FFF2-40B4-BE49-F238E27FC236}">
                <a16:creationId xmlns:a16="http://schemas.microsoft.com/office/drawing/2014/main" id="{8CFB8F74-8D8F-250A-3324-629E58835ADF}"/>
              </a:ext>
            </a:extLst>
          </p:cNvPr>
          <p:cNvSpPr/>
          <p:nvPr/>
        </p:nvSpPr>
        <p:spPr>
          <a:xfrm>
            <a:off x="0" y="6489779"/>
            <a:ext cx="12039600" cy="2308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Sources: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(2023). The path that ends AIDS: UNAIDS Global AIDS Update 2023. Geneva: Joint United Nations </a:t>
            </a:r>
            <a:r>
              <a:rPr kumimoji="0" lang="en-US" sz="90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Programme</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on HIV/AIDS; 2023.</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9" name="Oval 8">
            <a:extLst>
              <a:ext uri="{FF2B5EF4-FFF2-40B4-BE49-F238E27FC236}">
                <a16:creationId xmlns:a16="http://schemas.microsoft.com/office/drawing/2014/main" id="{9967A894-0468-73A3-77D4-3E727BE475BB}"/>
              </a:ext>
            </a:extLst>
          </p:cNvPr>
          <p:cNvSpPr/>
          <p:nvPr/>
        </p:nvSpPr>
        <p:spPr>
          <a:xfrm>
            <a:off x="5974080" y="4005064"/>
            <a:ext cx="1188720" cy="118872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TextBox 9">
            <a:extLst>
              <a:ext uri="{FF2B5EF4-FFF2-40B4-BE49-F238E27FC236}">
                <a16:creationId xmlns:a16="http://schemas.microsoft.com/office/drawing/2014/main" id="{942B5EEB-2481-5E38-0E23-430C41582D2A}"/>
              </a:ext>
            </a:extLst>
          </p:cNvPr>
          <p:cNvSpPr txBox="1"/>
          <p:nvPr/>
        </p:nvSpPr>
        <p:spPr>
          <a:xfrm>
            <a:off x="6095517" y="4356430"/>
            <a:ext cx="9115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YES</a:t>
            </a:r>
          </a:p>
        </p:txBody>
      </p:sp>
    </p:spTree>
    <p:extLst>
      <p:ext uri="{BB962C8B-B14F-4D97-AF65-F5344CB8AC3E}">
        <p14:creationId xmlns:p14="http://schemas.microsoft.com/office/powerpoint/2010/main" val="14146778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644C2E88-F5B1-4A3B-865E-9828ED24F9A6}" type="slidenum">
              <a:rPr lang="th-TH"/>
              <a:pPr>
                <a:defRPr/>
              </a:pPr>
              <a:t>57</a:t>
            </a:fld>
            <a:endParaRPr lang="th-TH" dirty="0"/>
          </a:p>
        </p:txBody>
      </p:sp>
      <p:sp>
        <p:nvSpPr>
          <p:cNvPr id="149507" name="Rectangle 2"/>
          <p:cNvSpPr txBox="1">
            <a:spLocks noChangeArrowheads="1"/>
          </p:cNvSpPr>
          <p:nvPr/>
        </p:nvSpPr>
        <p:spPr bwMode="auto">
          <a:xfrm>
            <a:off x="1981200" y="1741488"/>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73" tIns="45592" rIns="91173" bIns="45592"/>
          <a:lstStyle>
            <a:lvl1pPr marL="342900" indent="-342900"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algn="ctr" eaLnBrk="1" hangingPunct="1">
              <a:spcBef>
                <a:spcPct val="20000"/>
              </a:spcBef>
            </a:pPr>
            <a:r>
              <a:rPr lang="en-US" sz="4000" dirty="0">
                <a:solidFill>
                  <a:srgbClr val="C00000"/>
                </a:solidFill>
              </a:rPr>
              <a:t>THANK YOU</a:t>
            </a:r>
          </a:p>
          <a:p>
            <a:pPr algn="ctr" eaLnBrk="1" hangingPunct="1">
              <a:spcBef>
                <a:spcPct val="20000"/>
              </a:spcBef>
            </a:pPr>
            <a:endParaRPr lang="en-US" sz="4000" dirty="0">
              <a:solidFill>
                <a:srgbClr val="C00000"/>
              </a:solidFill>
            </a:endParaRPr>
          </a:p>
          <a:p>
            <a:pPr algn="ctr" eaLnBrk="1" hangingPunct="1">
              <a:spcBef>
                <a:spcPct val="20000"/>
              </a:spcBef>
            </a:pPr>
            <a:r>
              <a:rPr lang="en-US" dirty="0">
                <a:solidFill>
                  <a:srgbClr val="C00000"/>
                </a:solidFill>
              </a:rPr>
              <a:t>slides compiled by </a:t>
            </a:r>
            <a:r>
              <a:rPr lang="en-US" u="sng" dirty="0">
                <a:solidFill>
                  <a:srgbClr val="C00000"/>
                </a:solidFill>
                <a:hlinkClick r:id="rId2"/>
              </a:rPr>
              <a:t>www.aidsdatahub.org</a:t>
            </a:r>
            <a:endParaRPr lang="en-US" u="sng" dirty="0">
              <a:solidFill>
                <a:srgbClr val="C00000"/>
              </a:solidFill>
            </a:endParaRPr>
          </a:p>
          <a:p>
            <a:pPr algn="ctr" eaLnBrk="1" hangingPunct="1">
              <a:spcBef>
                <a:spcPct val="20000"/>
              </a:spcBef>
            </a:pPr>
            <a:endParaRPr lang="en-US" sz="1400" u="sng" dirty="0">
              <a:solidFill>
                <a:srgbClr val="C00000"/>
              </a:solidFill>
            </a:endParaRPr>
          </a:p>
          <a:p>
            <a:pPr algn="ctr" eaLnBrk="1" hangingPunct="1">
              <a:spcBef>
                <a:spcPct val="20000"/>
              </a:spcBef>
            </a:pPr>
            <a:endParaRPr lang="en-US" sz="1400" i="1" dirty="0">
              <a:solidFill>
                <a:srgbClr val="C00000"/>
              </a:solidFill>
            </a:endParaRPr>
          </a:p>
          <a:p>
            <a:pPr algn="ctr" eaLnBrk="1" hangingPunct="1">
              <a:spcBef>
                <a:spcPct val="20000"/>
              </a:spcBef>
            </a:pPr>
            <a:endParaRPr lang="en-US" sz="1400" i="1" dirty="0">
              <a:solidFill>
                <a:srgbClr val="C00000"/>
              </a:solidFill>
            </a:endParaRPr>
          </a:p>
          <a:p>
            <a:pPr algn="ctr" eaLnBrk="1" hangingPunct="1">
              <a:spcBef>
                <a:spcPct val="20000"/>
              </a:spcBef>
            </a:pPr>
            <a:endParaRPr lang="en-US" sz="1400" i="1" dirty="0">
              <a:solidFill>
                <a:srgbClr val="C00000"/>
              </a:solidFill>
            </a:endParaRPr>
          </a:p>
          <a:p>
            <a:pPr algn="ctr" eaLnBrk="1" hangingPunct="1">
              <a:spcBef>
                <a:spcPct val="20000"/>
              </a:spcBef>
            </a:pPr>
            <a:endParaRPr lang="en-US" sz="1400" i="1" dirty="0">
              <a:solidFill>
                <a:srgbClr val="C00000"/>
              </a:solidFill>
            </a:endParaRPr>
          </a:p>
          <a:p>
            <a:pPr algn="ctr" eaLnBrk="1" hangingPunct="1">
              <a:spcBef>
                <a:spcPct val="20000"/>
              </a:spcBef>
            </a:pPr>
            <a:endParaRPr lang="en-US" sz="1400" i="1" dirty="0">
              <a:solidFill>
                <a:srgbClr val="C00000"/>
              </a:solidFill>
            </a:endParaRPr>
          </a:p>
          <a:p>
            <a:pPr algn="ctr" eaLnBrk="1" hangingPunct="1">
              <a:spcBef>
                <a:spcPct val="20000"/>
              </a:spcBef>
            </a:pPr>
            <a:r>
              <a:rPr lang="en-US" sz="1400" i="1" dirty="0">
                <a:solidFill>
                  <a:srgbClr val="C00000"/>
                </a:solidFill>
              </a:rPr>
              <a:t>Data shown in this slide set  are comprehensive to the extent they are available from country reports. Please inform us if you know of sources where more recent data can be used.</a:t>
            </a:r>
          </a:p>
          <a:p>
            <a:pPr algn="ctr" eaLnBrk="1" hangingPunct="1">
              <a:spcBef>
                <a:spcPct val="20000"/>
              </a:spcBef>
            </a:pPr>
            <a:r>
              <a:rPr lang="en-US" sz="1400" i="1" dirty="0">
                <a:solidFill>
                  <a:srgbClr val="C00000"/>
                </a:solidFill>
              </a:rPr>
              <a:t>Please acknowledge </a:t>
            </a:r>
            <a:r>
              <a:rPr lang="en-US" sz="1400" i="1" dirty="0">
                <a:solidFill>
                  <a:srgbClr val="C00000"/>
                </a:solidFill>
                <a:hlinkClick r:id="rId2"/>
              </a:rPr>
              <a:t>www.aidsdatahub.org</a:t>
            </a:r>
            <a:r>
              <a:rPr lang="en-US" sz="1400" i="1" dirty="0">
                <a:solidFill>
                  <a:srgbClr val="C00000"/>
                </a:solidFill>
              </a:rPr>
              <a:t> if slides are lifted directly from this site.</a:t>
            </a:r>
          </a:p>
          <a:p>
            <a:pPr algn="ctr" eaLnBrk="1" hangingPunct="1">
              <a:spcBef>
                <a:spcPct val="20000"/>
              </a:spcBef>
            </a:pPr>
            <a:endParaRPr lang="en-US" sz="3200" dirty="0">
              <a:solidFill>
                <a:srgbClr val="C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6</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70" y="1355170"/>
            <a:ext cx="11203563" cy="504000"/>
          </a:xfrm>
        </p:spPr>
        <p:txBody>
          <a:bodyPr/>
          <a:lstStyle/>
          <a:p>
            <a:r>
              <a:rPr lang="en-US" sz="2800" dirty="0"/>
              <a:t>Estimated number of adults (15+) living with HIV and women (15+) living with HIV, 1990-2022</a:t>
            </a:r>
          </a:p>
        </p:txBody>
      </p:sp>
      <p:sp>
        <p:nvSpPr>
          <p:cNvPr id="7" name="Rectangle 6">
            <a:extLst>
              <a:ext uri="{FF2B5EF4-FFF2-40B4-BE49-F238E27FC236}">
                <a16:creationId xmlns:a16="http://schemas.microsoft.com/office/drawing/2014/main" id="{7A0BA696-DA78-42A5-8D15-300345FEAD06}"/>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2" name="Chart 1">
            <a:extLst>
              <a:ext uri="{FF2B5EF4-FFF2-40B4-BE49-F238E27FC236}">
                <a16:creationId xmlns:a16="http://schemas.microsoft.com/office/drawing/2014/main" id="{3CBAF7F4-1E56-473B-B308-C8A4921BCF7E}"/>
              </a:ext>
            </a:extLst>
          </p:cNvPr>
          <p:cNvGraphicFramePr>
            <a:graphicFrameLocks/>
          </p:cNvGraphicFramePr>
          <p:nvPr>
            <p:extLst>
              <p:ext uri="{D42A27DB-BD31-4B8C-83A1-F6EECF244321}">
                <p14:modId xmlns:p14="http://schemas.microsoft.com/office/powerpoint/2010/main" val="44038039"/>
              </p:ext>
            </p:extLst>
          </p:nvPr>
        </p:nvGraphicFramePr>
        <p:xfrm>
          <a:off x="914401" y="2368901"/>
          <a:ext cx="10150028" cy="43542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43425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85"/>
          <p:cNvSpPr txBox="1">
            <a:spLocks noGrp="1"/>
          </p:cNvSpPr>
          <p:nvPr>
            <p:ph type="title"/>
          </p:nvPr>
        </p:nvSpPr>
        <p:spPr>
          <a:xfrm>
            <a:off x="228600" y="1608772"/>
            <a:ext cx="8402672" cy="504000"/>
          </a:xfrm>
          <a:prstGeom prst="rect">
            <a:avLst/>
          </a:prstGeom>
          <a:noFill/>
          <a:ln>
            <a:noFill/>
          </a:ln>
        </p:spPr>
        <p:txBody>
          <a:bodyPr spcFirstLastPara="1" wrap="square" lIns="91158" tIns="45571" rIns="91158" bIns="45571" anchor="t" anchorCtr="0">
            <a:noAutofit/>
          </a:bodyPr>
          <a:lstStyle/>
          <a:p>
            <a:r>
              <a:rPr lang="en-US" dirty="0"/>
              <a:t>Key population size estimates, 2019-2022</a:t>
            </a:r>
            <a:endParaRPr dirty="0"/>
          </a:p>
        </p:txBody>
      </p:sp>
      <p:sp>
        <p:nvSpPr>
          <p:cNvPr id="529" name="Google Shape;529;p85"/>
          <p:cNvSpPr txBox="1">
            <a:spLocks noGrp="1"/>
          </p:cNvSpPr>
          <p:nvPr>
            <p:ph type="sldNum" idx="12"/>
          </p:nvPr>
        </p:nvSpPr>
        <p:spPr>
          <a:xfrm>
            <a:off x="9667876" y="6358026"/>
            <a:ext cx="542925" cy="365125"/>
          </a:xfrm>
          <a:prstGeom prst="rect">
            <a:avLst/>
          </a:prstGeom>
          <a:noFill/>
          <a:ln>
            <a:noFill/>
          </a:ln>
        </p:spPr>
        <p:txBody>
          <a:bodyPr spcFirstLastPara="1" wrap="square" lIns="91158" tIns="45571" rIns="91158" bIns="45571" anchor="b" anchorCtr="0">
            <a:noAutofit/>
          </a:bodyPr>
          <a:lstStyle/>
          <a:p>
            <a:pPr fontAlgn="auto">
              <a:buClr>
                <a:srgbClr val="000000"/>
              </a:buClr>
              <a:defRPr/>
            </a:pPr>
            <a:fld id="{00000000-1234-1234-1234-123412341234}" type="slidenum">
              <a:rPr lang="en-US" kern="0">
                <a:solidFill>
                  <a:srgbClr val="888888"/>
                </a:solidFill>
              </a:rPr>
              <a:pPr fontAlgn="auto">
                <a:buClr>
                  <a:srgbClr val="000000"/>
                </a:buClr>
                <a:defRPr/>
              </a:pPr>
              <a:t>7</a:t>
            </a:fld>
            <a:endParaRPr kern="0">
              <a:solidFill>
                <a:srgbClr val="888888"/>
              </a:solidFill>
            </a:endParaRPr>
          </a:p>
        </p:txBody>
      </p:sp>
      <p:graphicFrame>
        <p:nvGraphicFramePr>
          <p:cNvPr id="531" name="Google Shape;531;p85"/>
          <p:cNvGraphicFramePr/>
          <p:nvPr>
            <p:extLst>
              <p:ext uri="{D42A27DB-BD31-4B8C-83A1-F6EECF244321}">
                <p14:modId xmlns:p14="http://schemas.microsoft.com/office/powerpoint/2010/main" val="3840605956"/>
              </p:ext>
            </p:extLst>
          </p:nvPr>
        </p:nvGraphicFramePr>
        <p:xfrm>
          <a:off x="1961324" y="2775006"/>
          <a:ext cx="8135207" cy="2902227"/>
        </p:xfrm>
        <a:graphic>
          <a:graphicData uri="http://schemas.openxmlformats.org/drawingml/2006/table">
            <a:tbl>
              <a:tblPr>
                <a:noFill/>
              </a:tblPr>
              <a:tblGrid>
                <a:gridCol w="3633747">
                  <a:extLst>
                    <a:ext uri="{9D8B030D-6E8A-4147-A177-3AD203B41FA5}">
                      <a16:colId xmlns:a16="http://schemas.microsoft.com/office/drawing/2014/main" val="20000"/>
                    </a:ext>
                  </a:extLst>
                </a:gridCol>
                <a:gridCol w="2108999">
                  <a:extLst>
                    <a:ext uri="{9D8B030D-6E8A-4147-A177-3AD203B41FA5}">
                      <a16:colId xmlns:a16="http://schemas.microsoft.com/office/drawing/2014/main" val="20001"/>
                    </a:ext>
                  </a:extLst>
                </a:gridCol>
                <a:gridCol w="2392461">
                  <a:extLst>
                    <a:ext uri="{9D8B030D-6E8A-4147-A177-3AD203B41FA5}">
                      <a16:colId xmlns:a16="http://schemas.microsoft.com/office/drawing/2014/main" val="20002"/>
                    </a:ext>
                  </a:extLst>
                </a:gridCol>
              </a:tblGrid>
              <a:tr h="442532">
                <a:tc gridSpan="3">
                  <a:txBody>
                    <a:bodyPr/>
                    <a:lstStyle/>
                    <a:p>
                      <a:pPr marL="0" marR="0" lvl="0" indent="0" algn="ctr" rtl="0">
                        <a:spcBef>
                          <a:spcPts val="0"/>
                        </a:spcBef>
                        <a:spcAft>
                          <a:spcPts val="0"/>
                        </a:spcAft>
                        <a:buNone/>
                      </a:pPr>
                      <a:r>
                        <a:rPr lang="en-US" sz="1800" b="1" i="0" u="none" strike="noStrike" cap="none" dirty="0">
                          <a:solidFill>
                            <a:srgbClr val="FFFFFF"/>
                          </a:solidFill>
                          <a:latin typeface="Arial"/>
                          <a:ea typeface="Arial"/>
                          <a:cs typeface="Arial"/>
                          <a:sym typeface="Arial"/>
                        </a:rPr>
                        <a:t>Key population size estimates</a:t>
                      </a:r>
                      <a:endParaRPr sz="1800" b="1" i="0" u="none" strike="noStrike" cap="none" dirty="0">
                        <a:solidFill>
                          <a:srgbClr val="FFFFFF"/>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rgbClr val="E3183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44701">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Arial"/>
                          <a:cs typeface="Arial"/>
                          <a:sym typeface="Arial"/>
                        </a:rPr>
                        <a:t>Populations</a:t>
                      </a:r>
                      <a:endParaRPr sz="1600" dirty="0"/>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Arial"/>
                          <a:cs typeface="Arial"/>
                          <a:sym typeface="Arial"/>
                        </a:rPr>
                        <a:t>Estimate</a:t>
                      </a:r>
                      <a:endParaRPr sz="1600" dirty="0"/>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Arial"/>
                          <a:cs typeface="Arial"/>
                          <a:sym typeface="Arial"/>
                        </a:rPr>
                        <a:t>Year of estimate</a:t>
                      </a:r>
                      <a:endParaRPr sz="1600" dirty="0"/>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extLst>
                  <a:ext uri="{0D108BD9-81ED-4DB2-BD59-A6C34878D82A}">
                    <a16:rowId xmlns:a16="http://schemas.microsoft.com/office/drawing/2014/main" val="10001"/>
                  </a:ext>
                </a:extLst>
              </a:tr>
              <a:tr h="575173">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People who inject drugs (PWID)</a:t>
                      </a:r>
                      <a:endParaRPr sz="1600" dirty="0"/>
                    </a:p>
                  </a:txBody>
                  <a:tcPr marL="95951"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mn-lt"/>
                          <a:ea typeface="Arial"/>
                          <a:cs typeface="Arial"/>
                          <a:sym typeface="Arial"/>
                        </a:rPr>
                        <a:t>116 000</a:t>
                      </a: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2022</a:t>
                      </a:r>
                      <a:endParaRPr sz="1600" b="1" i="0" u="none" strike="noStrike" cap="none" dirty="0">
                        <a:solidFill>
                          <a:srgbClr val="000000"/>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95120">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Female sex workers (FSW)</a:t>
                      </a:r>
                      <a:endParaRPr sz="1600" b="1" i="0" u="none" strike="noStrike" cap="none" dirty="0">
                        <a:solidFill>
                          <a:srgbClr val="000000"/>
                        </a:solidFill>
                        <a:latin typeface="Arial"/>
                        <a:ea typeface="Arial"/>
                        <a:cs typeface="Arial"/>
                        <a:sym typeface="Arial"/>
                      </a:endParaRPr>
                    </a:p>
                  </a:txBody>
                  <a:tcPr marL="95951"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mn-lt"/>
                          <a:ea typeface="Arial"/>
                          <a:cs typeface="Arial"/>
                          <a:sym typeface="Arial"/>
                        </a:rPr>
                        <a:t>75 000</a:t>
                      </a:r>
                      <a:endParaRPr sz="1600" b="1" i="0" u="none" strike="noStrike" cap="none" dirty="0">
                        <a:solidFill>
                          <a:srgbClr val="000000"/>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2019</a:t>
                      </a:r>
                      <a:endParaRPr sz="1600" b="1" i="0" u="none" strike="noStrike" cap="none" dirty="0">
                        <a:solidFill>
                          <a:srgbClr val="000000"/>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644701">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Men who have sex with men (MSM)</a:t>
                      </a:r>
                      <a:endParaRPr sz="1600" b="1" i="0" u="none" strike="noStrike" cap="none" dirty="0">
                        <a:solidFill>
                          <a:srgbClr val="000000"/>
                        </a:solidFill>
                        <a:latin typeface="Arial"/>
                        <a:ea typeface="Arial"/>
                        <a:cs typeface="Arial"/>
                        <a:sym typeface="Arial"/>
                      </a:endParaRPr>
                    </a:p>
                  </a:txBody>
                  <a:tcPr marL="95951"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mn-lt"/>
                          <a:ea typeface="Arial"/>
                          <a:cs typeface="Arial"/>
                          <a:sym typeface="Arial"/>
                        </a:rPr>
                        <a:t>268 000</a:t>
                      </a:r>
                      <a:endParaRPr sz="1600" b="1" i="0" u="none" strike="noStrike" cap="none" dirty="0">
                        <a:solidFill>
                          <a:srgbClr val="000000"/>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2019</a:t>
                      </a:r>
                      <a:endParaRPr sz="1600" b="1" i="0" u="none" strike="noStrike" cap="none" dirty="0">
                        <a:solidFill>
                          <a:srgbClr val="000000"/>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6" name="Google Shape;580;p98">
            <a:extLst>
              <a:ext uri="{FF2B5EF4-FFF2-40B4-BE49-F238E27FC236}">
                <a16:creationId xmlns:a16="http://schemas.microsoft.com/office/drawing/2014/main" id="{B0A5AE27-0978-465E-99D0-C965CEA194AE}"/>
              </a:ext>
            </a:extLst>
          </p:cNvPr>
          <p:cNvSpPr/>
          <p:nvPr/>
        </p:nvSpPr>
        <p:spPr>
          <a:xfrm>
            <a:off x="237836" y="6489255"/>
            <a:ext cx="8534400" cy="233810"/>
          </a:xfrm>
          <a:prstGeom prst="rect">
            <a:avLst/>
          </a:prstGeom>
          <a:noFill/>
          <a:ln>
            <a:noFill/>
          </a:ln>
        </p:spPr>
        <p:txBody>
          <a:bodyPr spcFirstLastPara="1" wrap="square" lIns="91158" tIns="45571" rIns="91158" bIns="45571" anchor="t" anchorCtr="0">
            <a:noAutofit/>
          </a:bodyPr>
          <a:lstStyle/>
          <a:p>
            <a:pPr fontAlgn="auto">
              <a:spcBef>
                <a:spcPts val="0"/>
              </a:spcBef>
              <a:spcAft>
                <a:spcPts val="0"/>
              </a:spcAft>
              <a:buClr>
                <a:srgbClr val="000000"/>
              </a:buClr>
              <a:defRPr/>
            </a:pPr>
            <a:r>
              <a:rPr lang="en-US" sz="800" kern="0" dirty="0">
                <a:solidFill>
                  <a:srgbClr val="000000"/>
                </a:solidFill>
                <a:latin typeface="Arial"/>
                <a:ea typeface="Arial"/>
                <a:cs typeface="Arial"/>
                <a:sym typeface="Arial"/>
              </a:rPr>
              <a:t>Source: Prepared by </a:t>
            </a:r>
            <a:r>
              <a:rPr lang="en-US" sz="800" u="sng" kern="0" dirty="0">
                <a:solidFill>
                  <a:srgbClr val="0000FF"/>
                </a:solidFill>
                <a:latin typeface="Arial"/>
                <a:ea typeface="Arial"/>
                <a:cs typeface="Arial"/>
                <a:sym typeface="Arial"/>
                <a:hlinkClick r:id="rId3"/>
              </a:rPr>
              <a:t>www.aidsdatahub.org</a:t>
            </a:r>
            <a:r>
              <a:rPr lang="en-US" sz="800" kern="0" dirty="0">
                <a:solidFill>
                  <a:srgbClr val="000000"/>
                </a:solidFill>
                <a:latin typeface="Arial"/>
                <a:ea typeface="Arial"/>
                <a:cs typeface="Arial"/>
                <a:sym typeface="Arial"/>
              </a:rPr>
              <a:t> based on Global AIDS Monitoring 2023</a:t>
            </a:r>
            <a:endParaRPr sz="1200" kern="0" dirty="0">
              <a:solidFill>
                <a:srgbClr val="000000"/>
              </a:solidFill>
              <a:latin typeface="Arial"/>
              <a:cs typeface="Arial"/>
              <a:sym typeface="Arial"/>
            </a:endParaRPr>
          </a:p>
        </p:txBody>
      </p:sp>
    </p:spTree>
    <p:extLst>
      <p:ext uri="{BB962C8B-B14F-4D97-AF65-F5344CB8AC3E}">
        <p14:creationId xmlns:p14="http://schemas.microsoft.com/office/powerpoint/2010/main" val="2867861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2522"/>
            <a:ext cx="11582400" cy="504000"/>
          </a:xfrm>
        </p:spPr>
        <p:txBody>
          <a:bodyPr/>
          <a:lstStyle/>
          <a:p>
            <a:r>
              <a:rPr lang="en-US" dirty="0"/>
              <a:t>HIV prevalence among key populations, national and select cities, 2018-2019</a:t>
            </a:r>
            <a:br>
              <a:rPr lang="en-US" dirty="0"/>
            </a:br>
            <a:endParaRPr lang="en-US" dirty="0"/>
          </a:p>
        </p:txBody>
      </p:sp>
      <p:sp>
        <p:nvSpPr>
          <p:cNvPr id="3" name="Slide Number Placeholder 2"/>
          <p:cNvSpPr>
            <a:spLocks noGrp="1"/>
          </p:cNvSpPr>
          <p:nvPr>
            <p:ph type="sldNum" sz="quarter" idx="10"/>
          </p:nvPr>
        </p:nvSpPr>
        <p:spPr/>
        <p:txBody>
          <a:bodyPr/>
          <a:lstStyle/>
          <a:p>
            <a:pPr fontAlgn="auto">
              <a:spcBef>
                <a:spcPts val="0"/>
              </a:spcBef>
              <a:spcAft>
                <a:spcPts val="0"/>
              </a:spcAft>
              <a:defRPr/>
            </a:pPr>
            <a:fld id="{77F5C28C-2900-4998-ACDD-0BCFC1EC22DA}" type="slidenum">
              <a:rPr lang="th-TH">
                <a:solidFill>
                  <a:prstClr val="black">
                    <a:tint val="75000"/>
                  </a:prstClr>
                </a:solidFill>
                <a:latin typeface="Arial"/>
              </a:rPr>
              <a:pPr fontAlgn="auto">
                <a:spcBef>
                  <a:spcPts val="0"/>
                </a:spcBef>
                <a:spcAft>
                  <a:spcPts val="0"/>
                </a:spcAft>
                <a:defRPr/>
              </a:pPr>
              <a:t>8</a:t>
            </a:fld>
            <a:endParaRPr lang="th-TH" dirty="0">
              <a:solidFill>
                <a:prstClr val="black">
                  <a:tint val="75000"/>
                </a:prstClr>
              </a:solidFill>
              <a:latin typeface="Arial"/>
            </a:endParaRPr>
          </a:p>
        </p:txBody>
      </p:sp>
      <p:sp>
        <p:nvSpPr>
          <p:cNvPr id="5" name="TextBox 1"/>
          <p:cNvSpPr txBox="1"/>
          <p:nvPr/>
        </p:nvSpPr>
        <p:spPr>
          <a:xfrm>
            <a:off x="54771" y="6414055"/>
            <a:ext cx="8839200" cy="304800"/>
          </a:xfrm>
          <a:prstGeom prst="rect">
            <a:avLst/>
          </a:prstGeom>
        </p:spPr>
        <p:txBody>
          <a:bodyPr wrap="square" lIns="91173" tIns="45592" rIns="91173" bIns="45592"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en-GB" sz="800" dirty="0">
                <a:solidFill>
                  <a:prstClr val="black"/>
                </a:solidFill>
                <a:latin typeface="Arial" pitchFamily="34" charset="0"/>
                <a:cs typeface="Arial" pitchFamily="34" charset="0"/>
              </a:rPr>
              <a:t>Source: Prepared by </a:t>
            </a:r>
            <a:r>
              <a:rPr lang="en-GB" sz="800" dirty="0">
                <a:solidFill>
                  <a:prstClr val="black"/>
                </a:solidFill>
                <a:latin typeface="Arial" pitchFamily="34" charset="0"/>
                <a:cs typeface="Arial" pitchFamily="34" charset="0"/>
                <a:hlinkClick r:id="rId3"/>
              </a:rPr>
              <a:t>www.aidsdatahub.org</a:t>
            </a:r>
            <a:r>
              <a:rPr lang="en-GB" sz="800" dirty="0">
                <a:solidFill>
                  <a:prstClr val="black"/>
                </a:solidFill>
                <a:latin typeface="Arial" pitchFamily="34" charset="0"/>
                <a:cs typeface="Arial" pitchFamily="34" charset="0"/>
              </a:rPr>
              <a:t>  based on </a:t>
            </a:r>
            <a:r>
              <a:rPr lang="en-US" sz="800" dirty="0">
                <a:solidFill>
                  <a:prstClr val="black"/>
                </a:solidFill>
                <a:latin typeface="Arial" pitchFamily="34" charset="0"/>
                <a:cs typeface="Arial" pitchFamily="34" charset="0"/>
              </a:rPr>
              <a:t>Serological surveys and Global AIDS Monitoring</a:t>
            </a:r>
          </a:p>
        </p:txBody>
      </p:sp>
      <p:grpSp>
        <p:nvGrpSpPr>
          <p:cNvPr id="4" name="Group 3">
            <a:extLst>
              <a:ext uri="{FF2B5EF4-FFF2-40B4-BE49-F238E27FC236}">
                <a16:creationId xmlns:a16="http://schemas.microsoft.com/office/drawing/2014/main" id="{6FC88DB4-1E98-B1DE-C9D8-D640F7FD0273}"/>
              </a:ext>
            </a:extLst>
          </p:cNvPr>
          <p:cNvGrpSpPr/>
          <p:nvPr/>
        </p:nvGrpSpPr>
        <p:grpSpPr>
          <a:xfrm>
            <a:off x="3672712" y="2229140"/>
            <a:ext cx="4556913" cy="3870240"/>
            <a:chOff x="-3175" y="-3175"/>
            <a:chExt cx="4530729" cy="3870240"/>
          </a:xfrm>
        </p:grpSpPr>
        <p:grpSp>
          <p:nvGrpSpPr>
            <p:cNvPr id="6" name="Group 5">
              <a:extLst>
                <a:ext uri="{FF2B5EF4-FFF2-40B4-BE49-F238E27FC236}">
                  <a16:creationId xmlns:a16="http://schemas.microsoft.com/office/drawing/2014/main" id="{982CAA22-0AE4-4489-B936-029B949ACC24}"/>
                </a:ext>
              </a:extLst>
            </p:cNvPr>
            <p:cNvGrpSpPr/>
            <p:nvPr/>
          </p:nvGrpSpPr>
          <p:grpSpPr>
            <a:xfrm>
              <a:off x="-3175" y="-3175"/>
              <a:ext cx="4530729" cy="3870240"/>
              <a:chOff x="-3175" y="-3175"/>
              <a:chExt cx="4484673" cy="3937147"/>
            </a:xfrm>
          </p:grpSpPr>
          <p:graphicFrame>
            <p:nvGraphicFramePr>
              <p:cNvPr id="10" name="Chart 9">
                <a:extLst>
                  <a:ext uri="{FF2B5EF4-FFF2-40B4-BE49-F238E27FC236}">
                    <a16:creationId xmlns:a16="http://schemas.microsoft.com/office/drawing/2014/main" id="{68924247-CB22-49CB-BACC-B7547571102C}"/>
                  </a:ext>
                </a:extLst>
              </p:cNvPr>
              <p:cNvGraphicFramePr/>
              <p:nvPr/>
            </p:nvGraphicFramePr>
            <p:xfrm>
              <a:off x="1413101" y="-3175"/>
              <a:ext cx="3068397" cy="90714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53369079-798C-4E69-9E12-3F462376B908}"/>
                  </a:ext>
                </a:extLst>
              </p:cNvPr>
              <p:cNvGraphicFramePr>
                <a:graphicFrameLocks/>
              </p:cNvGraphicFramePr>
              <p:nvPr/>
            </p:nvGraphicFramePr>
            <p:xfrm>
              <a:off x="1394050" y="990820"/>
              <a:ext cx="3068398" cy="90714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a:extLst>
                  <a:ext uri="{FF2B5EF4-FFF2-40B4-BE49-F238E27FC236}">
                    <a16:creationId xmlns:a16="http://schemas.microsoft.com/office/drawing/2014/main" id="{9D8D2046-F303-4E59-A602-2D415F3A3DC2}"/>
                  </a:ext>
                </a:extLst>
              </p:cNvPr>
              <p:cNvGraphicFramePr>
                <a:graphicFrameLocks/>
              </p:cNvGraphicFramePr>
              <p:nvPr/>
            </p:nvGraphicFramePr>
            <p:xfrm>
              <a:off x="1392860" y="2010380"/>
              <a:ext cx="3072643" cy="90714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3" name="Chart 12">
                <a:extLst>
                  <a:ext uri="{FF2B5EF4-FFF2-40B4-BE49-F238E27FC236}">
                    <a16:creationId xmlns:a16="http://schemas.microsoft.com/office/drawing/2014/main" id="{94EF633B-75D5-4C8B-8218-90D4D2428BAC}"/>
                  </a:ext>
                </a:extLst>
              </p:cNvPr>
              <p:cNvGraphicFramePr>
                <a:graphicFrameLocks/>
              </p:cNvGraphicFramePr>
              <p:nvPr/>
            </p:nvGraphicFramePr>
            <p:xfrm>
              <a:off x="1394053" y="3026830"/>
              <a:ext cx="3068398" cy="907142"/>
            </p:xfrm>
            <a:graphic>
              <a:graphicData uri="http://schemas.openxmlformats.org/drawingml/2006/chart">
                <c:chart xmlns:c="http://schemas.openxmlformats.org/drawingml/2006/chart" xmlns:r="http://schemas.openxmlformats.org/officeDocument/2006/relationships" r:id="rId7"/>
              </a:graphicData>
            </a:graphic>
          </p:graphicFrame>
          <p:sp>
            <p:nvSpPr>
              <p:cNvPr id="14" name="TextBox 18">
                <a:extLst>
                  <a:ext uri="{FF2B5EF4-FFF2-40B4-BE49-F238E27FC236}">
                    <a16:creationId xmlns:a16="http://schemas.microsoft.com/office/drawing/2014/main" id="{D0EC3474-9301-41CF-B4D7-E84D82814125}"/>
                  </a:ext>
                </a:extLst>
              </p:cNvPr>
              <p:cNvSpPr txBox="1"/>
              <p:nvPr/>
            </p:nvSpPr>
            <p:spPr>
              <a:xfrm>
                <a:off x="-3174" y="2242186"/>
                <a:ext cx="1783961" cy="730672"/>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PEOPLE WHO</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INJECT DRUGS (2018, HSS)</a:t>
                </a:r>
              </a:p>
            </p:txBody>
          </p:sp>
          <p:sp>
            <p:nvSpPr>
              <p:cNvPr id="18" name="TextBox 19">
                <a:extLst>
                  <a:ext uri="{FF2B5EF4-FFF2-40B4-BE49-F238E27FC236}">
                    <a16:creationId xmlns:a16="http://schemas.microsoft.com/office/drawing/2014/main" id="{CECBE7BB-2719-4DCA-A618-F2CC25841D7F}"/>
                  </a:ext>
                </a:extLst>
              </p:cNvPr>
              <p:cNvSpPr txBox="1"/>
              <p:nvPr/>
            </p:nvSpPr>
            <p:spPr>
              <a:xfrm>
                <a:off x="-3175" y="1234975"/>
                <a:ext cx="1344621" cy="668268"/>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MEN WHO HAVE SEX</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WITH MEN (2019, BBS)</a:t>
                </a:r>
              </a:p>
            </p:txBody>
          </p:sp>
          <p:sp>
            <p:nvSpPr>
              <p:cNvPr id="19" name="TextBox 20">
                <a:extLst>
                  <a:ext uri="{FF2B5EF4-FFF2-40B4-BE49-F238E27FC236}">
                    <a16:creationId xmlns:a16="http://schemas.microsoft.com/office/drawing/2014/main" id="{C5892B52-73E5-43B3-8422-882BAED7CC8E}"/>
                  </a:ext>
                </a:extLst>
              </p:cNvPr>
              <p:cNvSpPr txBox="1"/>
              <p:nvPr/>
            </p:nvSpPr>
            <p:spPr>
              <a:xfrm>
                <a:off x="-3175" y="228808"/>
                <a:ext cx="1542632" cy="630567"/>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TRANSGENDER PEOPLE</a:t>
                </a:r>
              </a:p>
            </p:txBody>
          </p:sp>
          <p:sp>
            <p:nvSpPr>
              <p:cNvPr id="20" name="TextBox 21">
                <a:extLst>
                  <a:ext uri="{FF2B5EF4-FFF2-40B4-BE49-F238E27FC236}">
                    <a16:creationId xmlns:a16="http://schemas.microsoft.com/office/drawing/2014/main" id="{7C3F078F-23E8-455A-BB18-62EB6C78D487}"/>
                  </a:ext>
                </a:extLst>
              </p:cNvPr>
              <p:cNvSpPr txBox="1"/>
              <p:nvPr/>
            </p:nvSpPr>
            <p:spPr>
              <a:xfrm>
                <a:off x="-3175" y="3266686"/>
                <a:ext cx="1390810" cy="642754"/>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FEMALE SEX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WORKERS (2019, BBS)</a:t>
                </a:r>
              </a:p>
            </p:txBody>
          </p:sp>
        </p:grpSp>
        <p:cxnSp>
          <p:nvCxnSpPr>
            <p:cNvPr id="7" name="Straight Connector 6">
              <a:extLst>
                <a:ext uri="{FF2B5EF4-FFF2-40B4-BE49-F238E27FC236}">
                  <a16:creationId xmlns:a16="http://schemas.microsoft.com/office/drawing/2014/main" id="{86547836-B507-451C-9004-26C7A0F9794D}"/>
                </a:ext>
              </a:extLst>
            </p:cNvPr>
            <p:cNvCxnSpPr/>
            <p:nvPr/>
          </p:nvCxnSpPr>
          <p:spPr>
            <a:xfrm>
              <a:off x="89963" y="914455"/>
              <a:ext cx="4379963" cy="0"/>
            </a:xfrm>
            <a:prstGeom prst="line">
              <a:avLst/>
            </a:prstGeom>
            <a:noFill/>
            <a:ln w="15875" cap="flat" cmpd="sng" algn="ctr">
              <a:solidFill>
                <a:sysClr val="window" lastClr="FFFFFF">
                  <a:lumMod val="75000"/>
                </a:sysClr>
              </a:solidFill>
              <a:prstDash val="sysDot"/>
              <a:miter lim="800000"/>
            </a:ln>
            <a:effectLst/>
          </p:spPr>
        </p:cxnSp>
        <p:cxnSp>
          <p:nvCxnSpPr>
            <p:cNvPr id="8" name="Straight Connector 7">
              <a:extLst>
                <a:ext uri="{FF2B5EF4-FFF2-40B4-BE49-F238E27FC236}">
                  <a16:creationId xmlns:a16="http://schemas.microsoft.com/office/drawing/2014/main" id="{1E3221BC-0DDA-4891-A1F6-2EEB19098B0A}"/>
                </a:ext>
              </a:extLst>
            </p:cNvPr>
            <p:cNvCxnSpPr/>
            <p:nvPr/>
          </p:nvCxnSpPr>
          <p:spPr>
            <a:xfrm>
              <a:off x="89963" y="1923546"/>
              <a:ext cx="4379963" cy="0"/>
            </a:xfrm>
            <a:prstGeom prst="line">
              <a:avLst/>
            </a:prstGeom>
            <a:noFill/>
            <a:ln w="15875" cap="flat" cmpd="sng" algn="ctr">
              <a:solidFill>
                <a:sysClr val="window" lastClr="FFFFFF">
                  <a:lumMod val="75000"/>
                </a:sysClr>
              </a:solidFill>
              <a:prstDash val="sysDot"/>
              <a:miter lim="800000"/>
            </a:ln>
            <a:effectLst/>
          </p:spPr>
        </p:cxnSp>
        <p:cxnSp>
          <p:nvCxnSpPr>
            <p:cNvPr id="9" name="Straight Connector 8">
              <a:extLst>
                <a:ext uri="{FF2B5EF4-FFF2-40B4-BE49-F238E27FC236}">
                  <a16:creationId xmlns:a16="http://schemas.microsoft.com/office/drawing/2014/main" id="{6ACF18E2-2CCA-4EA0-8344-D3869E7B8705}"/>
                </a:ext>
              </a:extLst>
            </p:cNvPr>
            <p:cNvCxnSpPr/>
            <p:nvPr/>
          </p:nvCxnSpPr>
          <p:spPr>
            <a:xfrm>
              <a:off x="89963" y="2932631"/>
              <a:ext cx="4379963" cy="0"/>
            </a:xfrm>
            <a:prstGeom prst="line">
              <a:avLst/>
            </a:prstGeom>
            <a:noFill/>
            <a:ln w="15875" cap="flat" cmpd="sng" algn="ctr">
              <a:solidFill>
                <a:sysClr val="window" lastClr="FFFFFF">
                  <a:lumMod val="75000"/>
                </a:sysClr>
              </a:solidFill>
              <a:prstDash val="sysDot"/>
              <a:miter lim="800000"/>
            </a:ln>
            <a:effectLst/>
          </p:spPr>
        </p:cxnSp>
      </p:grpSp>
    </p:spTree>
    <p:extLst>
      <p:ext uri="{BB962C8B-B14F-4D97-AF65-F5344CB8AC3E}">
        <p14:creationId xmlns:p14="http://schemas.microsoft.com/office/powerpoint/2010/main" val="2129612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prevalence among key populations, 2018-2019</a:t>
            </a:r>
            <a:endParaRPr lang="en-GB" dirty="0"/>
          </a:p>
        </p:txBody>
      </p:sp>
      <p:sp>
        <p:nvSpPr>
          <p:cNvPr id="3" name="Slide Number Placeholder 2"/>
          <p:cNvSpPr>
            <a:spLocks noGrp="1"/>
          </p:cNvSpPr>
          <p:nvPr>
            <p:ph type="sldNum" sz="quarter" idx="10"/>
          </p:nvPr>
        </p:nvSpPr>
        <p:spPr/>
        <p:txBody>
          <a:bodyPr/>
          <a:lstStyle/>
          <a:p>
            <a:pPr>
              <a:defRPr/>
            </a:pPr>
            <a:fld id="{C00CEA7E-8B56-4B62-A667-82EE9206C91F}" type="slidenum">
              <a:rPr lang="th-TH" smtClean="0"/>
              <a:pPr>
                <a:defRPr/>
              </a:pPr>
              <a:t>9</a:t>
            </a:fld>
            <a:endParaRPr lang="th-TH" dirty="0"/>
          </a:p>
        </p:txBody>
      </p:sp>
      <p:sp>
        <p:nvSpPr>
          <p:cNvPr id="8" name="Rectangle 10"/>
          <p:cNvSpPr>
            <a:spLocks noChangeArrowheads="1"/>
          </p:cNvSpPr>
          <p:nvPr/>
        </p:nvSpPr>
        <p:spPr bwMode="auto">
          <a:xfrm>
            <a:off x="53815" y="6613153"/>
            <a:ext cx="8420100" cy="2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73" tIns="45592" rIns="91173" bIns="45592">
            <a:spAutoFit/>
          </a:bodyPr>
          <a:lstStyle/>
          <a:p>
            <a:pPr algn="just"/>
            <a:r>
              <a:rPr lang="en-US" sz="800" dirty="0"/>
              <a:t>Source: Prepared by </a:t>
            </a:r>
            <a:r>
              <a:rPr lang="en-US" sz="800" dirty="0">
                <a:hlinkClick r:id="rId2"/>
              </a:rPr>
              <a:t>www.aidsdatahub.org</a:t>
            </a:r>
            <a:r>
              <a:rPr lang="en-US" sz="800" dirty="0"/>
              <a:t> based on HIV Sentinel Surveillance (HSS)  cited in Global AIDS Monitoring  (GAM) reporting</a:t>
            </a:r>
          </a:p>
        </p:txBody>
      </p:sp>
      <p:graphicFrame>
        <p:nvGraphicFramePr>
          <p:cNvPr id="6" name="Chart 5"/>
          <p:cNvGraphicFramePr>
            <a:graphicFrameLocks noGrp="1"/>
          </p:cNvGraphicFramePr>
          <p:nvPr>
            <p:extLst>
              <p:ext uri="{D42A27DB-BD31-4B8C-83A1-F6EECF244321}">
                <p14:modId xmlns:p14="http://schemas.microsoft.com/office/powerpoint/2010/main" val="560249699"/>
              </p:ext>
            </p:extLst>
          </p:nvPr>
        </p:nvGraphicFramePr>
        <p:xfrm>
          <a:off x="1762132" y="2286000"/>
          <a:ext cx="8667751" cy="42244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42536980"/>
      </p:ext>
    </p:extLst>
  </p:cSld>
  <p:clrMapOvr>
    <a:masterClrMapping/>
  </p:clrMapOvr>
</p:sld>
</file>

<file path=ppt/theme/theme1.xml><?xml version="1.0" encoding="utf-8"?>
<a:theme xmlns:a="http://schemas.openxmlformats.org/drawingml/2006/main" name="1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4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5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6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3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4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5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6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7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8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9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0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11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5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8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2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Layou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0.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3.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7.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8.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9.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3.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4.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20090</TotalTime>
  <Words>2998</Words>
  <Application>Microsoft Office PowerPoint</Application>
  <PresentationFormat>Widescreen</PresentationFormat>
  <Paragraphs>345</Paragraphs>
  <Slides>57</Slides>
  <Notes>29</Notes>
  <HiddenSlides>0</HiddenSlides>
  <MMClips>0</MMClips>
  <ScaleCrop>false</ScaleCrop>
  <HeadingPairs>
    <vt:vector size="6" baseType="variant">
      <vt:variant>
        <vt:lpstr>Fonts Used</vt:lpstr>
      </vt:variant>
      <vt:variant>
        <vt:i4>5</vt:i4>
      </vt:variant>
      <vt:variant>
        <vt:lpstr>Theme</vt:lpstr>
      </vt:variant>
      <vt:variant>
        <vt:i4>27</vt:i4>
      </vt:variant>
      <vt:variant>
        <vt:lpstr>Slide Titles</vt:lpstr>
      </vt:variant>
      <vt:variant>
        <vt:i4>57</vt:i4>
      </vt:variant>
    </vt:vector>
  </HeadingPairs>
  <TitlesOfParts>
    <vt:vector size="89" baseType="lpstr">
      <vt:lpstr>Arial</vt:lpstr>
      <vt:lpstr>Arial Narrow</vt:lpstr>
      <vt:lpstr>Arial Nova</vt:lpstr>
      <vt:lpstr>Calibri</vt:lpstr>
      <vt:lpstr>Times New Roman</vt:lpstr>
      <vt:lpstr>1_Cover Design</vt:lpstr>
      <vt:lpstr>Layout</vt:lpstr>
      <vt:lpstr>2_Cover Design</vt:lpstr>
      <vt:lpstr>6_Layout</vt:lpstr>
      <vt:lpstr>7_Layout</vt:lpstr>
      <vt:lpstr>12_Layout</vt:lpstr>
      <vt:lpstr>2_Layout</vt:lpstr>
      <vt:lpstr>3_Layout</vt:lpstr>
      <vt:lpstr>4_Layout</vt:lpstr>
      <vt:lpstr>14_Layout</vt:lpstr>
      <vt:lpstr>15_Layout</vt:lpstr>
      <vt:lpstr>16_Layout</vt:lpstr>
      <vt:lpstr>Layout with Latest!</vt:lpstr>
      <vt:lpstr>1_Layout with Latest!</vt:lpstr>
      <vt:lpstr>2_Layout with Latest!</vt:lpstr>
      <vt:lpstr>3_Layout with Latest!</vt:lpstr>
      <vt:lpstr>4_Layout with Latest!</vt:lpstr>
      <vt:lpstr>5_Layout with Latest!</vt:lpstr>
      <vt:lpstr>6_Layout with Latest!</vt:lpstr>
      <vt:lpstr>7_Layout with Latest!</vt:lpstr>
      <vt:lpstr>8_Layout with Latest!</vt:lpstr>
      <vt:lpstr>9_Layout with Latest!</vt:lpstr>
      <vt:lpstr>10_Layout with Latest!</vt:lpstr>
      <vt:lpstr>11_Layout with Latest!</vt:lpstr>
      <vt:lpstr>1_Layout</vt:lpstr>
      <vt:lpstr>5_Layout</vt:lpstr>
      <vt:lpstr>8_Layout</vt:lpstr>
      <vt:lpstr>Myanmar</vt:lpstr>
      <vt:lpstr>CONTENT</vt:lpstr>
      <vt:lpstr>BASIC SOCIO-DEMOGRAPHIC INDICATORS</vt:lpstr>
      <vt:lpstr>HIV prevalence and  epidemiological status</vt:lpstr>
      <vt:lpstr>Estimated people living with HIV, new HIV infections and AIDS-related deaths, 1990-2022</vt:lpstr>
      <vt:lpstr>Estimated number of adults (15+) living with HIV and women (15+) living with HIV, 1990-2022</vt:lpstr>
      <vt:lpstr>Key population size estimates, 2019-2022</vt:lpstr>
      <vt:lpstr>HIV prevalence among key populations, national and select cities, 2018-2019 </vt:lpstr>
      <vt:lpstr>HIV prevalence among key populations, 2018-2019</vt:lpstr>
      <vt:lpstr>HIV prevalence among key populations in surveyed IBBS sites, 2015-2018</vt:lpstr>
      <vt:lpstr>HIV prevalence among sentinel populations, 2014-2018 </vt:lpstr>
      <vt:lpstr>HIV prevalence trends among key populations and male STI patients, 1992-2019</vt:lpstr>
      <vt:lpstr>National prevalence often masks the high prevalence in some geographical areas, 2018-2019</vt:lpstr>
      <vt:lpstr>HIV prevalence trend among young key populations (&lt;25 yr), 2000-2018 </vt:lpstr>
      <vt:lpstr>HIV prevalence among young key populations by age group, 2018 </vt:lpstr>
      <vt:lpstr>HIV prevalence among people who inject drugs by age group, IBBS 2017-18 and HSS 2018 results</vt:lpstr>
      <vt:lpstr>HIV prevalence among prisoners by region, 2018</vt:lpstr>
      <vt:lpstr>Risk behaviours </vt:lpstr>
      <vt:lpstr>Proportion of PWID who reported condom use at last sex, 2017-2018 </vt:lpstr>
      <vt:lpstr>Overlapping risk behaviours among PWID: Proportion of PWID who reported sex with commercial partners in the last 12 months, by age group, 2017-2018</vt:lpstr>
      <vt:lpstr>Proportion of PWID who reported condom use at last sex, 2017-2018 </vt:lpstr>
      <vt:lpstr>Proportion of key populations who reported condom use at last sex by age group, 2015-2018 </vt:lpstr>
      <vt:lpstr>Proportion of FSW who reported condom use at last sex, and consistent condom use with different types of sexual partners in the last month, 2015 </vt:lpstr>
      <vt:lpstr>Average number of clients reported among FSWs in the last month, and in the last working day, 2015 </vt:lpstr>
      <vt:lpstr>Average age at initiation into sex work, and duration of sex work reported among sex workers, 2015</vt:lpstr>
      <vt:lpstr>Overlapping risk behaviors: Proportion of surveyed female sex workers who have ever tried drugs, 2017-18</vt:lpstr>
      <vt:lpstr>Proportion of male PWID who reported the use of sterile injecting equipment at the last time they injected, 2014-2018 </vt:lpstr>
      <vt:lpstr>Proportion of PWID who reported sexual contact with different partners in the last 12 months, 2017-2018</vt:lpstr>
      <vt:lpstr>Proportion of MSM who reported condom use at last sex and consistent condom use in the last month with casual and regular male partners, 2015</vt:lpstr>
      <vt:lpstr>Proportion of MSM who reported condom use at last sex and consistent condom use in the last month with commercial male partners, 2015</vt:lpstr>
      <vt:lpstr>Proportion of MSM who reported condom use at last sex and consistent condom use in the last month with male and female partners, 2015</vt:lpstr>
      <vt:lpstr>Average number of partners among MSM in the last 12 months, 2015</vt:lpstr>
      <vt:lpstr>Proportion of surveyed key populations who are younger than 25 years, 2015-2018</vt:lpstr>
      <vt:lpstr>Proportion of surveyed key populations who are younger than 25 years, 2015-2018</vt:lpstr>
      <vt:lpstr>Vulnerability and  HIV knowledge </vt:lpstr>
      <vt:lpstr>Proportion of key populations with comprehensive HIV knowledge in surveyed IBBS sites, 2015-2018</vt:lpstr>
      <vt:lpstr>Proportion of PWID who have ever been arrested or detained for using drugs, 2017-2018</vt:lpstr>
      <vt:lpstr>HIV expenditure</vt:lpstr>
      <vt:lpstr>AIDS financing, 2017 </vt:lpstr>
      <vt:lpstr>AIDS spending by financing source, 2007-2017 </vt:lpstr>
      <vt:lpstr>National response </vt:lpstr>
      <vt:lpstr>Number of needles and syringes distributed to PWID by needles and syringes programmes (NSP), 2004-2022</vt:lpstr>
      <vt:lpstr>Number of needles/syringes distributed per PWID per year, 2008 – 2022</vt:lpstr>
      <vt:lpstr>People who inject drugs receiving opioid agonist maintenance therapy (OAMT), 2006-2022</vt:lpstr>
      <vt:lpstr>HIV testing coverage among key populations, 2017 and 2019 </vt:lpstr>
      <vt:lpstr>Proportion of key populations who received an HIV test in the last 12 months and knew the results, surveyed cities, 2014-2015  </vt:lpstr>
      <vt:lpstr>Number of ART sites and people on ART, 2002 - 2022</vt:lpstr>
      <vt:lpstr>ART scale-up, 2000 - 2022</vt:lpstr>
      <vt:lpstr>HIV testing and treatment cascade, women (aged 15+ years) compared to men (aged 15+ years), 2022 </vt:lpstr>
      <vt:lpstr>ART coverage among key populations, 2015 and 2017</vt:lpstr>
      <vt:lpstr>Estimated adults living with HIV, adults receiving ARVs, and adult ART coverage, 2022</vt:lpstr>
      <vt:lpstr>Treatment cascade, 2022</vt:lpstr>
      <vt:lpstr>HIV testing and treatment cascade, 2022</vt:lpstr>
      <vt:lpstr>Estimated number of pregnant women living with HIV, pregnant women receiving ARVs, and PMTCT coverage, 2022</vt:lpstr>
      <vt:lpstr>PMTCT cascade, 2022</vt:lpstr>
      <vt:lpstr>Punitive and discriminatory laws, 2022</vt:lpstr>
      <vt:lpstr>PowerPoint Presentation</vt:lpstr>
    </vt:vector>
  </TitlesOfParts>
  <Manager/>
  <Company>HIV/AIDS Data Hub for the Asia-Pacific</Company>
  <LinksUpToDate>false</LinksUpToDate>
  <SharedDoc>false</SharedDoc>
  <HyperlinkBase>https://www.aidsdatahub.org/resource/myanmar-country-slides-2019</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Myanmar Country Slides 2019</dc:title>
  <dc:subject/>
  <dc:creator>HIV/AIDS Data Hub for the Asia-Pacific</dc:creator>
  <cp:keywords>hiv, aids, socio-demographic indicators, prevalence, epidemiology, risk behaviors, vulnerability, hiv knowledge, national response</cp:keywords>
  <dc:description/>
  <cp:lastModifiedBy>SHWE, Ye Yu</cp:lastModifiedBy>
  <cp:revision>1845</cp:revision>
  <dcterms:created xsi:type="dcterms:W3CDTF">2011-06-11T02:21:23Z</dcterms:created>
  <dcterms:modified xsi:type="dcterms:W3CDTF">2023-12-14T10:43:14Z</dcterms:modified>
  <cp:category/>
</cp:coreProperties>
</file>