
<file path=[Content_Types].xml><?xml version="1.0" encoding="utf-8"?>
<Types xmlns="http://schemas.openxmlformats.org/package/2006/content-types">
  <Default Extension="bin" ContentType="application/vnd.openxmlformats-officedocument.oleObject"/>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4.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5.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6.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7.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8.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9.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10.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11.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12.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13.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14.xml" ContentType="application/vnd.openxmlformats-officedocument.theme+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15.xml" ContentType="application/vnd.openxmlformats-officedocument.theme+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16.xml" ContentType="application/vnd.openxmlformats-officedocument.theme+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theme/theme17.xml" ContentType="application/vnd.openxmlformats-officedocument.theme+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18.xml" ContentType="application/vnd.openxmlformats-officedocument.theme+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theme/theme19.xml" ContentType="application/vnd.openxmlformats-officedocument.theme+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20.xml" ContentType="application/vnd.openxmlformats-officedocument.theme+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theme/theme21.xml" ContentType="application/vnd.openxmlformats-officedocument.theme+xml"/>
  <Override PartName="/ppt/theme/theme2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notesSlides/notesSlide4.xml" ContentType="application/vnd.openxmlformats-officedocument.presentationml.notesSlide+xml"/>
  <Override PartName="/ppt/charts/chart7.xml" ContentType="application/vnd.openxmlformats-officedocument.drawingml.chart+xml"/>
  <Override PartName="/ppt/theme/themeOverride7.xml" ContentType="application/vnd.openxmlformats-officedocument.themeOverride+xml"/>
  <Override PartName="/ppt/drawings/drawing1.xml" ContentType="application/vnd.openxmlformats-officedocument.drawingml.chartshapes+xml"/>
  <Override PartName="/ppt/charts/chart8.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8.xml" ContentType="application/vnd.openxmlformats-officedocument.themeOverride+xml"/>
  <Override PartName="/ppt/charts/chart9.xml" ContentType="application/vnd.openxmlformats-officedocument.drawingml.chart+xml"/>
  <Override PartName="/ppt/theme/themeOverride9.xml" ContentType="application/vnd.openxmlformats-officedocument.themeOverride+xml"/>
  <Override PartName="/ppt/charts/chart10.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0.xml" ContentType="application/vnd.openxmlformats-officedocument.themeOverride+xml"/>
  <Override PartName="/ppt/notesSlides/notesSlide5.xml" ContentType="application/vnd.openxmlformats-officedocument.presentationml.notesSlide+xml"/>
  <Override PartName="/ppt/charts/chart11.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1.xml" ContentType="application/vnd.openxmlformats-officedocument.themeOverride+xml"/>
  <Override PartName="/ppt/charts/chart12.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12.xml" ContentType="application/vnd.openxmlformats-officedocument.themeOverride+xml"/>
  <Override PartName="/ppt/charts/chart13.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13.xml" ContentType="application/vnd.openxmlformats-officedocument.themeOverride+xml"/>
  <Override PartName="/ppt/charts/chart14.xml" ContentType="application/vnd.openxmlformats-officedocument.drawingml.chart+xml"/>
  <Override PartName="/ppt/theme/themeOverride14.xml" ContentType="application/vnd.openxmlformats-officedocument.themeOverride+xml"/>
  <Override PartName="/ppt/charts/chart15.xml" ContentType="application/vnd.openxmlformats-officedocument.drawingml.chart+xml"/>
  <Override PartName="/ppt/theme/themeOverride15.xml" ContentType="application/vnd.openxmlformats-officedocument.themeOverride+xml"/>
  <Override PartName="/ppt/drawings/drawing2.xml" ContentType="application/vnd.openxmlformats-officedocument.drawingml.chartshapes+xml"/>
  <Override PartName="/ppt/charts/chart1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16.xml" ContentType="application/vnd.openxmlformats-officedocument.themeOverride+xml"/>
  <Override PartName="/ppt/charts/chart1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17.xml" ContentType="application/vnd.openxmlformats-officedocument.themeOverride+xml"/>
  <Override PartName="/ppt/charts/chart1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18.xml" ContentType="application/vnd.openxmlformats-officedocument.themeOverride+xml"/>
  <Override PartName="/ppt/charts/chart1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19.xml" ContentType="application/vnd.openxmlformats-officedocument.themeOverride+xml"/>
  <Override PartName="/ppt/charts/chart2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20.xml" ContentType="application/vnd.openxmlformats-officedocument.themeOverride+xml"/>
  <Override PartName="/ppt/charts/chart2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21.xml" ContentType="application/vnd.openxmlformats-officedocument.themeOverride+xml"/>
  <Override PartName="/ppt/charts/chart2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22.xml" ContentType="application/vnd.openxmlformats-officedocument.themeOverride+xml"/>
  <Override PartName="/ppt/charts/chart2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23.xml" ContentType="application/vnd.openxmlformats-officedocument.themeOverride+xml"/>
  <Override PartName="/ppt/charts/chart2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24.xml" ContentType="application/vnd.openxmlformats-officedocument.themeOverride+xml"/>
  <Override PartName="/ppt/charts/chart25.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25.xml" ContentType="application/vnd.openxmlformats-officedocument.themeOverride+xml"/>
  <Override PartName="/ppt/notesSlides/notesSlide6.xml" ContentType="application/vnd.openxmlformats-officedocument.presentationml.notesSlide+xml"/>
  <Override PartName="/ppt/charts/chart26.xml" ContentType="application/vnd.openxmlformats-officedocument.drawingml.chart+xml"/>
  <Override PartName="/ppt/theme/themeOverride26.xml" ContentType="application/vnd.openxmlformats-officedocument.themeOverride+xml"/>
  <Override PartName="/ppt/charts/chart27.xml" ContentType="application/vnd.openxmlformats-officedocument.drawingml.chart+xml"/>
  <Override PartName="/ppt/theme/themeOverride27.xml" ContentType="application/vnd.openxmlformats-officedocument.themeOverride+xml"/>
  <Override PartName="/ppt/notesSlides/notesSlide7.xml" ContentType="application/vnd.openxmlformats-officedocument.presentationml.notesSlide+xml"/>
  <Override PartName="/ppt/charts/chart28.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28.xml" ContentType="application/vnd.openxmlformats-officedocument.themeOverride+xml"/>
  <Override PartName="/ppt/notesSlides/notesSlide8.xml" ContentType="application/vnd.openxmlformats-officedocument.presentationml.notesSlide+xml"/>
  <Override PartName="/ppt/charts/chart29.xml" ContentType="application/vnd.openxmlformats-officedocument.drawingml.chart+xml"/>
  <Override PartName="/ppt/theme/themeOverride29.xml" ContentType="application/vnd.openxmlformats-officedocument.themeOverride+xml"/>
  <Override PartName="/ppt/charts/chart30.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30.xml" ContentType="application/vnd.openxmlformats-officedocument.themeOverride+xml"/>
  <Override PartName="/ppt/charts/chart31.xml" ContentType="application/vnd.openxmlformats-officedocument.drawingml.chart+xml"/>
  <Override PartName="/ppt/charts/style18.xml" ContentType="application/vnd.ms-office.chartstyle+xml"/>
  <Override PartName="/ppt/charts/colors18.xml" ContentType="application/vnd.ms-office.chartcolorstyle+xml"/>
  <Override PartName="/ppt/theme/themeOverride31.xml" ContentType="application/vnd.openxmlformats-officedocument.themeOverride+xml"/>
  <Override PartName="/ppt/charts/chart32.xml" ContentType="application/vnd.openxmlformats-officedocument.drawingml.chart+xml"/>
  <Override PartName="/ppt/charts/style19.xml" ContentType="application/vnd.ms-office.chartstyle+xml"/>
  <Override PartName="/ppt/charts/colors19.xml" ContentType="application/vnd.ms-office.chartcolorstyle+xml"/>
  <Override PartName="/ppt/theme/themeOverride32.xml" ContentType="application/vnd.openxmlformats-officedocument.themeOverride+xml"/>
  <Override PartName="/ppt/charts/chart33.xml" ContentType="application/vnd.openxmlformats-officedocument.drawingml.chart+xml"/>
  <Override PartName="/ppt/theme/themeOverride33.xml" ContentType="application/vnd.openxmlformats-officedocument.themeOverride+xml"/>
  <Override PartName="/ppt/charts/chart34.xml" ContentType="application/vnd.openxmlformats-officedocument.drawingml.chart+xml"/>
  <Override PartName="/ppt/theme/themeOverride34.xml" ContentType="application/vnd.openxmlformats-officedocument.themeOverride+xml"/>
  <Override PartName="/ppt/drawings/drawing3.xml" ContentType="application/vnd.openxmlformats-officedocument.drawingml.chartshapes+xml"/>
  <Override PartName="/ppt/charts/chart35.xml" ContentType="application/vnd.openxmlformats-officedocument.drawingml.chart+xml"/>
  <Override PartName="/ppt/theme/themeOverride35.xml" ContentType="application/vnd.openxmlformats-officedocument.themeOverride+xml"/>
  <Override PartName="/ppt/drawings/drawing4.xml" ContentType="application/vnd.openxmlformats-officedocument.drawingml.chartshapes+xml"/>
  <Override PartName="/ppt/charts/chart36.xml" ContentType="application/vnd.openxmlformats-officedocument.drawingml.chart+xml"/>
  <Override PartName="/ppt/theme/themeOverride36.xml" ContentType="application/vnd.openxmlformats-officedocument.themeOverride+xml"/>
  <Override PartName="/ppt/charts/chart37.xml" ContentType="application/vnd.openxmlformats-officedocument.drawingml.chart+xml"/>
  <Override PartName="/ppt/theme/themeOverride37.xml" ContentType="application/vnd.openxmlformats-officedocument.themeOverr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1" r:id="rId3"/>
    <p:sldMasterId id="2147483699" r:id="rId4"/>
    <p:sldMasterId id="2147483718" r:id="rId5"/>
    <p:sldMasterId id="2147483758" r:id="rId6"/>
    <p:sldMasterId id="2147483785" r:id="rId7"/>
    <p:sldMasterId id="2147483830" r:id="rId8"/>
    <p:sldMasterId id="2147483839" r:id="rId9"/>
    <p:sldMasterId id="2147483848" r:id="rId10"/>
    <p:sldMasterId id="2147483857" r:id="rId11"/>
    <p:sldMasterId id="2147483866" r:id="rId12"/>
    <p:sldMasterId id="2147483875" r:id="rId13"/>
    <p:sldMasterId id="2147483884" r:id="rId14"/>
    <p:sldMasterId id="2147483893" r:id="rId15"/>
    <p:sldMasterId id="2147483902" r:id="rId16"/>
    <p:sldMasterId id="2147483911" r:id="rId17"/>
    <p:sldMasterId id="2147483920" r:id="rId18"/>
    <p:sldMasterId id="2147483929" r:id="rId19"/>
    <p:sldMasterId id="2147483938" r:id="rId20"/>
    <p:sldMasterId id="2147483960" r:id="rId21"/>
  </p:sldMasterIdLst>
  <p:notesMasterIdLst>
    <p:notesMasterId r:id="rId68"/>
  </p:notesMasterIdLst>
  <p:sldIdLst>
    <p:sldId id="257" r:id="rId22"/>
    <p:sldId id="319" r:id="rId23"/>
    <p:sldId id="359" r:id="rId24"/>
    <p:sldId id="258" r:id="rId25"/>
    <p:sldId id="2993" r:id="rId26"/>
    <p:sldId id="3004" r:id="rId27"/>
    <p:sldId id="268" r:id="rId28"/>
    <p:sldId id="309" r:id="rId29"/>
    <p:sldId id="310" r:id="rId30"/>
    <p:sldId id="3010" r:id="rId31"/>
    <p:sldId id="3016" r:id="rId32"/>
    <p:sldId id="3011" r:id="rId33"/>
    <p:sldId id="314" r:id="rId34"/>
    <p:sldId id="3006" r:id="rId35"/>
    <p:sldId id="3005" r:id="rId36"/>
    <p:sldId id="3008" r:id="rId37"/>
    <p:sldId id="312" r:id="rId38"/>
    <p:sldId id="3009" r:id="rId39"/>
    <p:sldId id="259" r:id="rId40"/>
    <p:sldId id="272" r:id="rId41"/>
    <p:sldId id="284" r:id="rId42"/>
    <p:sldId id="285" r:id="rId43"/>
    <p:sldId id="286" r:id="rId44"/>
    <p:sldId id="283" r:id="rId45"/>
    <p:sldId id="279" r:id="rId46"/>
    <p:sldId id="267" r:id="rId47"/>
    <p:sldId id="263" r:id="rId48"/>
    <p:sldId id="264" r:id="rId49"/>
    <p:sldId id="260" r:id="rId50"/>
    <p:sldId id="289" r:id="rId51"/>
    <p:sldId id="3012" r:id="rId52"/>
    <p:sldId id="261" r:id="rId53"/>
    <p:sldId id="348" r:id="rId54"/>
    <p:sldId id="2992" r:id="rId55"/>
    <p:sldId id="262" r:id="rId56"/>
    <p:sldId id="298" r:id="rId57"/>
    <p:sldId id="274" r:id="rId58"/>
    <p:sldId id="287" r:id="rId59"/>
    <p:sldId id="3032" r:id="rId60"/>
    <p:sldId id="321" r:id="rId61"/>
    <p:sldId id="641" r:id="rId62"/>
    <p:sldId id="643" r:id="rId63"/>
    <p:sldId id="318" r:id="rId64"/>
    <p:sldId id="3015" r:id="rId65"/>
    <p:sldId id="2991" r:id="rId66"/>
    <p:sldId id="325" r:id="rId67"/>
  </p:sldIdLst>
  <p:sldSz cx="12192000" cy="6858000"/>
  <p:notesSz cx="6858000" cy="9144000"/>
  <p:defaultTextStyle>
    <a:defPPr>
      <a:defRPr lang="en-US"/>
    </a:defPPr>
    <a:lvl1pPr marL="0" algn="l" defTabSz="911198" rtl="0" eaLnBrk="1" latinLnBrk="0" hangingPunct="1">
      <a:defRPr sz="1800" kern="1200">
        <a:solidFill>
          <a:schemeClr val="tx1"/>
        </a:solidFill>
        <a:latin typeface="+mn-lt"/>
        <a:ea typeface="+mn-ea"/>
        <a:cs typeface="+mn-cs"/>
      </a:defRPr>
    </a:lvl1pPr>
    <a:lvl2pPr marL="455602" algn="l" defTabSz="911198" rtl="0" eaLnBrk="1" latinLnBrk="0" hangingPunct="1">
      <a:defRPr sz="1800" kern="1200">
        <a:solidFill>
          <a:schemeClr val="tx1"/>
        </a:solidFill>
        <a:latin typeface="+mn-lt"/>
        <a:ea typeface="+mn-ea"/>
        <a:cs typeface="+mn-cs"/>
      </a:defRPr>
    </a:lvl2pPr>
    <a:lvl3pPr marL="911198" algn="l" defTabSz="911198" rtl="0" eaLnBrk="1" latinLnBrk="0" hangingPunct="1">
      <a:defRPr sz="1800" kern="1200">
        <a:solidFill>
          <a:schemeClr val="tx1"/>
        </a:solidFill>
        <a:latin typeface="+mn-lt"/>
        <a:ea typeface="+mn-ea"/>
        <a:cs typeface="+mn-cs"/>
      </a:defRPr>
    </a:lvl3pPr>
    <a:lvl4pPr marL="1366798" algn="l" defTabSz="911198" rtl="0" eaLnBrk="1" latinLnBrk="0" hangingPunct="1">
      <a:defRPr sz="1800" kern="1200">
        <a:solidFill>
          <a:schemeClr val="tx1"/>
        </a:solidFill>
        <a:latin typeface="+mn-lt"/>
        <a:ea typeface="+mn-ea"/>
        <a:cs typeface="+mn-cs"/>
      </a:defRPr>
    </a:lvl4pPr>
    <a:lvl5pPr marL="1822369" algn="l" defTabSz="911198" rtl="0" eaLnBrk="1" latinLnBrk="0" hangingPunct="1">
      <a:defRPr sz="1800" kern="1200">
        <a:solidFill>
          <a:schemeClr val="tx1"/>
        </a:solidFill>
        <a:latin typeface="+mn-lt"/>
        <a:ea typeface="+mn-ea"/>
        <a:cs typeface="+mn-cs"/>
      </a:defRPr>
    </a:lvl5pPr>
    <a:lvl6pPr marL="2277987" algn="l" defTabSz="911198" rtl="0" eaLnBrk="1" latinLnBrk="0" hangingPunct="1">
      <a:defRPr sz="1800" kern="1200">
        <a:solidFill>
          <a:schemeClr val="tx1"/>
        </a:solidFill>
        <a:latin typeface="+mn-lt"/>
        <a:ea typeface="+mn-ea"/>
        <a:cs typeface="+mn-cs"/>
      </a:defRPr>
    </a:lvl6pPr>
    <a:lvl7pPr marL="2733597" algn="l" defTabSz="911198" rtl="0" eaLnBrk="1" latinLnBrk="0" hangingPunct="1">
      <a:defRPr sz="1800" kern="1200">
        <a:solidFill>
          <a:schemeClr val="tx1"/>
        </a:solidFill>
        <a:latin typeface="+mn-lt"/>
        <a:ea typeface="+mn-ea"/>
        <a:cs typeface="+mn-cs"/>
      </a:defRPr>
    </a:lvl7pPr>
    <a:lvl8pPr marL="3189179" algn="l" defTabSz="911198" rtl="0" eaLnBrk="1" latinLnBrk="0" hangingPunct="1">
      <a:defRPr sz="1800" kern="1200">
        <a:solidFill>
          <a:schemeClr val="tx1"/>
        </a:solidFill>
        <a:latin typeface="+mn-lt"/>
        <a:ea typeface="+mn-ea"/>
        <a:cs typeface="+mn-cs"/>
      </a:defRPr>
    </a:lvl8pPr>
    <a:lvl9pPr marL="3644752" algn="l" defTabSz="911198"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WE, Ye Yu" initials="SYY" lastIdx="2" clrIdx="0">
    <p:extLst>
      <p:ext uri="{19B8F6BF-5375-455C-9EA6-DF929625EA0E}">
        <p15:presenceInfo xmlns:p15="http://schemas.microsoft.com/office/powerpoint/2012/main" userId="S::ShweY@unaids.org::97bc7b35-dfe9-4118-8135-edd0bd6134a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99A"/>
    <a:srgbClr val="FF5050"/>
    <a:srgbClr val="FF99FF"/>
    <a:srgbClr val="7CAD44"/>
    <a:srgbClr val="00AEEF"/>
    <a:srgbClr val="FF9933"/>
    <a:srgbClr val="CC99FF"/>
    <a:srgbClr val="FF66CC"/>
    <a:srgbClr val="F78E1E"/>
    <a:srgbClr val="C9F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10"/>
    <p:restoredTop sz="94565" autoAdjust="0"/>
  </p:normalViewPr>
  <p:slideViewPr>
    <p:cSldViewPr>
      <p:cViewPr varScale="1">
        <p:scale>
          <a:sx n="94" d="100"/>
          <a:sy n="94" d="100"/>
        </p:scale>
        <p:origin x="660" y="56"/>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5.xml"/><Relationship Id="rId21" Type="http://schemas.openxmlformats.org/officeDocument/2006/relationships/slideMaster" Target="slideMasters/slideMaster21.xml"/><Relationship Id="rId42" Type="http://schemas.openxmlformats.org/officeDocument/2006/relationships/slide" Target="slides/slide21.xml"/><Relationship Id="rId47" Type="http://schemas.openxmlformats.org/officeDocument/2006/relationships/slide" Target="slides/slide26.xml"/><Relationship Id="rId63" Type="http://schemas.openxmlformats.org/officeDocument/2006/relationships/slide" Target="slides/slide42.xml"/><Relationship Id="rId6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8.xml"/><Relationship Id="rId11" Type="http://schemas.openxmlformats.org/officeDocument/2006/relationships/slideMaster" Target="slideMasters/slideMaster11.xml"/><Relationship Id="rId24" Type="http://schemas.openxmlformats.org/officeDocument/2006/relationships/slide" Target="slides/slide3.xml"/><Relationship Id="rId32" Type="http://schemas.openxmlformats.org/officeDocument/2006/relationships/slide" Target="slides/slide11.xml"/><Relationship Id="rId37" Type="http://schemas.openxmlformats.org/officeDocument/2006/relationships/slide" Target="slides/slide16.xml"/><Relationship Id="rId40" Type="http://schemas.openxmlformats.org/officeDocument/2006/relationships/slide" Target="slides/slide19.xml"/><Relationship Id="rId45" Type="http://schemas.openxmlformats.org/officeDocument/2006/relationships/slide" Target="slides/slide24.xml"/><Relationship Id="rId53" Type="http://schemas.openxmlformats.org/officeDocument/2006/relationships/slide" Target="slides/slide32.xml"/><Relationship Id="rId58" Type="http://schemas.openxmlformats.org/officeDocument/2006/relationships/slide" Target="slides/slide37.xml"/><Relationship Id="rId66" Type="http://schemas.openxmlformats.org/officeDocument/2006/relationships/slide" Target="slides/slide45.xml"/><Relationship Id="rId5" Type="http://schemas.openxmlformats.org/officeDocument/2006/relationships/slideMaster" Target="slideMasters/slideMaster5.xml"/><Relationship Id="rId61" Type="http://schemas.openxmlformats.org/officeDocument/2006/relationships/slide" Target="slides/slide40.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 Target="slides/slide1.xml"/><Relationship Id="rId27" Type="http://schemas.openxmlformats.org/officeDocument/2006/relationships/slide" Target="slides/slide6.xml"/><Relationship Id="rId30" Type="http://schemas.openxmlformats.org/officeDocument/2006/relationships/slide" Target="slides/slide9.xml"/><Relationship Id="rId35" Type="http://schemas.openxmlformats.org/officeDocument/2006/relationships/slide" Target="slides/slide14.xml"/><Relationship Id="rId43" Type="http://schemas.openxmlformats.org/officeDocument/2006/relationships/slide" Target="slides/slide22.xml"/><Relationship Id="rId48" Type="http://schemas.openxmlformats.org/officeDocument/2006/relationships/slide" Target="slides/slide27.xml"/><Relationship Id="rId56" Type="http://schemas.openxmlformats.org/officeDocument/2006/relationships/slide" Target="slides/slide35.xml"/><Relationship Id="rId64" Type="http://schemas.openxmlformats.org/officeDocument/2006/relationships/slide" Target="slides/slide43.xml"/><Relationship Id="rId69" Type="http://schemas.openxmlformats.org/officeDocument/2006/relationships/commentAuthors" Target="commentAuthors.xml"/><Relationship Id="rId8" Type="http://schemas.openxmlformats.org/officeDocument/2006/relationships/slideMaster" Target="slideMasters/slideMaster8.xml"/><Relationship Id="rId51" Type="http://schemas.openxmlformats.org/officeDocument/2006/relationships/slide" Target="slides/slide30.xml"/><Relationship Id="rId72"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4.xml"/><Relationship Id="rId33" Type="http://schemas.openxmlformats.org/officeDocument/2006/relationships/slide" Target="slides/slide12.xml"/><Relationship Id="rId38" Type="http://schemas.openxmlformats.org/officeDocument/2006/relationships/slide" Target="slides/slide17.xml"/><Relationship Id="rId46" Type="http://schemas.openxmlformats.org/officeDocument/2006/relationships/slide" Target="slides/slide25.xml"/><Relationship Id="rId59" Type="http://schemas.openxmlformats.org/officeDocument/2006/relationships/slide" Target="slides/slide38.xml"/><Relationship Id="rId67" Type="http://schemas.openxmlformats.org/officeDocument/2006/relationships/slide" Target="slides/slide46.xml"/><Relationship Id="rId20" Type="http://schemas.openxmlformats.org/officeDocument/2006/relationships/slideMaster" Target="slideMasters/slideMaster20.xml"/><Relationship Id="rId41" Type="http://schemas.openxmlformats.org/officeDocument/2006/relationships/slide" Target="slides/slide20.xml"/><Relationship Id="rId54" Type="http://schemas.openxmlformats.org/officeDocument/2006/relationships/slide" Target="slides/slide33.xml"/><Relationship Id="rId62" Type="http://schemas.openxmlformats.org/officeDocument/2006/relationships/slide" Target="slides/slide4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2.xml"/><Relationship Id="rId28" Type="http://schemas.openxmlformats.org/officeDocument/2006/relationships/slide" Target="slides/slide7.xml"/><Relationship Id="rId36" Type="http://schemas.openxmlformats.org/officeDocument/2006/relationships/slide" Target="slides/slide15.xml"/><Relationship Id="rId49" Type="http://schemas.openxmlformats.org/officeDocument/2006/relationships/slide" Target="slides/slide28.xml"/><Relationship Id="rId57" Type="http://schemas.openxmlformats.org/officeDocument/2006/relationships/slide" Target="slides/slide36.xml"/><Relationship Id="rId10" Type="http://schemas.openxmlformats.org/officeDocument/2006/relationships/slideMaster" Target="slideMasters/slideMaster10.xml"/><Relationship Id="rId31" Type="http://schemas.openxmlformats.org/officeDocument/2006/relationships/slide" Target="slides/slide10.xml"/><Relationship Id="rId44" Type="http://schemas.openxmlformats.org/officeDocument/2006/relationships/slide" Target="slides/slide23.xml"/><Relationship Id="rId52" Type="http://schemas.openxmlformats.org/officeDocument/2006/relationships/slide" Target="slides/slide31.xml"/><Relationship Id="rId60" Type="http://schemas.openxmlformats.org/officeDocument/2006/relationships/slide" Target="slides/slide39.xml"/><Relationship Id="rId65" Type="http://schemas.openxmlformats.org/officeDocument/2006/relationships/slide" Target="slides/slide44.xml"/><Relationship Id="rId73"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8.xml"/><Relationship Id="rId34" Type="http://schemas.openxmlformats.org/officeDocument/2006/relationships/slide" Target="slides/slide13.xml"/><Relationship Id="rId50" Type="http://schemas.openxmlformats.org/officeDocument/2006/relationships/slide" Target="slides/slide29.xml"/><Relationship Id="rId55" Type="http://schemas.openxmlformats.org/officeDocument/2006/relationships/slide" Target="slides/slide34.xml"/><Relationship Id="rId7" Type="http://schemas.openxmlformats.org/officeDocument/2006/relationships/slideMaster" Target="slideMasters/slideMaster7.xml"/><Relationship Id="rId71"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3.xlsx"/></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NULL" TargetMode="Externa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NULL" TargetMode="External"/></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NULL" TargetMode="Externa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14.xml"/></Relationships>
</file>

<file path=ppt/charts/_rels/chart15.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5.xlsx"/><Relationship Id="rId1" Type="http://schemas.openxmlformats.org/officeDocument/2006/relationships/themeOverride" Target="../theme/themeOverride15.xml"/></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embeddings/oleObject1.bin"/></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1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6.xlsx"/></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18.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7.xlsx"/></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19.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8.xlsx"/></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20.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oleObject" Target="../embeddings/oleObject2.bin"/></Relationships>
</file>

<file path=ppt/charts/_rels/chart21.xml.rels><?xml version="1.0" encoding="UTF-8" standalone="yes"?>
<Relationships xmlns="http://schemas.openxmlformats.org/package/2006/relationships"><Relationship Id="rId3" Type="http://schemas.openxmlformats.org/officeDocument/2006/relationships/themeOverride" Target="../theme/themeOverride21.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9.xlsx"/></Relationships>
</file>

<file path=ppt/charts/_rels/chart22.xml.rels><?xml version="1.0" encoding="UTF-8" standalone="yes"?>
<Relationships xmlns="http://schemas.openxmlformats.org/package/2006/relationships"><Relationship Id="rId3" Type="http://schemas.openxmlformats.org/officeDocument/2006/relationships/themeOverride" Target="../theme/themeOverride22.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_Worksheet10.xlsx"/></Relationships>
</file>

<file path=ppt/charts/_rels/chart23.xml.rels><?xml version="1.0" encoding="UTF-8" standalone="yes"?>
<Relationships xmlns="http://schemas.openxmlformats.org/package/2006/relationships"><Relationship Id="rId3" Type="http://schemas.openxmlformats.org/officeDocument/2006/relationships/themeOverride" Target="../theme/themeOverride23.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package" Target="../embeddings/Microsoft_Excel_Worksheet11.xlsx"/></Relationships>
</file>

<file path=ppt/charts/_rels/chart24.xml.rels><?xml version="1.0" encoding="UTF-8" standalone="yes"?>
<Relationships xmlns="http://schemas.openxmlformats.org/package/2006/relationships"><Relationship Id="rId3" Type="http://schemas.openxmlformats.org/officeDocument/2006/relationships/themeOverride" Target="../theme/themeOverride24.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package" Target="../embeddings/Microsoft_Excel_Worksheet12.xlsx"/></Relationships>
</file>

<file path=ppt/charts/_rels/chart25.xml.rels><?xml version="1.0" encoding="UTF-8" standalone="yes"?>
<Relationships xmlns="http://schemas.openxmlformats.org/package/2006/relationships"><Relationship Id="rId3" Type="http://schemas.openxmlformats.org/officeDocument/2006/relationships/themeOverride" Target="../theme/themeOverride25.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package" Target="../embeddings/Microsoft_Excel_Worksheet13.xlsx"/></Relationships>
</file>

<file path=ppt/charts/_rels/chart26.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26.xml"/></Relationships>
</file>

<file path=ppt/charts/_rels/chart27.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27.xml"/></Relationships>
</file>

<file path=ppt/charts/_rels/chart28.xml.rels><?xml version="1.0" encoding="UTF-8" standalone="yes"?>
<Relationships xmlns="http://schemas.openxmlformats.org/package/2006/relationships"><Relationship Id="rId3" Type="http://schemas.openxmlformats.org/officeDocument/2006/relationships/themeOverride" Target="../theme/themeOverride28.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oleObject" Target="NULL" TargetMode="External"/></Relationships>
</file>

<file path=ppt/charts/_rels/chart29.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29.xml"/></Relationships>
</file>

<file path=ppt/charts/_rels/chart3.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3.xml"/></Relationships>
</file>

<file path=ppt/charts/_rels/chart30.xml.rels><?xml version="1.0" encoding="UTF-8" standalone="yes"?>
<Relationships xmlns="http://schemas.openxmlformats.org/package/2006/relationships"><Relationship Id="rId3" Type="http://schemas.openxmlformats.org/officeDocument/2006/relationships/themeOverride" Target="../theme/themeOverride30.xm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package" Target="../embeddings/Microsoft_Excel_Worksheet14.xlsx"/></Relationships>
</file>

<file path=ppt/charts/_rels/chart31.xml.rels><?xml version="1.0" encoding="UTF-8" standalone="yes"?>
<Relationships xmlns="http://schemas.openxmlformats.org/package/2006/relationships"><Relationship Id="rId3" Type="http://schemas.openxmlformats.org/officeDocument/2006/relationships/themeOverride" Target="../theme/themeOverride31.xml"/><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package" Target="../embeddings/Microsoft_Excel_Worksheet15.xlsx"/></Relationships>
</file>

<file path=ppt/charts/_rels/chart32.xml.rels><?xml version="1.0" encoding="UTF-8" standalone="yes"?>
<Relationships xmlns="http://schemas.openxmlformats.org/package/2006/relationships"><Relationship Id="rId3" Type="http://schemas.openxmlformats.org/officeDocument/2006/relationships/themeOverride" Target="../theme/themeOverride32.xml"/><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oleObject" Target="NULL" TargetMode="External"/></Relationships>
</file>

<file path=ppt/charts/_rels/chart33.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33.xml"/></Relationships>
</file>

<file path=ppt/charts/_rels/chart34.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16.xlsx"/><Relationship Id="rId1" Type="http://schemas.openxmlformats.org/officeDocument/2006/relationships/themeOverride" Target="../theme/themeOverride34.xml"/></Relationships>
</file>

<file path=ppt/charts/_rels/chart35.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package" Target="../embeddings/Microsoft_Excel_Worksheet17.xlsx"/><Relationship Id="rId1" Type="http://schemas.openxmlformats.org/officeDocument/2006/relationships/themeOverride" Target="../theme/themeOverride35.xml"/></Relationships>
</file>

<file path=ppt/charts/_rels/chart36.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36.xml"/></Relationships>
</file>

<file path=ppt/charts/_rels/chart37.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37.xml"/></Relationships>
</file>

<file path=ppt/charts/_rels/chart4.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NULL" TargetMode="External"/><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82164969763395"/>
          <c:y val="4.9980491479642224E-2"/>
          <c:w val="0.77932542086085388"/>
          <c:h val="0.66799955144584333"/>
        </c:manualLayout>
      </c:layout>
      <c:lineChart>
        <c:grouping val="standard"/>
        <c:varyColors val="0"/>
        <c:ser>
          <c:idx val="0"/>
          <c:order val="0"/>
          <c:tx>
            <c:strRef>
              <c:f>PLHIV_NI_Deaths!$D$378</c:f>
              <c:strCache>
                <c:ptCount val="1"/>
                <c:pt idx="0">
                  <c:v> People living with HIV </c:v>
                </c:pt>
              </c:strCache>
            </c:strRef>
          </c:tx>
          <c:spPr>
            <a:ln w="38100">
              <a:solidFill>
                <a:srgbClr val="63CDF6"/>
              </a:solidFill>
            </a:ln>
          </c:spPr>
          <c:marker>
            <c:symbol val="none"/>
          </c:marker>
          <c:dLbls>
            <c:dLbl>
              <c:idx val="32"/>
              <c:tx>
                <c:rich>
                  <a:bodyPr/>
                  <a:lstStyle/>
                  <a:p>
                    <a:r>
                      <a:rPr lang="en-US" dirty="0"/>
                      <a:t>17 000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F000-412D-A0FE-FFDDE5BCC7D4}"/>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PLHIV_NI_Deaths!$C$379:$C$411</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PLHIV_NI_Deaths!$D$379:$D$411</c:f>
              <c:numCache>
                <c:formatCode>_-* #,##0_-;\-* #,##0_-;_-* "-"??_-;_-@_-</c:formatCode>
                <c:ptCount val="33"/>
                <c:pt idx="0">
                  <c:v>19</c:v>
                </c:pt>
                <c:pt idx="1">
                  <c:v>41</c:v>
                </c:pt>
                <c:pt idx="2">
                  <c:v>76</c:v>
                </c:pt>
                <c:pt idx="3">
                  <c:v>131</c:v>
                </c:pt>
                <c:pt idx="4">
                  <c:v>214</c:v>
                </c:pt>
                <c:pt idx="5">
                  <c:v>338</c:v>
                </c:pt>
                <c:pt idx="6">
                  <c:v>536</c:v>
                </c:pt>
                <c:pt idx="7">
                  <c:v>866</c:v>
                </c:pt>
                <c:pt idx="8">
                  <c:v>1307</c:v>
                </c:pt>
                <c:pt idx="9">
                  <c:v>1781</c:v>
                </c:pt>
                <c:pt idx="10">
                  <c:v>2338</c:v>
                </c:pt>
                <c:pt idx="11">
                  <c:v>2996</c:v>
                </c:pt>
                <c:pt idx="12">
                  <c:v>3681</c:v>
                </c:pt>
                <c:pt idx="13">
                  <c:v>4345</c:v>
                </c:pt>
                <c:pt idx="14">
                  <c:v>4992</c:v>
                </c:pt>
                <c:pt idx="15">
                  <c:v>5704</c:v>
                </c:pt>
                <c:pt idx="16">
                  <c:v>6456</c:v>
                </c:pt>
                <c:pt idx="17">
                  <c:v>7247</c:v>
                </c:pt>
                <c:pt idx="18">
                  <c:v>8040</c:v>
                </c:pt>
                <c:pt idx="19">
                  <c:v>8834</c:v>
                </c:pt>
                <c:pt idx="20">
                  <c:v>9623</c:v>
                </c:pt>
                <c:pt idx="21">
                  <c:v>10367</c:v>
                </c:pt>
                <c:pt idx="22">
                  <c:v>11078</c:v>
                </c:pt>
                <c:pt idx="23">
                  <c:v>11763</c:v>
                </c:pt>
                <c:pt idx="24">
                  <c:v>12424</c:v>
                </c:pt>
                <c:pt idx="25">
                  <c:v>13094</c:v>
                </c:pt>
                <c:pt idx="26">
                  <c:v>13756</c:v>
                </c:pt>
                <c:pt idx="27">
                  <c:v>14413</c:v>
                </c:pt>
                <c:pt idx="28">
                  <c:v>15056</c:v>
                </c:pt>
                <c:pt idx="29">
                  <c:v>15672</c:v>
                </c:pt>
                <c:pt idx="30">
                  <c:v>16257</c:v>
                </c:pt>
                <c:pt idx="31">
                  <c:v>16818</c:v>
                </c:pt>
                <c:pt idx="32">
                  <c:v>17383</c:v>
                </c:pt>
              </c:numCache>
            </c:numRef>
          </c:val>
          <c:smooth val="0"/>
          <c:extLst>
            <c:ext xmlns:c16="http://schemas.microsoft.com/office/drawing/2014/chart" uri="{C3380CC4-5D6E-409C-BE32-E72D297353CC}">
              <c16:uniqueId val="{00000001-F000-412D-A0FE-FFDDE5BCC7D4}"/>
            </c:ext>
          </c:extLst>
        </c:ser>
        <c:ser>
          <c:idx val="1"/>
          <c:order val="1"/>
          <c:tx>
            <c:strRef>
              <c:f>PLHIV_NI_Deaths!$E$378</c:f>
              <c:strCache>
                <c:ptCount val="1"/>
                <c:pt idx="0">
                  <c:v> PLHIV Lower bound </c:v>
                </c:pt>
              </c:strCache>
            </c:strRef>
          </c:tx>
          <c:spPr>
            <a:ln w="22225">
              <a:solidFill>
                <a:srgbClr val="63CDF6"/>
              </a:solidFill>
              <a:prstDash val="sysDot"/>
            </a:ln>
          </c:spPr>
          <c:marker>
            <c:symbol val="none"/>
          </c:marker>
          <c:cat>
            <c:numRef>
              <c:f>PLHIV_NI_Deaths!$C$379:$C$411</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PLHIV_NI_Deaths!$E$379:$E$411</c:f>
              <c:numCache>
                <c:formatCode>_-* #,##0_-;\-* #,##0_-;_-* "-"??_-;_-@_-</c:formatCode>
                <c:ptCount val="33"/>
                <c:pt idx="0">
                  <c:v>17</c:v>
                </c:pt>
                <c:pt idx="1">
                  <c:v>37</c:v>
                </c:pt>
                <c:pt idx="2">
                  <c:v>67</c:v>
                </c:pt>
                <c:pt idx="3">
                  <c:v>114</c:v>
                </c:pt>
                <c:pt idx="4">
                  <c:v>187</c:v>
                </c:pt>
                <c:pt idx="5">
                  <c:v>296</c:v>
                </c:pt>
                <c:pt idx="6">
                  <c:v>471</c:v>
                </c:pt>
                <c:pt idx="7">
                  <c:v>764</c:v>
                </c:pt>
                <c:pt idx="8">
                  <c:v>1158</c:v>
                </c:pt>
                <c:pt idx="9">
                  <c:v>1583</c:v>
                </c:pt>
                <c:pt idx="10">
                  <c:v>2088</c:v>
                </c:pt>
                <c:pt idx="11">
                  <c:v>2687</c:v>
                </c:pt>
                <c:pt idx="12">
                  <c:v>3313</c:v>
                </c:pt>
                <c:pt idx="13">
                  <c:v>3916</c:v>
                </c:pt>
                <c:pt idx="14">
                  <c:v>4502</c:v>
                </c:pt>
                <c:pt idx="15">
                  <c:v>5141</c:v>
                </c:pt>
                <c:pt idx="16">
                  <c:v>5803</c:v>
                </c:pt>
                <c:pt idx="17">
                  <c:v>6501</c:v>
                </c:pt>
                <c:pt idx="18">
                  <c:v>7193</c:v>
                </c:pt>
                <c:pt idx="19">
                  <c:v>7918</c:v>
                </c:pt>
                <c:pt idx="20">
                  <c:v>8664</c:v>
                </c:pt>
                <c:pt idx="21">
                  <c:v>9377</c:v>
                </c:pt>
                <c:pt idx="22">
                  <c:v>10034</c:v>
                </c:pt>
                <c:pt idx="23">
                  <c:v>10657</c:v>
                </c:pt>
                <c:pt idx="24">
                  <c:v>11278</c:v>
                </c:pt>
                <c:pt idx="25">
                  <c:v>11885</c:v>
                </c:pt>
                <c:pt idx="26">
                  <c:v>12481</c:v>
                </c:pt>
                <c:pt idx="27">
                  <c:v>13091</c:v>
                </c:pt>
                <c:pt idx="28">
                  <c:v>13681</c:v>
                </c:pt>
                <c:pt idx="29">
                  <c:v>14232</c:v>
                </c:pt>
                <c:pt idx="30">
                  <c:v>14720</c:v>
                </c:pt>
                <c:pt idx="31">
                  <c:v>15227</c:v>
                </c:pt>
                <c:pt idx="32">
                  <c:v>15661</c:v>
                </c:pt>
              </c:numCache>
            </c:numRef>
          </c:val>
          <c:smooth val="0"/>
          <c:extLst>
            <c:ext xmlns:c16="http://schemas.microsoft.com/office/drawing/2014/chart" uri="{C3380CC4-5D6E-409C-BE32-E72D297353CC}">
              <c16:uniqueId val="{00000002-F000-412D-A0FE-FFDDE5BCC7D4}"/>
            </c:ext>
          </c:extLst>
        </c:ser>
        <c:ser>
          <c:idx val="2"/>
          <c:order val="2"/>
          <c:tx>
            <c:strRef>
              <c:f>PLHIV_NI_Deaths!$F$378</c:f>
              <c:strCache>
                <c:ptCount val="1"/>
                <c:pt idx="0">
                  <c:v> PLHIV Upper bound </c:v>
                </c:pt>
              </c:strCache>
            </c:strRef>
          </c:tx>
          <c:spPr>
            <a:ln w="22225">
              <a:solidFill>
                <a:srgbClr val="63CDF6"/>
              </a:solidFill>
              <a:prstDash val="sysDot"/>
            </a:ln>
          </c:spPr>
          <c:marker>
            <c:symbol val="none"/>
          </c:marker>
          <c:cat>
            <c:numRef>
              <c:f>PLHIV_NI_Deaths!$C$379:$C$411</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PLHIV_NI_Deaths!$F$379:$F$411</c:f>
              <c:numCache>
                <c:formatCode>_-* #,##0_-;\-* #,##0_-;_-* "-"??_-;_-@_-</c:formatCode>
                <c:ptCount val="33"/>
                <c:pt idx="0">
                  <c:v>20</c:v>
                </c:pt>
                <c:pt idx="1">
                  <c:v>45</c:v>
                </c:pt>
                <c:pt idx="2">
                  <c:v>85</c:v>
                </c:pt>
                <c:pt idx="3">
                  <c:v>146</c:v>
                </c:pt>
                <c:pt idx="4">
                  <c:v>238</c:v>
                </c:pt>
                <c:pt idx="5">
                  <c:v>376</c:v>
                </c:pt>
                <c:pt idx="6">
                  <c:v>596</c:v>
                </c:pt>
                <c:pt idx="7">
                  <c:v>963</c:v>
                </c:pt>
                <c:pt idx="8">
                  <c:v>1457</c:v>
                </c:pt>
                <c:pt idx="9">
                  <c:v>1987</c:v>
                </c:pt>
                <c:pt idx="10">
                  <c:v>2589</c:v>
                </c:pt>
                <c:pt idx="11">
                  <c:v>3314</c:v>
                </c:pt>
                <c:pt idx="12">
                  <c:v>4068</c:v>
                </c:pt>
                <c:pt idx="13">
                  <c:v>4795</c:v>
                </c:pt>
                <c:pt idx="14">
                  <c:v>5503</c:v>
                </c:pt>
                <c:pt idx="15">
                  <c:v>6293</c:v>
                </c:pt>
                <c:pt idx="16">
                  <c:v>7111</c:v>
                </c:pt>
                <c:pt idx="17">
                  <c:v>7969</c:v>
                </c:pt>
                <c:pt idx="18">
                  <c:v>8840</c:v>
                </c:pt>
                <c:pt idx="19">
                  <c:v>9726</c:v>
                </c:pt>
                <c:pt idx="20">
                  <c:v>10606</c:v>
                </c:pt>
                <c:pt idx="21">
                  <c:v>11423</c:v>
                </c:pt>
                <c:pt idx="22">
                  <c:v>12162</c:v>
                </c:pt>
                <c:pt idx="23">
                  <c:v>12898</c:v>
                </c:pt>
                <c:pt idx="24">
                  <c:v>13670</c:v>
                </c:pt>
                <c:pt idx="25">
                  <c:v>14431</c:v>
                </c:pt>
                <c:pt idx="26">
                  <c:v>15149</c:v>
                </c:pt>
                <c:pt idx="27">
                  <c:v>15861</c:v>
                </c:pt>
                <c:pt idx="28">
                  <c:v>16576</c:v>
                </c:pt>
                <c:pt idx="29">
                  <c:v>17272</c:v>
                </c:pt>
                <c:pt idx="30">
                  <c:v>17962</c:v>
                </c:pt>
                <c:pt idx="31">
                  <c:v>18643</c:v>
                </c:pt>
                <c:pt idx="32">
                  <c:v>19349</c:v>
                </c:pt>
              </c:numCache>
            </c:numRef>
          </c:val>
          <c:smooth val="0"/>
          <c:extLst>
            <c:ext xmlns:c16="http://schemas.microsoft.com/office/drawing/2014/chart" uri="{C3380CC4-5D6E-409C-BE32-E72D297353CC}">
              <c16:uniqueId val="{00000003-F000-412D-A0FE-FFDDE5BCC7D4}"/>
            </c:ext>
          </c:extLst>
        </c:ser>
        <c:ser>
          <c:idx val="3"/>
          <c:order val="3"/>
          <c:tx>
            <c:strRef>
              <c:f>PLHIV_NI_Deaths!$G$378</c:f>
              <c:strCache>
                <c:ptCount val="1"/>
                <c:pt idx="0">
                  <c:v> New HIV infections </c:v>
                </c:pt>
              </c:strCache>
            </c:strRef>
          </c:tx>
          <c:spPr>
            <a:ln w="38100">
              <a:solidFill>
                <a:srgbClr val="F26B73"/>
              </a:solidFill>
            </a:ln>
          </c:spPr>
          <c:marker>
            <c:symbol val="none"/>
          </c:marker>
          <c:dLbls>
            <c:dLbl>
              <c:idx val="30"/>
              <c:layout>
                <c:manualLayout>
                  <c:x val="3.5681102255740914E-2"/>
                  <c:y val="-1.4489264823830041E-2"/>
                </c:manualLayout>
              </c:layout>
              <c:tx>
                <c:rich>
                  <a:bodyPr/>
                  <a:lstStyle/>
                  <a:p>
                    <a:r>
                      <a:rPr lang="en-US" dirty="0"/>
                      <a:t>1000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F000-412D-A0FE-FFDDE5BCC7D4}"/>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PLHIV_NI_Deaths!$C$379:$C$411</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PLHIV_NI_Deaths!$G$379:$G$411</c:f>
              <c:numCache>
                <c:formatCode>_-* #,##0_-;\-* #,##0_-;_-* "-"??_-;_-@_-</c:formatCode>
                <c:ptCount val="33"/>
                <c:pt idx="0">
                  <c:v>10</c:v>
                </c:pt>
                <c:pt idx="1">
                  <c:v>23</c:v>
                </c:pt>
                <c:pt idx="2">
                  <c:v>38</c:v>
                </c:pt>
                <c:pt idx="3">
                  <c:v>59</c:v>
                </c:pt>
                <c:pt idx="4">
                  <c:v>91</c:v>
                </c:pt>
                <c:pt idx="5">
                  <c:v>136</c:v>
                </c:pt>
                <c:pt idx="6">
                  <c:v>218</c:v>
                </c:pt>
                <c:pt idx="7">
                  <c:v>363</c:v>
                </c:pt>
                <c:pt idx="8">
                  <c:v>493</c:v>
                </c:pt>
                <c:pt idx="9">
                  <c:v>550</c:v>
                </c:pt>
                <c:pt idx="10">
                  <c:v>661</c:v>
                </c:pt>
                <c:pt idx="11">
                  <c:v>796</c:v>
                </c:pt>
                <c:pt idx="12">
                  <c:v>859</c:v>
                </c:pt>
                <c:pt idx="13">
                  <c:v>876</c:v>
                </c:pt>
                <c:pt idx="14">
                  <c:v>898</c:v>
                </c:pt>
                <c:pt idx="15">
                  <c:v>939</c:v>
                </c:pt>
                <c:pt idx="16">
                  <c:v>985</c:v>
                </c:pt>
                <c:pt idx="17">
                  <c:v>1041</c:v>
                </c:pt>
                <c:pt idx="18">
                  <c:v>1059</c:v>
                </c:pt>
                <c:pt idx="19">
                  <c:v>1071</c:v>
                </c:pt>
                <c:pt idx="20">
                  <c:v>1084</c:v>
                </c:pt>
                <c:pt idx="21">
                  <c:v>1081</c:v>
                </c:pt>
                <c:pt idx="22">
                  <c:v>1093</c:v>
                </c:pt>
                <c:pt idx="23">
                  <c:v>1100</c:v>
                </c:pt>
                <c:pt idx="24">
                  <c:v>1099</c:v>
                </c:pt>
                <c:pt idx="25">
                  <c:v>1099</c:v>
                </c:pt>
                <c:pt idx="26">
                  <c:v>1089</c:v>
                </c:pt>
                <c:pt idx="27">
                  <c:v>1088</c:v>
                </c:pt>
                <c:pt idx="28">
                  <c:v>1074</c:v>
                </c:pt>
                <c:pt idx="29">
                  <c:v>1053</c:v>
                </c:pt>
                <c:pt idx="30">
                  <c:v>1026</c:v>
                </c:pt>
                <c:pt idx="31">
                  <c:v>1010</c:v>
                </c:pt>
                <c:pt idx="32">
                  <c:v>1015</c:v>
                </c:pt>
              </c:numCache>
            </c:numRef>
          </c:val>
          <c:smooth val="0"/>
          <c:extLst>
            <c:ext xmlns:c16="http://schemas.microsoft.com/office/drawing/2014/chart" uri="{C3380CC4-5D6E-409C-BE32-E72D297353CC}">
              <c16:uniqueId val="{00000005-F000-412D-A0FE-FFDDE5BCC7D4}"/>
            </c:ext>
          </c:extLst>
        </c:ser>
        <c:ser>
          <c:idx val="4"/>
          <c:order val="4"/>
          <c:tx>
            <c:strRef>
              <c:f>PLHIV_NI_Deaths!$H$378</c:f>
              <c:strCache>
                <c:ptCount val="1"/>
                <c:pt idx="0">
                  <c:v> New HIV infections Lower bound </c:v>
                </c:pt>
              </c:strCache>
            </c:strRef>
          </c:tx>
          <c:spPr>
            <a:ln w="22225">
              <a:solidFill>
                <a:srgbClr val="E31837"/>
              </a:solidFill>
              <a:prstDash val="sysDot"/>
            </a:ln>
          </c:spPr>
          <c:marker>
            <c:symbol val="none"/>
          </c:marker>
          <c:cat>
            <c:numRef>
              <c:f>PLHIV_NI_Deaths!$C$379:$C$411</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PLHIV_NI_Deaths!$H$379:$H$411</c:f>
              <c:numCache>
                <c:formatCode>_-* #,##0_-;\-* #,##0_-;_-* "-"??_-;_-@_-</c:formatCode>
                <c:ptCount val="33"/>
                <c:pt idx="0">
                  <c:v>9</c:v>
                </c:pt>
                <c:pt idx="1">
                  <c:v>20</c:v>
                </c:pt>
                <c:pt idx="2">
                  <c:v>33</c:v>
                </c:pt>
                <c:pt idx="3">
                  <c:v>51</c:v>
                </c:pt>
                <c:pt idx="4">
                  <c:v>80</c:v>
                </c:pt>
                <c:pt idx="5">
                  <c:v>120</c:v>
                </c:pt>
                <c:pt idx="6">
                  <c:v>193</c:v>
                </c:pt>
                <c:pt idx="7">
                  <c:v>323</c:v>
                </c:pt>
                <c:pt idx="8">
                  <c:v>439</c:v>
                </c:pt>
                <c:pt idx="9">
                  <c:v>495</c:v>
                </c:pt>
                <c:pt idx="10">
                  <c:v>597</c:v>
                </c:pt>
                <c:pt idx="11">
                  <c:v>720</c:v>
                </c:pt>
                <c:pt idx="12">
                  <c:v>774</c:v>
                </c:pt>
                <c:pt idx="13">
                  <c:v>789</c:v>
                </c:pt>
                <c:pt idx="14">
                  <c:v>807</c:v>
                </c:pt>
                <c:pt idx="15">
                  <c:v>843</c:v>
                </c:pt>
                <c:pt idx="16">
                  <c:v>885</c:v>
                </c:pt>
                <c:pt idx="17">
                  <c:v>934</c:v>
                </c:pt>
                <c:pt idx="18">
                  <c:v>946</c:v>
                </c:pt>
                <c:pt idx="19">
                  <c:v>963</c:v>
                </c:pt>
                <c:pt idx="20">
                  <c:v>971</c:v>
                </c:pt>
                <c:pt idx="21">
                  <c:v>964</c:v>
                </c:pt>
                <c:pt idx="22">
                  <c:v>975</c:v>
                </c:pt>
                <c:pt idx="23">
                  <c:v>977</c:v>
                </c:pt>
                <c:pt idx="24">
                  <c:v>980</c:v>
                </c:pt>
                <c:pt idx="25">
                  <c:v>979</c:v>
                </c:pt>
                <c:pt idx="26">
                  <c:v>967</c:v>
                </c:pt>
                <c:pt idx="27">
                  <c:v>968</c:v>
                </c:pt>
                <c:pt idx="28">
                  <c:v>955</c:v>
                </c:pt>
                <c:pt idx="29">
                  <c:v>938</c:v>
                </c:pt>
                <c:pt idx="30">
                  <c:v>919</c:v>
                </c:pt>
                <c:pt idx="31">
                  <c:v>906</c:v>
                </c:pt>
                <c:pt idx="32">
                  <c:v>910</c:v>
                </c:pt>
              </c:numCache>
            </c:numRef>
          </c:val>
          <c:smooth val="0"/>
          <c:extLst>
            <c:ext xmlns:c16="http://schemas.microsoft.com/office/drawing/2014/chart" uri="{C3380CC4-5D6E-409C-BE32-E72D297353CC}">
              <c16:uniqueId val="{00000006-F000-412D-A0FE-FFDDE5BCC7D4}"/>
            </c:ext>
          </c:extLst>
        </c:ser>
        <c:ser>
          <c:idx val="5"/>
          <c:order val="5"/>
          <c:tx>
            <c:strRef>
              <c:f>PLHIV_NI_Deaths!$I$378</c:f>
              <c:strCache>
                <c:ptCount val="1"/>
                <c:pt idx="0">
                  <c:v> New HIV infections Upper bound </c:v>
                </c:pt>
              </c:strCache>
            </c:strRef>
          </c:tx>
          <c:spPr>
            <a:ln w="22225">
              <a:solidFill>
                <a:srgbClr val="F26B73"/>
              </a:solidFill>
              <a:prstDash val="sysDot"/>
            </a:ln>
          </c:spPr>
          <c:marker>
            <c:symbol val="none"/>
          </c:marker>
          <c:cat>
            <c:numRef>
              <c:f>PLHIV_NI_Deaths!$C$379:$C$411</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PLHIV_NI_Deaths!$I$379:$I$411</c:f>
              <c:numCache>
                <c:formatCode>_-* #,##0_-;\-* #,##0_-;_-* "-"??_-;_-@_-</c:formatCode>
                <c:ptCount val="33"/>
                <c:pt idx="0">
                  <c:v>11</c:v>
                </c:pt>
                <c:pt idx="1">
                  <c:v>26</c:v>
                </c:pt>
                <c:pt idx="2">
                  <c:v>43</c:v>
                </c:pt>
                <c:pt idx="3">
                  <c:v>66</c:v>
                </c:pt>
                <c:pt idx="4">
                  <c:v>101</c:v>
                </c:pt>
                <c:pt idx="5">
                  <c:v>152</c:v>
                </c:pt>
                <c:pt idx="6">
                  <c:v>243</c:v>
                </c:pt>
                <c:pt idx="7">
                  <c:v>403</c:v>
                </c:pt>
                <c:pt idx="8">
                  <c:v>551</c:v>
                </c:pt>
                <c:pt idx="9">
                  <c:v>609</c:v>
                </c:pt>
                <c:pt idx="10">
                  <c:v>731</c:v>
                </c:pt>
                <c:pt idx="11">
                  <c:v>881</c:v>
                </c:pt>
                <c:pt idx="12">
                  <c:v>947</c:v>
                </c:pt>
                <c:pt idx="13">
                  <c:v>966</c:v>
                </c:pt>
                <c:pt idx="14">
                  <c:v>988</c:v>
                </c:pt>
                <c:pt idx="15">
                  <c:v>1032</c:v>
                </c:pt>
                <c:pt idx="16">
                  <c:v>1083</c:v>
                </c:pt>
                <c:pt idx="17">
                  <c:v>1142</c:v>
                </c:pt>
                <c:pt idx="18">
                  <c:v>1156</c:v>
                </c:pt>
                <c:pt idx="19">
                  <c:v>1174</c:v>
                </c:pt>
                <c:pt idx="20">
                  <c:v>1187</c:v>
                </c:pt>
                <c:pt idx="21">
                  <c:v>1185</c:v>
                </c:pt>
                <c:pt idx="22">
                  <c:v>1196</c:v>
                </c:pt>
                <c:pt idx="23">
                  <c:v>1200</c:v>
                </c:pt>
                <c:pt idx="24">
                  <c:v>1199</c:v>
                </c:pt>
                <c:pt idx="25">
                  <c:v>1199</c:v>
                </c:pt>
                <c:pt idx="26">
                  <c:v>1187</c:v>
                </c:pt>
                <c:pt idx="27">
                  <c:v>1187</c:v>
                </c:pt>
                <c:pt idx="28">
                  <c:v>1173</c:v>
                </c:pt>
                <c:pt idx="29">
                  <c:v>1147</c:v>
                </c:pt>
                <c:pt idx="30">
                  <c:v>1117</c:v>
                </c:pt>
                <c:pt idx="31">
                  <c:v>1103</c:v>
                </c:pt>
                <c:pt idx="32">
                  <c:v>1111</c:v>
                </c:pt>
              </c:numCache>
            </c:numRef>
          </c:val>
          <c:smooth val="0"/>
          <c:extLst>
            <c:ext xmlns:c16="http://schemas.microsoft.com/office/drawing/2014/chart" uri="{C3380CC4-5D6E-409C-BE32-E72D297353CC}">
              <c16:uniqueId val="{00000007-F000-412D-A0FE-FFDDE5BCC7D4}"/>
            </c:ext>
          </c:extLst>
        </c:ser>
        <c:ser>
          <c:idx val="6"/>
          <c:order val="6"/>
          <c:tx>
            <c:strRef>
              <c:f>PLHIV_NI_Deaths!$J$378</c:f>
              <c:strCache>
                <c:ptCount val="1"/>
                <c:pt idx="0">
                  <c:v> AIDS-related deaths </c:v>
                </c:pt>
              </c:strCache>
            </c:strRef>
          </c:tx>
          <c:spPr>
            <a:ln w="38100">
              <a:solidFill>
                <a:srgbClr val="00A99A"/>
              </a:solidFill>
            </a:ln>
          </c:spPr>
          <c:marker>
            <c:symbol val="none"/>
          </c:marker>
          <c:dLbls>
            <c:dLbl>
              <c:idx val="30"/>
              <c:layout>
                <c:manualLayout>
                  <c:x val="4.4601377819676172E-2"/>
                  <c:y val="8.6935588942979609E-3"/>
                </c:manualLayout>
              </c:layout>
              <c:tx>
                <c:rich>
                  <a:bodyPr/>
                  <a:lstStyle/>
                  <a:p>
                    <a:r>
                      <a:rPr lang="en-US" dirty="0"/>
                      <a:t>360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F000-412D-A0FE-FFDDE5BCC7D4}"/>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PLHIV_NI_Deaths!$C$379:$C$411</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PLHIV_NI_Deaths!$J$379:$J$411</c:f>
              <c:numCache>
                <c:formatCode>_-* #,##0_-;\-* #,##0_-;_-* "-"??_-;_-@_-</c:formatCode>
                <c:ptCount val="33"/>
                <c:pt idx="0">
                  <c:v>0</c:v>
                </c:pt>
                <c:pt idx="1">
                  <c:v>1</c:v>
                </c:pt>
                <c:pt idx="2">
                  <c:v>2</c:v>
                </c:pt>
                <c:pt idx="3">
                  <c:v>4</c:v>
                </c:pt>
                <c:pt idx="4">
                  <c:v>6</c:v>
                </c:pt>
                <c:pt idx="5">
                  <c:v>9</c:v>
                </c:pt>
                <c:pt idx="6">
                  <c:v>14</c:v>
                </c:pt>
                <c:pt idx="7">
                  <c:v>22</c:v>
                </c:pt>
                <c:pt idx="8">
                  <c:v>34</c:v>
                </c:pt>
                <c:pt idx="9">
                  <c:v>49</c:v>
                </c:pt>
                <c:pt idx="10">
                  <c:v>69</c:v>
                </c:pt>
                <c:pt idx="11">
                  <c:v>93</c:v>
                </c:pt>
                <c:pt idx="12">
                  <c:v>117</c:v>
                </c:pt>
                <c:pt idx="13">
                  <c:v>144</c:v>
                </c:pt>
                <c:pt idx="14">
                  <c:v>172</c:v>
                </c:pt>
                <c:pt idx="15">
                  <c:v>184</c:v>
                </c:pt>
                <c:pt idx="16">
                  <c:v>195</c:v>
                </c:pt>
                <c:pt idx="17">
                  <c:v>205</c:v>
                </c:pt>
                <c:pt idx="18">
                  <c:v>216</c:v>
                </c:pt>
                <c:pt idx="19">
                  <c:v>221</c:v>
                </c:pt>
                <c:pt idx="20">
                  <c:v>231</c:v>
                </c:pt>
                <c:pt idx="21">
                  <c:v>268</c:v>
                </c:pt>
                <c:pt idx="22">
                  <c:v>305</c:v>
                </c:pt>
                <c:pt idx="23">
                  <c:v>331</c:v>
                </c:pt>
                <c:pt idx="24">
                  <c:v>346</c:v>
                </c:pt>
                <c:pt idx="25">
                  <c:v>349</c:v>
                </c:pt>
                <c:pt idx="26">
                  <c:v>350</c:v>
                </c:pt>
                <c:pt idx="27">
                  <c:v>354</c:v>
                </c:pt>
                <c:pt idx="28">
                  <c:v>351</c:v>
                </c:pt>
                <c:pt idx="29">
                  <c:v>356</c:v>
                </c:pt>
                <c:pt idx="30">
                  <c:v>361</c:v>
                </c:pt>
                <c:pt idx="31">
                  <c:v>362</c:v>
                </c:pt>
                <c:pt idx="32">
                  <c:v>360</c:v>
                </c:pt>
              </c:numCache>
            </c:numRef>
          </c:val>
          <c:smooth val="0"/>
          <c:extLst>
            <c:ext xmlns:c16="http://schemas.microsoft.com/office/drawing/2014/chart" uri="{C3380CC4-5D6E-409C-BE32-E72D297353CC}">
              <c16:uniqueId val="{00000009-F000-412D-A0FE-FFDDE5BCC7D4}"/>
            </c:ext>
          </c:extLst>
        </c:ser>
        <c:ser>
          <c:idx val="7"/>
          <c:order val="7"/>
          <c:tx>
            <c:strRef>
              <c:f>PLHIV_NI_Deaths!$K$378</c:f>
              <c:strCache>
                <c:ptCount val="1"/>
                <c:pt idx="0">
                  <c:v> AIDS-related deaths Lower bound </c:v>
                </c:pt>
              </c:strCache>
            </c:strRef>
          </c:tx>
          <c:spPr>
            <a:ln w="22225">
              <a:solidFill>
                <a:srgbClr val="00A99A"/>
              </a:solidFill>
              <a:prstDash val="sysDot"/>
            </a:ln>
          </c:spPr>
          <c:marker>
            <c:symbol val="none"/>
          </c:marker>
          <c:cat>
            <c:numRef>
              <c:f>PLHIV_NI_Deaths!$C$379:$C$411</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PLHIV_NI_Deaths!$K$379:$K$411</c:f>
              <c:numCache>
                <c:formatCode>_-* #,##0_-;\-* #,##0_-;_-* "-"??_-;_-@_-</c:formatCode>
                <c:ptCount val="33"/>
                <c:pt idx="0">
                  <c:v>0.41714000000000001</c:v>
                </c:pt>
                <c:pt idx="1">
                  <c:v>0.91483999999999999</c:v>
                </c:pt>
                <c:pt idx="2">
                  <c:v>2</c:v>
                </c:pt>
                <c:pt idx="3">
                  <c:v>3</c:v>
                </c:pt>
                <c:pt idx="4">
                  <c:v>5</c:v>
                </c:pt>
                <c:pt idx="5">
                  <c:v>8</c:v>
                </c:pt>
                <c:pt idx="6">
                  <c:v>12</c:v>
                </c:pt>
                <c:pt idx="7">
                  <c:v>19</c:v>
                </c:pt>
                <c:pt idx="8">
                  <c:v>30</c:v>
                </c:pt>
                <c:pt idx="9">
                  <c:v>43</c:v>
                </c:pt>
                <c:pt idx="10">
                  <c:v>60</c:v>
                </c:pt>
                <c:pt idx="11">
                  <c:v>82</c:v>
                </c:pt>
                <c:pt idx="12">
                  <c:v>104</c:v>
                </c:pt>
                <c:pt idx="13">
                  <c:v>128</c:v>
                </c:pt>
                <c:pt idx="14">
                  <c:v>153</c:v>
                </c:pt>
                <c:pt idx="15">
                  <c:v>163</c:v>
                </c:pt>
                <c:pt idx="16">
                  <c:v>170</c:v>
                </c:pt>
                <c:pt idx="17">
                  <c:v>178</c:v>
                </c:pt>
                <c:pt idx="18">
                  <c:v>187</c:v>
                </c:pt>
                <c:pt idx="19">
                  <c:v>191</c:v>
                </c:pt>
                <c:pt idx="20">
                  <c:v>197</c:v>
                </c:pt>
                <c:pt idx="21">
                  <c:v>222</c:v>
                </c:pt>
                <c:pt idx="22">
                  <c:v>257</c:v>
                </c:pt>
                <c:pt idx="23">
                  <c:v>279</c:v>
                </c:pt>
                <c:pt idx="24">
                  <c:v>294</c:v>
                </c:pt>
                <c:pt idx="25">
                  <c:v>295</c:v>
                </c:pt>
                <c:pt idx="26">
                  <c:v>294</c:v>
                </c:pt>
                <c:pt idx="27">
                  <c:v>299</c:v>
                </c:pt>
                <c:pt idx="28">
                  <c:v>295</c:v>
                </c:pt>
                <c:pt idx="29">
                  <c:v>298</c:v>
                </c:pt>
                <c:pt idx="30">
                  <c:v>300</c:v>
                </c:pt>
                <c:pt idx="31">
                  <c:v>298</c:v>
                </c:pt>
                <c:pt idx="32">
                  <c:v>295</c:v>
                </c:pt>
              </c:numCache>
            </c:numRef>
          </c:val>
          <c:smooth val="0"/>
          <c:extLst>
            <c:ext xmlns:c16="http://schemas.microsoft.com/office/drawing/2014/chart" uri="{C3380CC4-5D6E-409C-BE32-E72D297353CC}">
              <c16:uniqueId val="{0000000A-F000-412D-A0FE-FFDDE5BCC7D4}"/>
            </c:ext>
          </c:extLst>
        </c:ser>
        <c:ser>
          <c:idx val="8"/>
          <c:order val="8"/>
          <c:tx>
            <c:strRef>
              <c:f>PLHIV_NI_Deaths!$L$378</c:f>
              <c:strCache>
                <c:ptCount val="1"/>
                <c:pt idx="0">
                  <c:v> AIDS-related deaths Upper bound </c:v>
                </c:pt>
              </c:strCache>
            </c:strRef>
          </c:tx>
          <c:spPr>
            <a:ln w="22225">
              <a:solidFill>
                <a:srgbClr val="00A99A"/>
              </a:solidFill>
              <a:prstDash val="sysDot"/>
            </a:ln>
          </c:spPr>
          <c:marker>
            <c:symbol val="none"/>
          </c:marker>
          <c:cat>
            <c:numRef>
              <c:f>PLHIV_NI_Deaths!$C$379:$C$411</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PLHIV_NI_Deaths!$L$379:$L$411</c:f>
              <c:numCache>
                <c:formatCode>_-* #,##0_-;\-* #,##0_-;_-* "-"??_-;_-@_-</c:formatCode>
                <c:ptCount val="33"/>
                <c:pt idx="0">
                  <c:v>0.52786</c:v>
                </c:pt>
                <c:pt idx="1">
                  <c:v>1</c:v>
                </c:pt>
                <c:pt idx="2">
                  <c:v>2</c:v>
                </c:pt>
                <c:pt idx="3">
                  <c:v>4</c:v>
                </c:pt>
                <c:pt idx="4">
                  <c:v>6</c:v>
                </c:pt>
                <c:pt idx="5">
                  <c:v>10</c:v>
                </c:pt>
                <c:pt idx="6">
                  <c:v>16</c:v>
                </c:pt>
                <c:pt idx="7">
                  <c:v>25</c:v>
                </c:pt>
                <c:pt idx="8">
                  <c:v>38</c:v>
                </c:pt>
                <c:pt idx="9">
                  <c:v>55</c:v>
                </c:pt>
                <c:pt idx="10">
                  <c:v>77</c:v>
                </c:pt>
                <c:pt idx="11">
                  <c:v>104</c:v>
                </c:pt>
                <c:pt idx="12">
                  <c:v>131</c:v>
                </c:pt>
                <c:pt idx="13">
                  <c:v>162</c:v>
                </c:pt>
                <c:pt idx="14">
                  <c:v>192</c:v>
                </c:pt>
                <c:pt idx="15">
                  <c:v>207</c:v>
                </c:pt>
                <c:pt idx="16">
                  <c:v>220</c:v>
                </c:pt>
                <c:pt idx="17">
                  <c:v>234</c:v>
                </c:pt>
                <c:pt idx="18">
                  <c:v>245</c:v>
                </c:pt>
                <c:pt idx="19">
                  <c:v>253</c:v>
                </c:pt>
                <c:pt idx="20">
                  <c:v>271</c:v>
                </c:pt>
                <c:pt idx="21">
                  <c:v>314</c:v>
                </c:pt>
                <c:pt idx="22">
                  <c:v>355</c:v>
                </c:pt>
                <c:pt idx="23">
                  <c:v>385</c:v>
                </c:pt>
                <c:pt idx="24">
                  <c:v>400</c:v>
                </c:pt>
                <c:pt idx="25">
                  <c:v>406</c:v>
                </c:pt>
                <c:pt idx="26">
                  <c:v>413</c:v>
                </c:pt>
                <c:pt idx="27">
                  <c:v>417</c:v>
                </c:pt>
                <c:pt idx="28">
                  <c:v>419</c:v>
                </c:pt>
                <c:pt idx="29">
                  <c:v>438</c:v>
                </c:pt>
                <c:pt idx="30">
                  <c:v>445</c:v>
                </c:pt>
                <c:pt idx="31">
                  <c:v>455</c:v>
                </c:pt>
                <c:pt idx="32">
                  <c:v>460</c:v>
                </c:pt>
              </c:numCache>
            </c:numRef>
          </c:val>
          <c:smooth val="0"/>
          <c:extLst>
            <c:ext xmlns:c16="http://schemas.microsoft.com/office/drawing/2014/chart" uri="{C3380CC4-5D6E-409C-BE32-E72D297353CC}">
              <c16:uniqueId val="{0000000B-F000-412D-A0FE-FFDDE5BCC7D4}"/>
            </c:ext>
          </c:extLst>
        </c:ser>
        <c:dLbls>
          <c:showLegendKey val="0"/>
          <c:showVal val="0"/>
          <c:showCatName val="0"/>
          <c:showSerName val="0"/>
          <c:showPercent val="0"/>
          <c:showBubbleSize val="0"/>
        </c:dLbls>
        <c:smooth val="0"/>
        <c:axId val="504498816"/>
        <c:axId val="504537856"/>
      </c:lineChart>
      <c:catAx>
        <c:axId val="504498816"/>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504537856"/>
        <c:crosses val="autoZero"/>
        <c:auto val="1"/>
        <c:lblAlgn val="ctr"/>
        <c:lblOffset val="100"/>
        <c:noMultiLvlLbl val="0"/>
      </c:catAx>
      <c:valAx>
        <c:axId val="504537856"/>
        <c:scaling>
          <c:orientation val="minMax"/>
        </c:scaling>
        <c:delete val="0"/>
        <c:axPos val="l"/>
        <c:title>
          <c:tx>
            <c:rich>
              <a:bodyPr rot="-5400000" vert="horz"/>
              <a:lstStyle/>
              <a:p>
                <a:pPr>
                  <a:defRPr/>
                </a:pPr>
                <a:r>
                  <a:rPr lang="en-US"/>
                  <a:t>Number</a:t>
                </a:r>
              </a:p>
            </c:rich>
          </c:tx>
          <c:overlay val="0"/>
        </c:title>
        <c:numFmt formatCode="_-* #,##0_-;\-* #,##0_-;_-* &quot;-&quot;??_-;_-@_-" sourceLinked="1"/>
        <c:majorTickMark val="out"/>
        <c:minorTickMark val="none"/>
        <c:tickLblPos val="nextTo"/>
        <c:crossAx val="504498816"/>
        <c:crosses val="autoZero"/>
        <c:crossBetween val="midCat"/>
      </c:valAx>
    </c:plotArea>
    <c:legend>
      <c:legendPos val="b"/>
      <c:legendEntry>
        <c:idx val="1"/>
        <c:delete val="1"/>
      </c:legendEntry>
      <c:legendEntry>
        <c:idx val="2"/>
        <c:delete val="1"/>
      </c:legendEntry>
      <c:legendEntry>
        <c:idx val="4"/>
        <c:delete val="1"/>
      </c:legendEntry>
      <c:legendEntry>
        <c:idx val="5"/>
        <c:delete val="1"/>
      </c:legendEntry>
      <c:legendEntry>
        <c:idx val="7"/>
        <c:delete val="1"/>
      </c:legendEntry>
      <c:legendEntry>
        <c:idx val="8"/>
        <c:delete val="1"/>
      </c:legendEntry>
      <c:layout>
        <c:manualLayout>
          <c:xMode val="edge"/>
          <c:yMode val="edge"/>
          <c:x val="6.3389017746428383E-2"/>
          <c:y val="0.87380479466747796"/>
          <c:w val="0.8974822183486606"/>
          <c:h val="0.109674898299069"/>
        </c:manualLayout>
      </c:layout>
      <c:overlay val="0"/>
    </c:legend>
    <c:plotVisOnly val="1"/>
    <c:dispBlanksAs val="gap"/>
    <c:showDLblsOverMax val="0"/>
  </c:chart>
  <c:txPr>
    <a:bodyPr/>
    <a:lstStyle/>
    <a:p>
      <a:pPr>
        <a:defRPr sz="1400" b="0">
          <a:latin typeface="Arial" pitchFamily="34" charset="0"/>
          <a:cs typeface="Arial" pitchFamily="34" charset="0"/>
        </a:defRPr>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078635532134173E-2"/>
          <c:y val="5.575719856673475E-2"/>
          <c:w val="0.87496172572462272"/>
          <c:h val="0.77963487396971298"/>
        </c:manualLayout>
      </c:layout>
      <c:barChart>
        <c:barDir val="col"/>
        <c:grouping val="clustered"/>
        <c:varyColors val="0"/>
        <c:ser>
          <c:idx val="0"/>
          <c:order val="0"/>
          <c:tx>
            <c:strRef>
              <c:f>FSW!$Q$152</c:f>
              <c:strCache>
                <c:ptCount val="1"/>
                <c:pt idx="0">
                  <c:v>HIV</c:v>
                </c:pt>
              </c:strCache>
            </c:strRef>
          </c:tx>
          <c:spPr>
            <a:pattFill prst="narHorz">
              <a:fgClr>
                <a:srgbClr val="FF5050"/>
              </a:fgClr>
              <a:bgClr>
                <a:sysClr val="window" lastClr="FFFFFF"/>
              </a:bgClr>
            </a:pattFill>
            <a:ln>
              <a:noFill/>
            </a:ln>
            <a:effectLst>
              <a:innerShdw>
                <a:srgbClr val="4F81BD"/>
              </a:innerShdw>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Nova" panose="020B050402020202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FSW!$R$151:$V$151</c:f>
              <c:strCache>
                <c:ptCount val="5"/>
                <c:pt idx="0">
                  <c:v>Vientiane Capital</c:v>
                </c:pt>
                <c:pt idx="1">
                  <c:v>Luang Prabang</c:v>
                </c:pt>
                <c:pt idx="2">
                  <c:v>Savannakhet</c:v>
                </c:pt>
                <c:pt idx="3">
                  <c:v>Champasak</c:v>
                </c:pt>
                <c:pt idx="4">
                  <c:v>Aggregate</c:v>
                </c:pt>
              </c:strCache>
            </c:strRef>
          </c:cat>
          <c:val>
            <c:numRef>
              <c:f>FSW!$R$152:$V$152</c:f>
              <c:numCache>
                <c:formatCode>General</c:formatCode>
                <c:ptCount val="5"/>
                <c:pt idx="0">
                  <c:v>7.8</c:v>
                </c:pt>
                <c:pt idx="1">
                  <c:v>2.6</c:v>
                </c:pt>
                <c:pt idx="2">
                  <c:v>2</c:v>
                </c:pt>
                <c:pt idx="3">
                  <c:v>4.4000000000000004</c:v>
                </c:pt>
                <c:pt idx="4">
                  <c:v>5</c:v>
                </c:pt>
              </c:numCache>
            </c:numRef>
          </c:val>
          <c:extLst>
            <c:ext xmlns:c16="http://schemas.microsoft.com/office/drawing/2014/chart" uri="{C3380CC4-5D6E-409C-BE32-E72D297353CC}">
              <c16:uniqueId val="{00000000-A2C3-4D15-9B41-BA096111B1D3}"/>
            </c:ext>
          </c:extLst>
        </c:ser>
        <c:ser>
          <c:idx val="1"/>
          <c:order val="1"/>
          <c:tx>
            <c:strRef>
              <c:f>FSW!$Q$153</c:f>
              <c:strCache>
                <c:ptCount val="1"/>
                <c:pt idx="0">
                  <c:v>Chlamydia trachomatis</c:v>
                </c:pt>
              </c:strCache>
            </c:strRef>
          </c:tx>
          <c:spPr>
            <a:pattFill prst="narHorz">
              <a:fgClr>
                <a:srgbClr val="7CAD44"/>
              </a:fgClr>
              <a:bgClr>
                <a:sysClr val="window" lastClr="FFFFFF"/>
              </a:bgClr>
            </a:pattFill>
            <a:ln>
              <a:noFill/>
            </a:ln>
            <a:effectLst>
              <a:innerShdw>
                <a:srgbClr val="C0504D"/>
              </a:innerShdw>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Nova" panose="020B050402020202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FSW!$R$151:$V$151</c:f>
              <c:strCache>
                <c:ptCount val="5"/>
                <c:pt idx="0">
                  <c:v>Vientiane Capital</c:v>
                </c:pt>
                <c:pt idx="1">
                  <c:v>Luang Prabang</c:v>
                </c:pt>
                <c:pt idx="2">
                  <c:v>Savannakhet</c:v>
                </c:pt>
                <c:pt idx="3">
                  <c:v>Champasak</c:v>
                </c:pt>
                <c:pt idx="4">
                  <c:v>Aggregate</c:v>
                </c:pt>
              </c:strCache>
            </c:strRef>
          </c:cat>
          <c:val>
            <c:numRef>
              <c:f>FSW!$R$153:$V$153</c:f>
              <c:numCache>
                <c:formatCode>General</c:formatCode>
                <c:ptCount val="5"/>
                <c:pt idx="0">
                  <c:v>14.7</c:v>
                </c:pt>
                <c:pt idx="1">
                  <c:v>21.6</c:v>
                </c:pt>
                <c:pt idx="2">
                  <c:v>9</c:v>
                </c:pt>
                <c:pt idx="3">
                  <c:v>9.5</c:v>
                </c:pt>
                <c:pt idx="4">
                  <c:v>12.4</c:v>
                </c:pt>
              </c:numCache>
            </c:numRef>
          </c:val>
          <c:extLst>
            <c:ext xmlns:c16="http://schemas.microsoft.com/office/drawing/2014/chart" uri="{C3380CC4-5D6E-409C-BE32-E72D297353CC}">
              <c16:uniqueId val="{00000001-A2C3-4D15-9B41-BA096111B1D3}"/>
            </c:ext>
          </c:extLst>
        </c:ser>
        <c:ser>
          <c:idx val="2"/>
          <c:order val="2"/>
          <c:tx>
            <c:strRef>
              <c:f>FSW!$Q$154</c:f>
              <c:strCache>
                <c:ptCount val="1"/>
                <c:pt idx="0">
                  <c:v>Neisseria gonorrhoeae</c:v>
                </c:pt>
              </c:strCache>
            </c:strRef>
          </c:tx>
          <c:spPr>
            <a:pattFill prst="narHorz">
              <a:fgClr>
                <a:schemeClr val="accent3"/>
              </a:fgClr>
              <a:bgClr>
                <a:schemeClr val="accent3">
                  <a:lumMod val="20000"/>
                  <a:lumOff val="80000"/>
                </a:schemeClr>
              </a:bgClr>
            </a:pattFill>
            <a:ln>
              <a:noFill/>
            </a:ln>
            <a:effectLst>
              <a:innerShdw>
                <a:srgbClr val="9BBB59"/>
              </a:innerShdw>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Nova" panose="020B050402020202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FSW!$R$151:$V$151</c:f>
              <c:strCache>
                <c:ptCount val="5"/>
                <c:pt idx="0">
                  <c:v>Vientiane Capital</c:v>
                </c:pt>
                <c:pt idx="1">
                  <c:v>Luang Prabang</c:v>
                </c:pt>
                <c:pt idx="2">
                  <c:v>Savannakhet</c:v>
                </c:pt>
                <c:pt idx="3">
                  <c:v>Champasak</c:v>
                </c:pt>
                <c:pt idx="4">
                  <c:v>Aggregate</c:v>
                </c:pt>
              </c:strCache>
            </c:strRef>
          </c:cat>
          <c:val>
            <c:numRef>
              <c:f>FSW!$R$154:$V$154</c:f>
              <c:numCache>
                <c:formatCode>General</c:formatCode>
                <c:ptCount val="5"/>
                <c:pt idx="0">
                  <c:v>3.3</c:v>
                </c:pt>
                <c:pt idx="1">
                  <c:v>5.3</c:v>
                </c:pt>
                <c:pt idx="2">
                  <c:v>2.5</c:v>
                </c:pt>
                <c:pt idx="3">
                  <c:v>2.2999999999999998</c:v>
                </c:pt>
                <c:pt idx="4">
                  <c:v>3.2</c:v>
                </c:pt>
              </c:numCache>
            </c:numRef>
          </c:val>
          <c:extLst>
            <c:ext xmlns:c16="http://schemas.microsoft.com/office/drawing/2014/chart" uri="{C3380CC4-5D6E-409C-BE32-E72D297353CC}">
              <c16:uniqueId val="{00000002-A2C3-4D15-9B41-BA096111B1D3}"/>
            </c:ext>
          </c:extLst>
        </c:ser>
        <c:dLbls>
          <c:dLblPos val="outEnd"/>
          <c:showLegendKey val="0"/>
          <c:showVal val="1"/>
          <c:showCatName val="0"/>
          <c:showSerName val="0"/>
          <c:showPercent val="0"/>
          <c:showBubbleSize val="0"/>
        </c:dLbls>
        <c:gapWidth val="164"/>
        <c:overlap val="-22"/>
        <c:axId val="545087744"/>
        <c:axId val="545088400"/>
      </c:barChart>
      <c:catAx>
        <c:axId val="545087744"/>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Nova" panose="020B0504020202020204" pitchFamily="34" charset="0"/>
                <a:ea typeface="+mn-ea"/>
                <a:cs typeface="Calibri" panose="020F0502020204030204" pitchFamily="34" charset="0"/>
              </a:defRPr>
            </a:pPr>
            <a:endParaRPr lang="en-US"/>
          </a:p>
        </c:txPr>
        <c:crossAx val="545088400"/>
        <c:crosses val="autoZero"/>
        <c:auto val="1"/>
        <c:lblAlgn val="ctr"/>
        <c:lblOffset val="100"/>
        <c:noMultiLvlLbl val="0"/>
      </c:catAx>
      <c:valAx>
        <c:axId val="545088400"/>
        <c:scaling>
          <c:orientation val="minMax"/>
        </c:scaling>
        <c:delete val="0"/>
        <c:axPos val="l"/>
        <c:title>
          <c:tx>
            <c:rich>
              <a:bodyPr rot="-5400000" spcFirstLastPara="1" vertOverflow="ellipsis" vert="horz" wrap="square" anchor="ctr" anchorCtr="1"/>
              <a:lstStyle/>
              <a:p>
                <a:pPr>
                  <a:defRPr sz="1400" b="0" i="0" u="none" strike="noStrike" kern="1200" baseline="0">
                    <a:solidFill>
                      <a:sysClr val="windowText" lastClr="000000"/>
                    </a:solidFill>
                    <a:latin typeface="Arial Nova" panose="020B0504020202020204" pitchFamily="34" charset="0"/>
                    <a:ea typeface="+mn-ea"/>
                    <a:cs typeface="Calibri" panose="020F0502020204030204" pitchFamily="34" charset="0"/>
                  </a:defRPr>
                </a:pPr>
                <a:r>
                  <a:rPr lang="en-US"/>
                  <a:t>Percentage</a:t>
                </a:r>
              </a:p>
            </c:rich>
          </c:tx>
          <c:layout>
            <c:manualLayout>
              <c:xMode val="edge"/>
              <c:yMode val="edge"/>
              <c:x val="2.7309017351516804E-3"/>
              <c:y val="0.3221887157941829"/>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ysClr val="windowText" lastClr="000000"/>
                  </a:solidFill>
                  <a:latin typeface="Arial Nova" panose="020B0504020202020204" pitchFamily="34" charset="0"/>
                  <a:ea typeface="+mn-ea"/>
                  <a:cs typeface="Calibri" panose="020F050202020403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Nova" panose="020B0504020202020204" pitchFamily="34" charset="0"/>
                <a:ea typeface="+mn-ea"/>
                <a:cs typeface="Calibri" panose="020F0502020204030204" pitchFamily="34" charset="0"/>
              </a:defRPr>
            </a:pPr>
            <a:endParaRPr lang="en-US"/>
          </a:p>
        </c:txPr>
        <c:crossAx val="545087744"/>
        <c:crosses val="autoZero"/>
        <c:crossBetween val="between"/>
      </c:valAx>
      <c:spPr>
        <a:noFill/>
        <a:ln>
          <a:noFill/>
        </a:ln>
        <a:effectLst/>
      </c:spPr>
    </c:plotArea>
    <c:legend>
      <c:legendPos val="t"/>
      <c:layout>
        <c:manualLayout>
          <c:xMode val="edge"/>
          <c:yMode val="edge"/>
          <c:x val="0.42210498022691495"/>
          <c:y val="3.4722222222222224E-2"/>
          <c:w val="0.54514251325652241"/>
          <c:h val="8.6406134717031347E-2"/>
        </c:manualLayout>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Nova" panose="020B0504020202020204" pitchFamily="34" charset="0"/>
              <a:ea typeface="+mn-ea"/>
              <a:cs typeface="Calibri" panose="020F0502020204030204" pitchFamily="34"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400" b="0">
          <a:solidFill>
            <a:sysClr val="windowText" lastClr="000000"/>
          </a:solidFill>
          <a:latin typeface="Arial Nova" panose="020B0504020202020204" pitchFamily="34" charset="0"/>
          <a:cs typeface="Calibri" panose="020F0502020204030204" pitchFamily="34" charset="0"/>
        </a:defRPr>
      </a:pPr>
      <a:endParaRPr lang="en-U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3227897794826932E-2"/>
          <c:y val="4.6429849677881177E-2"/>
          <c:w val="0.90304702537182857"/>
          <c:h val="0.63377236936292058"/>
        </c:manualLayout>
      </c:layout>
      <c:barChart>
        <c:barDir val="col"/>
        <c:grouping val="clustered"/>
        <c:varyColors val="0"/>
        <c:ser>
          <c:idx val="2"/>
          <c:order val="2"/>
          <c:tx>
            <c:strRef>
              <c:f>'HIV AIDS &amp; Deaths'!$D$2</c:f>
              <c:strCache>
                <c:ptCount val="1"/>
                <c:pt idx="0">
                  <c:v>AIDS deaths</c:v>
                </c:pt>
              </c:strCache>
            </c:strRef>
          </c:tx>
          <c:spPr>
            <a:solidFill>
              <a:schemeClr val="accent3"/>
            </a:solidFill>
            <a:ln>
              <a:noFill/>
            </a:ln>
            <a:effectLst/>
          </c:spPr>
          <c:invertIfNegative val="0"/>
          <c:dLbls>
            <c:dLbl>
              <c:idx val="33"/>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510-4F9D-AC96-B397FD308442}"/>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Arial Nova" panose="020B0504020202020204" pitchFamily="34" charset="0"/>
                    <a:ea typeface="+mn-ea"/>
                    <a:cs typeface="+mn-cs"/>
                  </a:defRPr>
                </a:pPr>
                <a:endParaRPr lang="en-US"/>
              </a:p>
            </c:txPr>
            <c:dLblPos val="inBase"/>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'HIV AIDS &amp; Deaths'!$A$3:$A$36</c:f>
              <c:numCache>
                <c:formatCode>General</c:formatCode>
                <c:ptCount val="34"/>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numCache>
            </c:numRef>
          </c:cat>
          <c:val>
            <c:numRef>
              <c:f>'HIV AIDS &amp; Deaths'!$D$3:$D$36</c:f>
              <c:numCache>
                <c:formatCode>General</c:formatCode>
                <c:ptCount val="34"/>
                <c:pt idx="0">
                  <c:v>0</c:v>
                </c:pt>
                <c:pt idx="1">
                  <c:v>0</c:v>
                </c:pt>
                <c:pt idx="2">
                  <c:v>2</c:v>
                </c:pt>
                <c:pt idx="3">
                  <c:v>14</c:v>
                </c:pt>
                <c:pt idx="4">
                  <c:v>6</c:v>
                </c:pt>
                <c:pt idx="5">
                  <c:v>35</c:v>
                </c:pt>
                <c:pt idx="6">
                  <c:v>58</c:v>
                </c:pt>
                <c:pt idx="7">
                  <c:v>121</c:v>
                </c:pt>
                <c:pt idx="8">
                  <c:v>106</c:v>
                </c:pt>
                <c:pt idx="9">
                  <c:v>137</c:v>
                </c:pt>
                <c:pt idx="10">
                  <c:v>127</c:v>
                </c:pt>
                <c:pt idx="11">
                  <c:v>137</c:v>
                </c:pt>
                <c:pt idx="12">
                  <c:v>119</c:v>
                </c:pt>
                <c:pt idx="13">
                  <c:v>127</c:v>
                </c:pt>
                <c:pt idx="14">
                  <c:v>145</c:v>
                </c:pt>
                <c:pt idx="15">
                  <c:v>162</c:v>
                </c:pt>
                <c:pt idx="16">
                  <c:v>192</c:v>
                </c:pt>
                <c:pt idx="17">
                  <c:v>194</c:v>
                </c:pt>
                <c:pt idx="18">
                  <c:v>211</c:v>
                </c:pt>
                <c:pt idx="19">
                  <c:v>225</c:v>
                </c:pt>
                <c:pt idx="20">
                  <c:v>270</c:v>
                </c:pt>
                <c:pt idx="21">
                  <c:v>245</c:v>
                </c:pt>
                <c:pt idx="22">
                  <c:v>233</c:v>
                </c:pt>
                <c:pt idx="23">
                  <c:v>213</c:v>
                </c:pt>
                <c:pt idx="24">
                  <c:v>219</c:v>
                </c:pt>
                <c:pt idx="25">
                  <c:v>272</c:v>
                </c:pt>
                <c:pt idx="26">
                  <c:v>231</c:v>
                </c:pt>
                <c:pt idx="27">
                  <c:v>292</c:v>
                </c:pt>
                <c:pt idx="28">
                  <c:v>323</c:v>
                </c:pt>
                <c:pt idx="29">
                  <c:v>268</c:v>
                </c:pt>
                <c:pt idx="30">
                  <c:v>166</c:v>
                </c:pt>
                <c:pt idx="31">
                  <c:v>205</c:v>
                </c:pt>
                <c:pt idx="32">
                  <c:v>249</c:v>
                </c:pt>
                <c:pt idx="33">
                  <c:v>269</c:v>
                </c:pt>
              </c:numCache>
            </c:numRef>
          </c:val>
          <c:extLst>
            <c:ext xmlns:c16="http://schemas.microsoft.com/office/drawing/2014/chart" uri="{C3380CC4-5D6E-409C-BE32-E72D297353CC}">
              <c16:uniqueId val="{00000000-7E5C-4D80-B72D-D63FFC4EBB38}"/>
            </c:ext>
          </c:extLst>
        </c:ser>
        <c:dLbls>
          <c:showLegendKey val="0"/>
          <c:showVal val="0"/>
          <c:showCatName val="0"/>
          <c:showSerName val="0"/>
          <c:showPercent val="0"/>
          <c:showBubbleSize val="0"/>
        </c:dLbls>
        <c:gapWidth val="130"/>
        <c:overlap val="-27"/>
        <c:axId val="399345007"/>
        <c:axId val="399347503"/>
      </c:barChart>
      <c:lineChart>
        <c:grouping val="stacked"/>
        <c:varyColors val="0"/>
        <c:ser>
          <c:idx val="0"/>
          <c:order val="0"/>
          <c:tx>
            <c:strRef>
              <c:f>'HIV AIDS &amp; Deaths'!$B$2</c:f>
              <c:strCache>
                <c:ptCount val="1"/>
                <c:pt idx="0">
                  <c:v>Reported HIV cases</c:v>
                </c:pt>
              </c:strCache>
            </c:strRef>
          </c:tx>
          <c:spPr>
            <a:ln w="28575" cap="rnd">
              <a:solidFill>
                <a:srgbClr val="0099FF"/>
              </a:solidFill>
              <a:round/>
            </a:ln>
            <a:effectLst/>
          </c:spPr>
          <c:marker>
            <c:symbol val="circle"/>
            <c:size val="9"/>
            <c:spPr>
              <a:solidFill>
                <a:srgbClr val="0099FF"/>
              </a:solidFill>
              <a:ln w="9525">
                <a:solidFill>
                  <a:srgbClr val="0099FF"/>
                </a:solidFill>
              </a:ln>
              <a:effectLst/>
            </c:spPr>
          </c:marker>
          <c:dLbls>
            <c:dLbl>
              <c:idx val="3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510-4F9D-AC96-B397FD308442}"/>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Arial Nova" panose="020B0504020202020204" pitchFamily="34" charset="0"/>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'HIV AIDS &amp; Deaths'!$A$3:$A$36</c:f>
              <c:numCache>
                <c:formatCode>General</c:formatCode>
                <c:ptCount val="34"/>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numCache>
            </c:numRef>
          </c:cat>
          <c:val>
            <c:numRef>
              <c:f>'HIV AIDS &amp; Deaths'!$B$3:$B$36</c:f>
              <c:numCache>
                <c:formatCode>General</c:formatCode>
                <c:ptCount val="34"/>
                <c:pt idx="0">
                  <c:v>1</c:v>
                </c:pt>
                <c:pt idx="1">
                  <c:v>5</c:v>
                </c:pt>
                <c:pt idx="2">
                  <c:v>5</c:v>
                </c:pt>
                <c:pt idx="3">
                  <c:v>8</c:v>
                </c:pt>
                <c:pt idx="4">
                  <c:v>12</c:v>
                </c:pt>
                <c:pt idx="5">
                  <c:v>33</c:v>
                </c:pt>
                <c:pt idx="6">
                  <c:v>72</c:v>
                </c:pt>
                <c:pt idx="7">
                  <c:v>111</c:v>
                </c:pt>
                <c:pt idx="8">
                  <c:v>102</c:v>
                </c:pt>
                <c:pt idx="9">
                  <c:v>152</c:v>
                </c:pt>
                <c:pt idx="10">
                  <c:v>162</c:v>
                </c:pt>
                <c:pt idx="11">
                  <c:v>192</c:v>
                </c:pt>
                <c:pt idx="12">
                  <c:v>187</c:v>
                </c:pt>
                <c:pt idx="13">
                  <c:v>170</c:v>
                </c:pt>
                <c:pt idx="14">
                  <c:v>258</c:v>
                </c:pt>
                <c:pt idx="15">
                  <c:v>357</c:v>
                </c:pt>
                <c:pt idx="16">
                  <c:v>353</c:v>
                </c:pt>
                <c:pt idx="17">
                  <c:v>458</c:v>
                </c:pt>
                <c:pt idx="18">
                  <c:v>487</c:v>
                </c:pt>
                <c:pt idx="19">
                  <c:v>535</c:v>
                </c:pt>
                <c:pt idx="20">
                  <c:v>612</c:v>
                </c:pt>
                <c:pt idx="21">
                  <c:v>670</c:v>
                </c:pt>
                <c:pt idx="22">
                  <c:v>617</c:v>
                </c:pt>
                <c:pt idx="23">
                  <c:v>679</c:v>
                </c:pt>
                <c:pt idx="24">
                  <c:v>834</c:v>
                </c:pt>
                <c:pt idx="25" formatCode="#,##0">
                  <c:v>1096</c:v>
                </c:pt>
                <c:pt idx="26" formatCode="#,##0">
                  <c:v>1243</c:v>
                </c:pt>
                <c:pt idx="27" formatCode="#,##0">
                  <c:v>1508</c:v>
                </c:pt>
                <c:pt idx="28" formatCode="#,##0">
                  <c:v>1424</c:v>
                </c:pt>
                <c:pt idx="29" formatCode="#,##0">
                  <c:v>1392</c:v>
                </c:pt>
                <c:pt idx="30" formatCode="#,##0">
                  <c:v>1597</c:v>
                </c:pt>
                <c:pt idx="31">
                  <c:v>1544</c:v>
                </c:pt>
                <c:pt idx="32">
                  <c:v>1736</c:v>
                </c:pt>
                <c:pt idx="33">
                  <c:v>2066</c:v>
                </c:pt>
              </c:numCache>
            </c:numRef>
          </c:val>
          <c:smooth val="0"/>
          <c:extLst>
            <c:ext xmlns:c16="http://schemas.microsoft.com/office/drawing/2014/chart" uri="{C3380CC4-5D6E-409C-BE32-E72D297353CC}">
              <c16:uniqueId val="{00000002-7E5C-4D80-B72D-D63FFC4EBB38}"/>
            </c:ext>
          </c:extLst>
        </c:ser>
        <c:dLbls>
          <c:showLegendKey val="0"/>
          <c:showVal val="0"/>
          <c:showCatName val="0"/>
          <c:showSerName val="0"/>
          <c:showPercent val="0"/>
          <c:showBubbleSize val="0"/>
        </c:dLbls>
        <c:marker val="1"/>
        <c:smooth val="0"/>
        <c:axId val="399345007"/>
        <c:axId val="399347503"/>
      </c:lineChart>
      <c:lineChart>
        <c:grouping val="stacked"/>
        <c:varyColors val="0"/>
        <c:ser>
          <c:idx val="1"/>
          <c:order val="1"/>
          <c:tx>
            <c:strRef>
              <c:f>'HIV AIDS &amp; Deaths'!$C$2</c:f>
              <c:strCache>
                <c:ptCount val="1"/>
                <c:pt idx="0">
                  <c:v>Reported AIDS cases</c:v>
                </c:pt>
              </c:strCache>
            </c:strRef>
          </c:tx>
          <c:spPr>
            <a:ln w="28575" cap="rnd">
              <a:solidFill>
                <a:schemeClr val="accent2"/>
              </a:solidFill>
              <a:round/>
            </a:ln>
            <a:effectLst/>
          </c:spPr>
          <c:marker>
            <c:symbol val="circle"/>
            <c:size val="9"/>
            <c:spPr>
              <a:solidFill>
                <a:sysClr val="window" lastClr="FFFFFF"/>
              </a:solidFill>
              <a:ln w="19050">
                <a:solidFill>
                  <a:srgbClr val="F78E1E"/>
                </a:solidFill>
              </a:ln>
              <a:effectLst/>
            </c:spPr>
          </c:marker>
          <c:dLbls>
            <c:dLbl>
              <c:idx val="3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510-4F9D-AC96-B397FD308442}"/>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Arial Nova" panose="020B0504020202020204" pitchFamily="34" charset="0"/>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'HIV AIDS &amp; Deaths'!$A$3:$A$36</c:f>
              <c:numCache>
                <c:formatCode>General</c:formatCode>
                <c:ptCount val="34"/>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numCache>
            </c:numRef>
          </c:cat>
          <c:val>
            <c:numRef>
              <c:f>'HIV AIDS &amp; Deaths'!$C$3:$C$36</c:f>
              <c:numCache>
                <c:formatCode>General</c:formatCode>
                <c:ptCount val="34"/>
                <c:pt idx="0">
                  <c:v>0</c:v>
                </c:pt>
                <c:pt idx="1">
                  <c:v>0</c:v>
                </c:pt>
                <c:pt idx="2">
                  <c:v>1</c:v>
                </c:pt>
                <c:pt idx="3">
                  <c:v>7</c:v>
                </c:pt>
                <c:pt idx="4">
                  <c:v>3</c:v>
                </c:pt>
                <c:pt idx="5">
                  <c:v>24</c:v>
                </c:pt>
                <c:pt idx="6">
                  <c:v>42</c:v>
                </c:pt>
                <c:pt idx="7">
                  <c:v>70</c:v>
                </c:pt>
                <c:pt idx="8">
                  <c:v>54</c:v>
                </c:pt>
                <c:pt idx="9">
                  <c:v>93</c:v>
                </c:pt>
                <c:pt idx="10">
                  <c:v>84</c:v>
                </c:pt>
                <c:pt idx="11">
                  <c:v>97</c:v>
                </c:pt>
                <c:pt idx="12">
                  <c:v>85</c:v>
                </c:pt>
                <c:pt idx="13">
                  <c:v>110</c:v>
                </c:pt>
                <c:pt idx="14">
                  <c:v>165</c:v>
                </c:pt>
                <c:pt idx="15">
                  <c:v>234</c:v>
                </c:pt>
                <c:pt idx="16">
                  <c:v>277</c:v>
                </c:pt>
                <c:pt idx="17">
                  <c:v>338</c:v>
                </c:pt>
                <c:pt idx="18">
                  <c:v>329</c:v>
                </c:pt>
                <c:pt idx="19">
                  <c:v>357</c:v>
                </c:pt>
                <c:pt idx="20">
                  <c:v>366</c:v>
                </c:pt>
                <c:pt idx="21">
                  <c:v>369</c:v>
                </c:pt>
                <c:pt idx="22">
                  <c:v>323</c:v>
                </c:pt>
                <c:pt idx="23">
                  <c:v>353</c:v>
                </c:pt>
                <c:pt idx="24">
                  <c:v>377</c:v>
                </c:pt>
                <c:pt idx="25">
                  <c:v>392</c:v>
                </c:pt>
                <c:pt idx="26">
                  <c:v>313</c:v>
                </c:pt>
                <c:pt idx="27">
                  <c:v>310</c:v>
                </c:pt>
                <c:pt idx="28">
                  <c:v>275</c:v>
                </c:pt>
                <c:pt idx="29">
                  <c:v>290</c:v>
                </c:pt>
                <c:pt idx="30">
                  <c:v>342</c:v>
                </c:pt>
                <c:pt idx="31">
                  <c:v>324</c:v>
                </c:pt>
                <c:pt idx="32">
                  <c:v>316</c:v>
                </c:pt>
                <c:pt idx="33">
                  <c:v>339</c:v>
                </c:pt>
              </c:numCache>
            </c:numRef>
          </c:val>
          <c:smooth val="0"/>
          <c:extLst>
            <c:ext xmlns:c16="http://schemas.microsoft.com/office/drawing/2014/chart" uri="{C3380CC4-5D6E-409C-BE32-E72D297353CC}">
              <c16:uniqueId val="{00000005-7E5C-4D80-B72D-D63FFC4EBB38}"/>
            </c:ext>
          </c:extLst>
        </c:ser>
        <c:dLbls>
          <c:showLegendKey val="0"/>
          <c:showVal val="0"/>
          <c:showCatName val="0"/>
          <c:showSerName val="0"/>
          <c:showPercent val="0"/>
          <c:showBubbleSize val="0"/>
        </c:dLbls>
        <c:marker val="1"/>
        <c:smooth val="0"/>
        <c:axId val="1663055168"/>
        <c:axId val="1668271072"/>
      </c:lineChart>
      <c:catAx>
        <c:axId val="3993450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Nova" panose="020B0504020202020204" pitchFamily="34" charset="0"/>
                <a:ea typeface="+mn-ea"/>
                <a:cs typeface="+mn-cs"/>
              </a:defRPr>
            </a:pPr>
            <a:endParaRPr lang="en-US"/>
          </a:p>
        </c:txPr>
        <c:crossAx val="399347503"/>
        <c:crosses val="autoZero"/>
        <c:auto val="1"/>
        <c:lblAlgn val="ctr"/>
        <c:lblOffset val="100"/>
        <c:noMultiLvlLbl val="0"/>
      </c:catAx>
      <c:valAx>
        <c:axId val="399347503"/>
        <c:scaling>
          <c:orientation val="minMax"/>
        </c:scaling>
        <c:delete val="0"/>
        <c:axPos val="l"/>
        <c:majorGridlines>
          <c:spPr>
            <a:ln w="9525" cap="flat" cmpd="sng" algn="ctr">
              <a:solidFill>
                <a:srgbClr val="4BACC6">
                  <a:lumMod val="20000"/>
                  <a:lumOff val="80000"/>
                </a:srgbClr>
              </a:solidFill>
              <a:prstDash val="sysDot"/>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Nova" panose="020B0504020202020204" pitchFamily="34" charset="0"/>
                <a:ea typeface="+mn-ea"/>
                <a:cs typeface="+mn-cs"/>
              </a:defRPr>
            </a:pPr>
            <a:endParaRPr lang="en-US"/>
          </a:p>
        </c:txPr>
        <c:crossAx val="399345007"/>
        <c:crosses val="autoZero"/>
        <c:crossBetween val="between"/>
        <c:majorUnit val="500"/>
      </c:valAx>
      <c:valAx>
        <c:axId val="1668271072"/>
        <c:scaling>
          <c:orientation val="minMax"/>
          <c:max val="2000"/>
        </c:scaling>
        <c:delete val="1"/>
        <c:axPos val="r"/>
        <c:numFmt formatCode="General" sourceLinked="1"/>
        <c:majorTickMark val="out"/>
        <c:minorTickMark val="none"/>
        <c:tickLblPos val="nextTo"/>
        <c:crossAx val="1663055168"/>
        <c:crosses val="max"/>
        <c:crossBetween val="between"/>
      </c:valAx>
      <c:catAx>
        <c:axId val="1663055168"/>
        <c:scaling>
          <c:orientation val="minMax"/>
        </c:scaling>
        <c:delete val="1"/>
        <c:axPos val="b"/>
        <c:numFmt formatCode="General" sourceLinked="1"/>
        <c:majorTickMark val="out"/>
        <c:minorTickMark val="none"/>
        <c:tickLblPos val="nextTo"/>
        <c:crossAx val="1668271072"/>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Nova" panose="020B0504020202020204" pitchFamily="34" charset="0"/>
              <a:ea typeface="+mn-ea"/>
              <a:cs typeface="+mn-cs"/>
            </a:defRPr>
          </a:pPr>
          <a:endParaRPr lang="en-US"/>
        </a:p>
      </c:txPr>
    </c:legend>
    <c:plotVisOnly val="1"/>
    <c:dispBlanksAs val="gap"/>
    <c:showDLblsOverMax val="0"/>
    <c:extLst/>
  </c:chart>
  <c:spPr>
    <a:noFill/>
    <a:ln w="9525" cap="flat" cmpd="sng" algn="ctr">
      <a:noFill/>
      <a:round/>
    </a:ln>
    <a:effectLst/>
  </c:spPr>
  <c:txPr>
    <a:bodyPr/>
    <a:lstStyle/>
    <a:p>
      <a:pPr>
        <a:defRPr sz="1200">
          <a:latin typeface="Arial Nova" panose="020B0504020202020204" pitchFamily="34" charset="0"/>
        </a:defRPr>
      </a:pPr>
      <a:endParaRPr lang="en-US"/>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8070811260441135E-2"/>
          <c:y val="8.9874645454740706E-2"/>
          <c:w val="0.77796095001395271"/>
          <c:h val="0.71822130741080359"/>
        </c:manualLayout>
      </c:layout>
      <c:lineChart>
        <c:grouping val="standard"/>
        <c:varyColors val="0"/>
        <c:ser>
          <c:idx val="0"/>
          <c:order val="0"/>
          <c:tx>
            <c:strRef>
              <c:f>'HIV cases by age &amp; gender'!$B$2</c:f>
              <c:strCache>
                <c:ptCount val="1"/>
                <c:pt idx="0">
                  <c:v>Male</c:v>
                </c:pt>
              </c:strCache>
            </c:strRef>
          </c:tx>
          <c:spPr>
            <a:ln w="28575" cap="rnd">
              <a:noFill/>
              <a:round/>
            </a:ln>
            <a:effectLst/>
          </c:spPr>
          <c:marker>
            <c:symbol val="circle"/>
            <c:size val="18"/>
            <c:spPr>
              <a:solidFill>
                <a:srgbClr val="00AEEF"/>
              </a:solidFill>
              <a:ln>
                <a:noFill/>
              </a:ln>
              <a:effectLst/>
            </c:spPr>
          </c:marker>
          <c:dLbls>
            <c:spPr>
              <a:noFill/>
              <a:ln>
                <a:noFill/>
              </a:ln>
              <a:effectLst/>
            </c:spPr>
            <c:txPr>
              <a:bodyPr rot="0" spcFirstLastPara="1" vertOverflow="ellipsis" vert="horz" wrap="square" anchor="ctr" anchorCtr="1"/>
              <a:lstStyle/>
              <a:p>
                <a:pPr>
                  <a:defRPr sz="1400" b="0" i="0" u="none" strike="noStrike" kern="1200" baseline="0">
                    <a:solidFill>
                      <a:schemeClr val="bg2">
                        <a:lumMod val="25000"/>
                      </a:schemeClr>
                    </a:solidFill>
                    <a:latin typeface="Arial Nova" panose="020B0504020202020204" pitchFamily="34" charset="0"/>
                    <a:ea typeface="Phetsarath OT" panose="02000500000000000001" pitchFamily="2" charset="2"/>
                    <a:cs typeface="Phetsarath OT" panose="02000500000000000001" pitchFamily="2" charset="2"/>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'HIV cases by age &amp; gender'!$A$3:$A$13</c:f>
              <c:strCache>
                <c:ptCount val="11"/>
                <c:pt idx="0">
                  <c:v>0-4</c:v>
                </c:pt>
                <c:pt idx="1">
                  <c:v>5-9</c:v>
                </c:pt>
                <c:pt idx="2">
                  <c:v>10-14</c:v>
                </c:pt>
                <c:pt idx="3">
                  <c:v>15-19</c:v>
                </c:pt>
                <c:pt idx="4">
                  <c:v>20-24</c:v>
                </c:pt>
                <c:pt idx="5">
                  <c:v>25-29</c:v>
                </c:pt>
                <c:pt idx="6">
                  <c:v>30-34</c:v>
                </c:pt>
                <c:pt idx="7">
                  <c:v>35-39</c:v>
                </c:pt>
                <c:pt idx="8">
                  <c:v>40-44</c:v>
                </c:pt>
                <c:pt idx="9">
                  <c:v>45-49</c:v>
                </c:pt>
                <c:pt idx="10">
                  <c:v>50+</c:v>
                </c:pt>
              </c:strCache>
            </c:strRef>
          </c:cat>
          <c:val>
            <c:numRef>
              <c:f>'HIV cases by age &amp; gender'!$B$3:$B$13</c:f>
              <c:numCache>
                <c:formatCode>General</c:formatCode>
                <c:ptCount val="11"/>
                <c:pt idx="0">
                  <c:v>4</c:v>
                </c:pt>
                <c:pt idx="1">
                  <c:v>4</c:v>
                </c:pt>
                <c:pt idx="2">
                  <c:v>8</c:v>
                </c:pt>
                <c:pt idx="3">
                  <c:v>75</c:v>
                </c:pt>
                <c:pt idx="4">
                  <c:v>328</c:v>
                </c:pt>
                <c:pt idx="5">
                  <c:v>321</c:v>
                </c:pt>
                <c:pt idx="6">
                  <c:v>254</c:v>
                </c:pt>
                <c:pt idx="7">
                  <c:v>156</c:v>
                </c:pt>
                <c:pt idx="8">
                  <c:v>86</c:v>
                </c:pt>
                <c:pt idx="9">
                  <c:v>49</c:v>
                </c:pt>
                <c:pt idx="10">
                  <c:v>60</c:v>
                </c:pt>
              </c:numCache>
            </c:numRef>
          </c:val>
          <c:smooth val="0"/>
          <c:extLst>
            <c:ext xmlns:c16="http://schemas.microsoft.com/office/drawing/2014/chart" uri="{C3380CC4-5D6E-409C-BE32-E72D297353CC}">
              <c16:uniqueId val="{00000000-BE91-451C-9DEA-61929737C03E}"/>
            </c:ext>
          </c:extLst>
        </c:ser>
        <c:ser>
          <c:idx val="1"/>
          <c:order val="1"/>
          <c:tx>
            <c:strRef>
              <c:f>'HIV cases by age &amp; gender'!$C$2</c:f>
              <c:strCache>
                <c:ptCount val="1"/>
                <c:pt idx="0">
                  <c:v>Female</c:v>
                </c:pt>
              </c:strCache>
            </c:strRef>
          </c:tx>
          <c:spPr>
            <a:ln w="28575" cap="rnd">
              <a:noFill/>
              <a:round/>
            </a:ln>
            <a:effectLst/>
          </c:spPr>
          <c:marker>
            <c:symbol val="circle"/>
            <c:size val="18"/>
            <c:spPr>
              <a:solidFill>
                <a:srgbClr val="FF99FF"/>
              </a:solidFill>
              <a:ln>
                <a:noFill/>
              </a:ln>
              <a:effectLst/>
            </c:spPr>
          </c:marker>
          <c:dLbls>
            <c:spPr>
              <a:noFill/>
              <a:ln>
                <a:noFill/>
              </a:ln>
              <a:effectLst/>
            </c:spPr>
            <c:txPr>
              <a:bodyPr rot="0" spcFirstLastPara="1" vertOverflow="ellipsis" vert="horz" wrap="square" anchor="ctr" anchorCtr="1"/>
              <a:lstStyle/>
              <a:p>
                <a:pPr>
                  <a:defRPr sz="1400" b="0" i="0" u="none" strike="noStrike" kern="1200" baseline="0">
                    <a:solidFill>
                      <a:schemeClr val="bg2">
                        <a:lumMod val="25000"/>
                      </a:schemeClr>
                    </a:solidFill>
                    <a:latin typeface="Arial Nova" panose="020B0504020202020204" pitchFamily="34" charset="0"/>
                    <a:ea typeface="Phetsarath OT" panose="02000500000000000001" pitchFamily="2" charset="2"/>
                    <a:cs typeface="Phetsarath OT" panose="02000500000000000001" pitchFamily="2" charset="2"/>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'HIV cases by age &amp; gender'!$A$3:$A$13</c:f>
              <c:strCache>
                <c:ptCount val="11"/>
                <c:pt idx="0">
                  <c:v>0-4</c:v>
                </c:pt>
                <c:pt idx="1">
                  <c:v>5-9</c:v>
                </c:pt>
                <c:pt idx="2">
                  <c:v>10-14</c:v>
                </c:pt>
                <c:pt idx="3">
                  <c:v>15-19</c:v>
                </c:pt>
                <c:pt idx="4">
                  <c:v>20-24</c:v>
                </c:pt>
                <c:pt idx="5">
                  <c:v>25-29</c:v>
                </c:pt>
                <c:pt idx="6">
                  <c:v>30-34</c:v>
                </c:pt>
                <c:pt idx="7">
                  <c:v>35-39</c:v>
                </c:pt>
                <c:pt idx="8">
                  <c:v>40-44</c:v>
                </c:pt>
                <c:pt idx="9">
                  <c:v>45-49</c:v>
                </c:pt>
                <c:pt idx="10">
                  <c:v>50+</c:v>
                </c:pt>
              </c:strCache>
            </c:strRef>
          </c:cat>
          <c:val>
            <c:numRef>
              <c:f>'HIV cases by age &amp; gender'!$C$3:$C$13</c:f>
              <c:numCache>
                <c:formatCode>General</c:formatCode>
                <c:ptCount val="11"/>
                <c:pt idx="0">
                  <c:v>9</c:v>
                </c:pt>
                <c:pt idx="1">
                  <c:v>7</c:v>
                </c:pt>
                <c:pt idx="2">
                  <c:v>7</c:v>
                </c:pt>
                <c:pt idx="3">
                  <c:v>88</c:v>
                </c:pt>
                <c:pt idx="4">
                  <c:v>188</c:v>
                </c:pt>
                <c:pt idx="5">
                  <c:v>160</c:v>
                </c:pt>
                <c:pt idx="6">
                  <c:v>104</c:v>
                </c:pt>
                <c:pt idx="7">
                  <c:v>75</c:v>
                </c:pt>
                <c:pt idx="8">
                  <c:v>37</c:v>
                </c:pt>
                <c:pt idx="9">
                  <c:v>22</c:v>
                </c:pt>
                <c:pt idx="10">
                  <c:v>24</c:v>
                </c:pt>
              </c:numCache>
            </c:numRef>
          </c:val>
          <c:smooth val="0"/>
          <c:extLst>
            <c:ext xmlns:c16="http://schemas.microsoft.com/office/drawing/2014/chart" uri="{C3380CC4-5D6E-409C-BE32-E72D297353CC}">
              <c16:uniqueId val="{00000001-BE91-451C-9DEA-61929737C03E}"/>
            </c:ext>
          </c:extLst>
        </c:ser>
        <c:dLbls>
          <c:showLegendKey val="0"/>
          <c:showVal val="0"/>
          <c:showCatName val="0"/>
          <c:showSerName val="0"/>
          <c:showPercent val="0"/>
          <c:showBubbleSize val="0"/>
        </c:dLbls>
        <c:marker val="1"/>
        <c:smooth val="0"/>
        <c:axId val="669246496"/>
        <c:axId val="669244864"/>
      </c:lineChart>
      <c:catAx>
        <c:axId val="669246496"/>
        <c:scaling>
          <c:orientation val="minMax"/>
        </c:scaling>
        <c:delete val="0"/>
        <c:axPos val="b"/>
        <c:majorGridlines>
          <c:spPr>
            <a:ln>
              <a:solidFill>
                <a:schemeClr val="tx1">
                  <a:lumMod val="15000"/>
                  <a:lumOff val="85000"/>
                </a:schemeClr>
              </a:solidFill>
              <a:prstDash val="sysDot"/>
            </a:ln>
            <a:effectLst/>
          </c:spPr>
        </c:majorGridlines>
        <c:title>
          <c:tx>
            <c:rich>
              <a:bodyPr rot="0" spcFirstLastPara="1" vertOverflow="ellipsis" vert="horz" wrap="square" anchor="ctr" anchorCtr="1"/>
              <a:lstStyle/>
              <a:p>
                <a:pPr>
                  <a:defRPr sz="1400" b="0" i="0" u="none" strike="noStrike" kern="1200" baseline="0">
                    <a:solidFill>
                      <a:schemeClr val="bg2">
                        <a:lumMod val="25000"/>
                      </a:schemeClr>
                    </a:solidFill>
                    <a:latin typeface="Arial Nova" panose="020B0504020202020204" pitchFamily="34" charset="0"/>
                    <a:ea typeface="Phetsarath OT" panose="02000500000000000001" pitchFamily="2" charset="2"/>
                    <a:cs typeface="Phetsarath OT" panose="02000500000000000001" pitchFamily="2" charset="2"/>
                  </a:defRPr>
                </a:pPr>
                <a:r>
                  <a:rPr lang="en"/>
                  <a:t>Age group</a:t>
                </a:r>
                <a:endParaRPr lang="en-US"/>
              </a:p>
            </c:rich>
          </c:tx>
          <c:overlay val="0"/>
          <c:spPr>
            <a:noFill/>
            <a:ln>
              <a:noFill/>
            </a:ln>
            <a:effectLst/>
          </c:spPr>
          <c:txPr>
            <a:bodyPr rot="0" spcFirstLastPara="1" vertOverflow="ellipsis" vert="horz" wrap="square" anchor="ctr" anchorCtr="1"/>
            <a:lstStyle/>
            <a:p>
              <a:pPr>
                <a:defRPr sz="1400" b="0" i="0" u="none" strike="noStrike" kern="1200" baseline="0">
                  <a:solidFill>
                    <a:schemeClr val="bg2">
                      <a:lumMod val="25000"/>
                    </a:schemeClr>
                  </a:solidFill>
                  <a:latin typeface="Arial Nova" panose="020B0504020202020204" pitchFamily="34" charset="0"/>
                  <a:ea typeface="Phetsarath OT" panose="02000500000000000001" pitchFamily="2" charset="2"/>
                  <a:cs typeface="Phetsarath OT" panose="02000500000000000001" pitchFamily="2" charset="2"/>
                </a:defRPr>
              </a:pPr>
              <a:endParaRPr lang="en-US"/>
            </a:p>
          </c:txPr>
        </c:title>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bg2">
                    <a:lumMod val="25000"/>
                  </a:schemeClr>
                </a:solidFill>
                <a:latin typeface="Arial Nova" panose="020B0504020202020204" pitchFamily="34" charset="0"/>
                <a:ea typeface="Phetsarath OT" panose="02000500000000000001" pitchFamily="2" charset="2"/>
                <a:cs typeface="Phetsarath OT" panose="02000500000000000001" pitchFamily="2" charset="2"/>
              </a:defRPr>
            </a:pPr>
            <a:endParaRPr lang="en-US"/>
          </a:p>
        </c:txPr>
        <c:crossAx val="669244864"/>
        <c:crosses val="autoZero"/>
        <c:auto val="1"/>
        <c:lblAlgn val="ctr"/>
        <c:lblOffset val="100"/>
        <c:noMultiLvlLbl val="0"/>
      </c:catAx>
      <c:valAx>
        <c:axId val="669244864"/>
        <c:scaling>
          <c:orientation val="minMax"/>
        </c:scaling>
        <c:delete val="0"/>
        <c:axPos val="l"/>
        <c:majorGridlines>
          <c:spPr>
            <a:ln>
              <a:solidFill>
                <a:schemeClr val="tx1">
                  <a:lumMod val="15000"/>
                  <a:lumOff val="85000"/>
                </a:schemeClr>
              </a:solidFill>
              <a:prstDash val="sysDot"/>
            </a:ln>
            <a:effectLst/>
          </c:spPr>
        </c:majorGridlines>
        <c:title>
          <c:tx>
            <c:rich>
              <a:bodyPr rot="-5400000" spcFirstLastPara="1" vertOverflow="ellipsis" vert="horz" wrap="square" anchor="ctr" anchorCtr="1"/>
              <a:lstStyle/>
              <a:p>
                <a:pPr algn="ctr" rtl="0">
                  <a:defRPr sz="1400" b="0" i="0" u="none" strike="noStrike" kern="1200" baseline="0">
                    <a:solidFill>
                      <a:schemeClr val="bg2">
                        <a:lumMod val="25000"/>
                      </a:schemeClr>
                    </a:solidFill>
                    <a:latin typeface="Arial Nova" panose="020B0504020202020204" pitchFamily="34" charset="0"/>
                    <a:ea typeface="Phetsarath OT" panose="02000500000000000001" pitchFamily="2" charset="2"/>
                    <a:cs typeface="Phetsarath OT" panose="02000500000000000001" pitchFamily="2" charset="2"/>
                  </a:defRPr>
                </a:pPr>
                <a:r>
                  <a:rPr lang="en"/>
                  <a:t>Number of HIV cases</a:t>
                </a:r>
                <a:endParaRPr lang="en-US"/>
              </a:p>
            </c:rich>
          </c:tx>
          <c:layout>
            <c:manualLayout>
              <c:xMode val="edge"/>
              <c:yMode val="edge"/>
              <c:x val="1.9285315316297531E-2"/>
              <c:y val="0.21008219451316304"/>
            </c:manualLayout>
          </c:layout>
          <c:overlay val="0"/>
          <c:spPr>
            <a:noFill/>
            <a:ln>
              <a:noFill/>
            </a:ln>
            <a:effectLst/>
          </c:spPr>
          <c:txPr>
            <a:bodyPr rot="-5400000" spcFirstLastPara="1" vertOverflow="ellipsis" vert="horz" wrap="square" anchor="ctr" anchorCtr="1"/>
            <a:lstStyle/>
            <a:p>
              <a:pPr algn="ctr" rtl="0">
                <a:defRPr sz="1400" b="0" i="0" u="none" strike="noStrike" kern="1200" baseline="0">
                  <a:solidFill>
                    <a:schemeClr val="bg2">
                      <a:lumMod val="25000"/>
                    </a:schemeClr>
                  </a:solidFill>
                  <a:latin typeface="Arial Nova" panose="020B0504020202020204" pitchFamily="34" charset="0"/>
                  <a:ea typeface="Phetsarath OT" panose="02000500000000000001" pitchFamily="2" charset="2"/>
                  <a:cs typeface="Phetsarath OT" panose="02000500000000000001" pitchFamily="2" charset="2"/>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bg2">
                    <a:lumMod val="25000"/>
                  </a:schemeClr>
                </a:solidFill>
                <a:latin typeface="Arial Nova" panose="020B0504020202020204" pitchFamily="34" charset="0"/>
                <a:ea typeface="Phetsarath OT" panose="02000500000000000001" pitchFamily="2" charset="2"/>
                <a:cs typeface="Phetsarath OT" panose="02000500000000000001" pitchFamily="2" charset="2"/>
              </a:defRPr>
            </a:pPr>
            <a:endParaRPr lang="en-US"/>
          </a:p>
        </c:txPr>
        <c:crossAx val="669246496"/>
        <c:crosses val="autoZero"/>
        <c:crossBetween val="between"/>
      </c:valAx>
      <c:spPr>
        <a:noFill/>
        <a:ln>
          <a:noFill/>
        </a:ln>
        <a:effectLst/>
      </c:spPr>
    </c:plotArea>
    <c:legend>
      <c:legendPos val="r"/>
      <c:layout>
        <c:manualLayout>
          <c:xMode val="edge"/>
          <c:yMode val="edge"/>
          <c:x val="0.87600769383461541"/>
          <c:y val="0.19580111716573448"/>
          <c:w val="0.114555672220732"/>
          <c:h val="0.20966064867270778"/>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bg2">
                  <a:lumMod val="25000"/>
                </a:schemeClr>
              </a:solidFill>
              <a:latin typeface="Arial Nova" panose="020B0504020202020204" pitchFamily="34" charset="0"/>
              <a:ea typeface="Phetsarath OT" panose="02000500000000000001" pitchFamily="2" charset="2"/>
              <a:cs typeface="Phetsarath OT" panose="02000500000000000001" pitchFamily="2" charset="2"/>
            </a:defRPr>
          </a:pPr>
          <a:endParaRPr lang="en-US"/>
        </a:p>
      </c:txPr>
    </c:legend>
    <c:plotVisOnly val="1"/>
    <c:dispBlanksAs val="gap"/>
    <c:showDLblsOverMax val="0"/>
  </c:chart>
  <c:spPr>
    <a:noFill/>
    <a:ln>
      <a:noFill/>
    </a:ln>
    <a:effectLst/>
  </c:spPr>
  <c:txPr>
    <a:bodyPr/>
    <a:lstStyle/>
    <a:p>
      <a:pPr>
        <a:defRPr sz="1400" b="0">
          <a:solidFill>
            <a:schemeClr val="bg2">
              <a:lumMod val="25000"/>
            </a:schemeClr>
          </a:solidFill>
          <a:latin typeface="Arial Nova" panose="020B0504020202020204" pitchFamily="34" charset="0"/>
          <a:ea typeface="Phetsarath OT" panose="02000500000000000001" pitchFamily="2" charset="2"/>
          <a:cs typeface="Phetsarath OT" panose="02000500000000000001" pitchFamily="2" charset="2"/>
        </a:defRPr>
      </a:pPr>
      <a:endParaRPr lang="en-US"/>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9618346597804308E-2"/>
          <c:y val="2.905302782722945E-2"/>
          <c:w val="0.8994060092286853"/>
          <c:h val="0.75283676647622322"/>
        </c:manualLayout>
      </c:layout>
      <c:barChart>
        <c:barDir val="col"/>
        <c:grouping val="clustered"/>
        <c:varyColors val="0"/>
        <c:ser>
          <c:idx val="0"/>
          <c:order val="0"/>
          <c:tx>
            <c:strRef>
              <c:f>'HIV cases by gender'!$B$2</c:f>
              <c:strCache>
                <c:ptCount val="1"/>
                <c:pt idx="0">
                  <c:v>Total</c:v>
                </c:pt>
              </c:strCache>
            </c:strRef>
          </c:tx>
          <c:spPr>
            <a:solidFill>
              <a:srgbClr val="0099FF">
                <a:alpha val="48000"/>
              </a:srgbClr>
            </a:solidFill>
            <a:ln>
              <a:noFill/>
            </a:ln>
            <a:effectLst>
              <a:innerShdw blurRad="114300">
                <a:schemeClr val="accent1"/>
              </a:innerShdw>
            </a:effectLst>
          </c:spPr>
          <c:invertIfNegative val="0"/>
          <c:dLbls>
            <c:dLbl>
              <c:idx val="3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FDF-4ECD-9A89-9D1BFE2671C7}"/>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Arial Nova" panose="020B0504020202020204" pitchFamily="34" charset="0"/>
                    <a:ea typeface="Phetsarath OT" panose="02000500000000000001" pitchFamily="2" charset="2"/>
                    <a:cs typeface="Phetsarath OT" panose="02000500000000000001" pitchFamily="2" charset="2"/>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'HIV cases by gender'!$A$3:$A$36</c:f>
              <c:numCache>
                <c:formatCode>General</c:formatCode>
                <c:ptCount val="34"/>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numCache>
            </c:numRef>
          </c:cat>
          <c:val>
            <c:numRef>
              <c:f>'HIV cases by gender'!$B$3:$B$36</c:f>
              <c:numCache>
                <c:formatCode>General</c:formatCode>
                <c:ptCount val="34"/>
                <c:pt idx="0">
                  <c:v>1</c:v>
                </c:pt>
                <c:pt idx="1">
                  <c:v>5</c:v>
                </c:pt>
                <c:pt idx="2">
                  <c:v>5</c:v>
                </c:pt>
                <c:pt idx="3">
                  <c:v>8</c:v>
                </c:pt>
                <c:pt idx="4">
                  <c:v>12</c:v>
                </c:pt>
                <c:pt idx="5">
                  <c:v>33</c:v>
                </c:pt>
                <c:pt idx="6">
                  <c:v>72</c:v>
                </c:pt>
                <c:pt idx="7">
                  <c:v>111</c:v>
                </c:pt>
                <c:pt idx="8">
                  <c:v>102</c:v>
                </c:pt>
                <c:pt idx="9">
                  <c:v>152</c:v>
                </c:pt>
                <c:pt idx="10">
                  <c:v>162</c:v>
                </c:pt>
                <c:pt idx="11">
                  <c:v>192</c:v>
                </c:pt>
                <c:pt idx="12">
                  <c:v>187</c:v>
                </c:pt>
                <c:pt idx="13">
                  <c:v>170</c:v>
                </c:pt>
                <c:pt idx="14">
                  <c:v>258</c:v>
                </c:pt>
                <c:pt idx="15">
                  <c:v>357</c:v>
                </c:pt>
                <c:pt idx="16">
                  <c:v>353</c:v>
                </c:pt>
                <c:pt idx="17">
                  <c:v>458</c:v>
                </c:pt>
                <c:pt idx="18">
                  <c:v>487</c:v>
                </c:pt>
                <c:pt idx="19">
                  <c:v>535</c:v>
                </c:pt>
                <c:pt idx="20">
                  <c:v>612</c:v>
                </c:pt>
                <c:pt idx="21">
                  <c:v>670</c:v>
                </c:pt>
                <c:pt idx="22">
                  <c:v>617</c:v>
                </c:pt>
                <c:pt idx="23">
                  <c:v>679</c:v>
                </c:pt>
                <c:pt idx="24">
                  <c:v>834</c:v>
                </c:pt>
                <c:pt idx="25" formatCode="#,##0">
                  <c:v>1096</c:v>
                </c:pt>
                <c:pt idx="26" formatCode="#,##0">
                  <c:v>1243</c:v>
                </c:pt>
                <c:pt idx="27" formatCode="#,##0">
                  <c:v>1508</c:v>
                </c:pt>
                <c:pt idx="28" formatCode="#,##0">
                  <c:v>1424</c:v>
                </c:pt>
                <c:pt idx="29" formatCode="#,##0">
                  <c:v>1392</c:v>
                </c:pt>
                <c:pt idx="30" formatCode="#,##0">
                  <c:v>1579</c:v>
                </c:pt>
                <c:pt idx="31" formatCode="#,##0">
                  <c:v>1552</c:v>
                </c:pt>
                <c:pt idx="32" formatCode="#,##0">
                  <c:v>1763</c:v>
                </c:pt>
                <c:pt idx="33" formatCode="#,##0">
                  <c:v>2066</c:v>
                </c:pt>
              </c:numCache>
            </c:numRef>
          </c:val>
          <c:extLst>
            <c:ext xmlns:c16="http://schemas.microsoft.com/office/drawing/2014/chart" uri="{C3380CC4-5D6E-409C-BE32-E72D297353CC}">
              <c16:uniqueId val="{00000000-5FFD-4F9B-9F4E-63ACA3A8C82D}"/>
            </c:ext>
          </c:extLst>
        </c:ser>
        <c:dLbls>
          <c:showLegendKey val="0"/>
          <c:showVal val="0"/>
          <c:showCatName val="0"/>
          <c:showSerName val="0"/>
          <c:showPercent val="0"/>
          <c:showBubbleSize val="0"/>
        </c:dLbls>
        <c:gapWidth val="32"/>
        <c:axId val="669248672"/>
        <c:axId val="669242144"/>
      </c:barChart>
      <c:lineChart>
        <c:grouping val="standard"/>
        <c:varyColors val="0"/>
        <c:ser>
          <c:idx val="1"/>
          <c:order val="1"/>
          <c:tx>
            <c:strRef>
              <c:f>'HIV cases by gender'!$C$2</c:f>
              <c:strCache>
                <c:ptCount val="1"/>
                <c:pt idx="0">
                  <c:v>Male</c:v>
                </c:pt>
              </c:strCache>
            </c:strRef>
          </c:tx>
          <c:spPr>
            <a:ln w="31750" cap="rnd">
              <a:solidFill>
                <a:srgbClr val="FF0000"/>
              </a:solidFill>
              <a:round/>
            </a:ln>
            <a:effectLst/>
          </c:spPr>
          <c:marker>
            <c:symbol val="circle"/>
            <c:size val="9"/>
            <c:spPr>
              <a:solidFill>
                <a:sysClr val="window" lastClr="FFFFFF"/>
              </a:solidFill>
              <a:ln>
                <a:solidFill>
                  <a:srgbClr val="FF0000"/>
                </a:solidFill>
              </a:ln>
              <a:effectLst/>
            </c:spPr>
          </c:marker>
          <c:dLbls>
            <c:dLbl>
              <c:idx val="3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FDF-4ECD-9A89-9D1BFE2671C7}"/>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Arial Nova" panose="020B0504020202020204" pitchFamily="34" charset="0"/>
                    <a:ea typeface="Phetsarath OT" panose="02000500000000000001" pitchFamily="2" charset="2"/>
                    <a:cs typeface="Phetsarath OT" panose="02000500000000000001" pitchFamily="2" charset="2"/>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'HIV cases by gender'!$A$3:$A$36</c:f>
              <c:numCache>
                <c:formatCode>General</c:formatCode>
                <c:ptCount val="34"/>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numCache>
            </c:numRef>
          </c:cat>
          <c:val>
            <c:numRef>
              <c:f>'HIV cases by gender'!$C$3:$C$36</c:f>
              <c:numCache>
                <c:formatCode>General</c:formatCode>
                <c:ptCount val="34"/>
                <c:pt idx="0">
                  <c:v>1</c:v>
                </c:pt>
                <c:pt idx="1">
                  <c:v>2</c:v>
                </c:pt>
                <c:pt idx="2">
                  <c:v>2</c:v>
                </c:pt>
                <c:pt idx="3">
                  <c:v>7</c:v>
                </c:pt>
                <c:pt idx="4">
                  <c:v>11</c:v>
                </c:pt>
                <c:pt idx="5">
                  <c:v>22</c:v>
                </c:pt>
                <c:pt idx="6">
                  <c:v>54</c:v>
                </c:pt>
                <c:pt idx="7">
                  <c:v>71</c:v>
                </c:pt>
                <c:pt idx="8">
                  <c:v>71</c:v>
                </c:pt>
                <c:pt idx="9">
                  <c:v>97</c:v>
                </c:pt>
                <c:pt idx="10">
                  <c:v>108</c:v>
                </c:pt>
                <c:pt idx="11">
                  <c:v>115</c:v>
                </c:pt>
                <c:pt idx="12">
                  <c:v>112</c:v>
                </c:pt>
                <c:pt idx="13">
                  <c:v>84</c:v>
                </c:pt>
                <c:pt idx="14">
                  <c:v>148</c:v>
                </c:pt>
                <c:pt idx="15">
                  <c:v>182</c:v>
                </c:pt>
                <c:pt idx="16">
                  <c:v>183</c:v>
                </c:pt>
                <c:pt idx="17">
                  <c:v>246</c:v>
                </c:pt>
                <c:pt idx="18">
                  <c:v>236</c:v>
                </c:pt>
                <c:pt idx="19">
                  <c:v>285</c:v>
                </c:pt>
                <c:pt idx="20">
                  <c:v>311</c:v>
                </c:pt>
                <c:pt idx="21">
                  <c:v>341</c:v>
                </c:pt>
                <c:pt idx="22">
                  <c:v>322</c:v>
                </c:pt>
                <c:pt idx="23">
                  <c:v>347</c:v>
                </c:pt>
                <c:pt idx="24">
                  <c:v>415</c:v>
                </c:pt>
                <c:pt idx="25">
                  <c:v>588</c:v>
                </c:pt>
                <c:pt idx="26">
                  <c:v>671</c:v>
                </c:pt>
                <c:pt idx="27">
                  <c:v>885</c:v>
                </c:pt>
                <c:pt idx="28">
                  <c:v>858</c:v>
                </c:pt>
                <c:pt idx="29">
                  <c:v>873</c:v>
                </c:pt>
                <c:pt idx="30">
                  <c:v>994</c:v>
                </c:pt>
                <c:pt idx="31">
                  <c:v>1045</c:v>
                </c:pt>
                <c:pt idx="32">
                  <c:v>1136</c:v>
                </c:pt>
                <c:pt idx="33">
                  <c:v>1344</c:v>
                </c:pt>
              </c:numCache>
            </c:numRef>
          </c:val>
          <c:smooth val="0"/>
          <c:extLst>
            <c:ext xmlns:c16="http://schemas.microsoft.com/office/drawing/2014/chart" uri="{C3380CC4-5D6E-409C-BE32-E72D297353CC}">
              <c16:uniqueId val="{00000001-5FFD-4F9B-9F4E-63ACA3A8C82D}"/>
            </c:ext>
          </c:extLst>
        </c:ser>
        <c:ser>
          <c:idx val="2"/>
          <c:order val="2"/>
          <c:tx>
            <c:strRef>
              <c:f>'HIV cases by gender'!$D$2</c:f>
              <c:strCache>
                <c:ptCount val="1"/>
                <c:pt idx="0">
                  <c:v>Female</c:v>
                </c:pt>
              </c:strCache>
            </c:strRef>
          </c:tx>
          <c:spPr>
            <a:ln w="31750" cap="rnd" cmpd="sng">
              <a:solidFill>
                <a:srgbClr val="009900"/>
              </a:solidFill>
              <a:round/>
            </a:ln>
            <a:effectLst/>
          </c:spPr>
          <c:marker>
            <c:symbol val="circle"/>
            <c:size val="9"/>
            <c:spPr>
              <a:solidFill>
                <a:sysClr val="window" lastClr="FFFFFF"/>
              </a:solidFill>
              <a:ln>
                <a:solidFill>
                  <a:srgbClr val="00B050"/>
                </a:solidFill>
              </a:ln>
              <a:effectLst/>
            </c:spPr>
          </c:marker>
          <c:dLbls>
            <c:dLbl>
              <c:idx val="33"/>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FDF-4ECD-9A89-9D1BFE2671C7}"/>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Arial Nova" panose="020B0504020202020204" pitchFamily="34" charset="0"/>
                    <a:ea typeface="Phetsarath OT" panose="02000500000000000001" pitchFamily="2" charset="2"/>
                    <a:cs typeface="Phetsarath OT" panose="02000500000000000001" pitchFamily="2" charset="2"/>
                  </a:defRPr>
                </a:pPr>
                <a:endParaRPr lang="en-US"/>
              </a:p>
            </c:txPr>
            <c:dLblPos val="b"/>
            <c:showLegendKey val="0"/>
            <c:showVal val="0"/>
            <c:showCatName val="0"/>
            <c:showSerName val="0"/>
            <c:showPercent val="0"/>
            <c:showBubbleSize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'HIV cases by gender'!$A$3:$A$36</c:f>
              <c:numCache>
                <c:formatCode>General</c:formatCode>
                <c:ptCount val="34"/>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numCache>
            </c:numRef>
          </c:cat>
          <c:val>
            <c:numRef>
              <c:f>'HIV cases by gender'!$D$3:$D$36</c:f>
              <c:numCache>
                <c:formatCode>General</c:formatCode>
                <c:ptCount val="34"/>
                <c:pt idx="0">
                  <c:v>0</c:v>
                </c:pt>
                <c:pt idx="1">
                  <c:v>3</c:v>
                </c:pt>
                <c:pt idx="2">
                  <c:v>3</c:v>
                </c:pt>
                <c:pt idx="3">
                  <c:v>1</c:v>
                </c:pt>
                <c:pt idx="4">
                  <c:v>1</c:v>
                </c:pt>
                <c:pt idx="5">
                  <c:v>11</c:v>
                </c:pt>
                <c:pt idx="6">
                  <c:v>18</c:v>
                </c:pt>
                <c:pt idx="7">
                  <c:v>40</c:v>
                </c:pt>
                <c:pt idx="8">
                  <c:v>31</c:v>
                </c:pt>
                <c:pt idx="9">
                  <c:v>55</c:v>
                </c:pt>
                <c:pt idx="10">
                  <c:v>54</c:v>
                </c:pt>
                <c:pt idx="11">
                  <c:v>77</c:v>
                </c:pt>
                <c:pt idx="12">
                  <c:v>75</c:v>
                </c:pt>
                <c:pt idx="13">
                  <c:v>86</c:v>
                </c:pt>
                <c:pt idx="14">
                  <c:v>110</c:v>
                </c:pt>
                <c:pt idx="15">
                  <c:v>175</c:v>
                </c:pt>
                <c:pt idx="16">
                  <c:v>170</c:v>
                </c:pt>
                <c:pt idx="17">
                  <c:v>212</c:v>
                </c:pt>
                <c:pt idx="18">
                  <c:v>251</c:v>
                </c:pt>
                <c:pt idx="19">
                  <c:v>250</c:v>
                </c:pt>
                <c:pt idx="20">
                  <c:v>301</c:v>
                </c:pt>
                <c:pt idx="21">
                  <c:v>329</c:v>
                </c:pt>
                <c:pt idx="22">
                  <c:v>295</c:v>
                </c:pt>
                <c:pt idx="23">
                  <c:v>332</c:v>
                </c:pt>
                <c:pt idx="24">
                  <c:v>419</c:v>
                </c:pt>
                <c:pt idx="25">
                  <c:v>508</c:v>
                </c:pt>
                <c:pt idx="26">
                  <c:v>572</c:v>
                </c:pt>
                <c:pt idx="27">
                  <c:v>623</c:v>
                </c:pt>
                <c:pt idx="28">
                  <c:v>566</c:v>
                </c:pt>
                <c:pt idx="29">
                  <c:v>519</c:v>
                </c:pt>
                <c:pt idx="30">
                  <c:v>585</c:v>
                </c:pt>
                <c:pt idx="31">
                  <c:v>507</c:v>
                </c:pt>
                <c:pt idx="32">
                  <c:v>627</c:v>
                </c:pt>
                <c:pt idx="33">
                  <c:v>722</c:v>
                </c:pt>
              </c:numCache>
            </c:numRef>
          </c:val>
          <c:smooth val="0"/>
          <c:extLst>
            <c:ext xmlns:c16="http://schemas.microsoft.com/office/drawing/2014/chart" uri="{C3380CC4-5D6E-409C-BE32-E72D297353CC}">
              <c16:uniqueId val="{00000002-5FFD-4F9B-9F4E-63ACA3A8C82D}"/>
            </c:ext>
          </c:extLst>
        </c:ser>
        <c:dLbls>
          <c:showLegendKey val="0"/>
          <c:showVal val="0"/>
          <c:showCatName val="0"/>
          <c:showSerName val="0"/>
          <c:showPercent val="0"/>
          <c:showBubbleSize val="0"/>
        </c:dLbls>
        <c:marker val="1"/>
        <c:smooth val="0"/>
        <c:axId val="669238336"/>
        <c:axId val="669244320"/>
      </c:lineChart>
      <c:catAx>
        <c:axId val="669248672"/>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75000"/>
                    <a:lumOff val="25000"/>
                  </a:schemeClr>
                </a:solidFill>
                <a:latin typeface="Arial Nova" panose="020B0504020202020204" pitchFamily="34" charset="0"/>
                <a:ea typeface="Phetsarath OT" panose="02000500000000000001" pitchFamily="2" charset="2"/>
                <a:cs typeface="Phetsarath OT" panose="02000500000000000001" pitchFamily="2" charset="2"/>
              </a:defRPr>
            </a:pPr>
            <a:endParaRPr lang="en-US"/>
          </a:p>
        </c:txPr>
        <c:crossAx val="669242144"/>
        <c:crosses val="autoZero"/>
        <c:auto val="1"/>
        <c:lblAlgn val="ctr"/>
        <c:lblOffset val="100"/>
        <c:noMultiLvlLbl val="0"/>
      </c:catAx>
      <c:valAx>
        <c:axId val="669242144"/>
        <c:scaling>
          <c:orientation val="minMax"/>
        </c:scaling>
        <c:delete val="0"/>
        <c:axPos val="l"/>
        <c:numFmt formatCode="General" sourceLinked="1"/>
        <c:majorTickMark val="none"/>
        <c:minorTickMark val="none"/>
        <c:tickLblPos val="nextTo"/>
        <c:spPr>
          <a:noFill/>
          <a:ln>
            <a:solidFill>
              <a:schemeClr val="bg1">
                <a:lumMod val="85000"/>
              </a:schemeClr>
            </a:solidFill>
          </a:ln>
          <a:effectLst/>
        </c:spPr>
        <c:txPr>
          <a:bodyPr rot="-60000000" spcFirstLastPara="1" vertOverflow="ellipsis" vert="horz" wrap="square" anchor="ctr" anchorCtr="1"/>
          <a:lstStyle/>
          <a:p>
            <a:pPr>
              <a:defRPr sz="1200" b="0" i="0" u="none" strike="noStrike" kern="1200" baseline="0">
                <a:solidFill>
                  <a:schemeClr val="tx1">
                    <a:lumMod val="75000"/>
                    <a:lumOff val="25000"/>
                  </a:schemeClr>
                </a:solidFill>
                <a:latin typeface="Arial Nova" panose="020B0504020202020204" pitchFamily="34" charset="0"/>
                <a:ea typeface="Phetsarath OT" panose="02000500000000000001" pitchFamily="2" charset="2"/>
                <a:cs typeface="Phetsarath OT" panose="02000500000000000001" pitchFamily="2" charset="2"/>
              </a:defRPr>
            </a:pPr>
            <a:endParaRPr lang="en-US"/>
          </a:p>
        </c:txPr>
        <c:crossAx val="669248672"/>
        <c:crosses val="autoZero"/>
        <c:crossBetween val="between"/>
      </c:valAx>
      <c:valAx>
        <c:axId val="669244320"/>
        <c:scaling>
          <c:orientation val="minMax"/>
          <c:max val="1800"/>
        </c:scaling>
        <c:delete val="1"/>
        <c:axPos val="r"/>
        <c:numFmt formatCode="General" sourceLinked="1"/>
        <c:majorTickMark val="none"/>
        <c:minorTickMark val="none"/>
        <c:tickLblPos val="nextTo"/>
        <c:crossAx val="669238336"/>
        <c:crosses val="max"/>
        <c:crossBetween val="between"/>
      </c:valAx>
      <c:catAx>
        <c:axId val="669238336"/>
        <c:scaling>
          <c:orientation val="minMax"/>
        </c:scaling>
        <c:delete val="1"/>
        <c:axPos val="b"/>
        <c:numFmt formatCode="General" sourceLinked="1"/>
        <c:majorTickMark val="none"/>
        <c:minorTickMark val="none"/>
        <c:tickLblPos val="nextTo"/>
        <c:crossAx val="669244320"/>
        <c:crosses val="autoZero"/>
        <c:auto val="1"/>
        <c:lblAlgn val="ctr"/>
        <c:lblOffset val="100"/>
        <c:noMultiLvlLbl val="0"/>
      </c:catAx>
      <c:spPr>
        <a:noFill/>
        <a:ln>
          <a:noFill/>
        </a:ln>
        <a:effectLst/>
      </c:spPr>
    </c:plotArea>
    <c:legend>
      <c:legendPos val="b"/>
      <c:layout>
        <c:manualLayout>
          <c:xMode val="edge"/>
          <c:yMode val="edge"/>
          <c:x val="0.3232605374932972"/>
          <c:y val="7.0835493096506705E-2"/>
          <c:w val="0.37382110404717722"/>
          <c:h val="8.7535660356690026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Nova" panose="020B0504020202020204" pitchFamily="34" charset="0"/>
              <a:ea typeface="Phetsarath OT" panose="02000500000000000001" pitchFamily="2" charset="2"/>
              <a:cs typeface="Phetsarath OT" panose="02000500000000000001" pitchFamily="2" charset="2"/>
            </a:defRPr>
          </a:pPr>
          <a:endParaRPr lang="en-US"/>
        </a:p>
      </c:txPr>
    </c:legend>
    <c:plotVisOnly val="1"/>
    <c:dispBlanksAs val="gap"/>
    <c:showDLblsOverMax val="0"/>
  </c:chart>
  <c:spPr>
    <a:noFill/>
    <a:ln>
      <a:noFill/>
    </a:ln>
    <a:effectLst/>
  </c:spPr>
  <c:txPr>
    <a:bodyPr/>
    <a:lstStyle/>
    <a:p>
      <a:pPr>
        <a:defRPr sz="1200">
          <a:solidFill>
            <a:schemeClr val="tx1">
              <a:lumMod val="75000"/>
              <a:lumOff val="25000"/>
            </a:schemeClr>
          </a:solidFill>
          <a:latin typeface="Arial Nova" panose="020B0504020202020204" pitchFamily="34" charset="0"/>
          <a:ea typeface="Phetsarath OT" panose="02000500000000000001" pitchFamily="2" charset="2"/>
          <a:cs typeface="Phetsarath OT" panose="02000500000000000001" pitchFamily="2" charset="2"/>
        </a:defRPr>
      </a:pPr>
      <a:endParaRPr lang="en-US"/>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1990649606299208E-2"/>
          <c:y val="0.11933321575657543"/>
          <c:w val="0.42896029533684271"/>
          <c:h val="0.77851620614761741"/>
        </c:manualLayout>
      </c:layout>
      <c:doughnutChart>
        <c:varyColors val="1"/>
        <c:ser>
          <c:idx val="0"/>
          <c:order val="0"/>
          <c:tx>
            <c:strRef>
              <c:f>Sheet1!$B$1</c:f>
              <c:strCache>
                <c:ptCount val="1"/>
                <c:pt idx="0">
                  <c:v>Sales</c:v>
                </c:pt>
              </c:strCache>
            </c:strRef>
          </c:tx>
          <c:spPr>
            <a:ln>
              <a:noFill/>
            </a:ln>
          </c:spPr>
          <c:dPt>
            <c:idx val="0"/>
            <c:bubble3D val="0"/>
            <c:spPr>
              <a:solidFill>
                <a:srgbClr val="7CAD44"/>
              </a:solidFill>
              <a:ln w="19050">
                <a:noFill/>
              </a:ln>
              <a:effectLst/>
            </c:spPr>
            <c:extLst>
              <c:ext xmlns:c16="http://schemas.microsoft.com/office/drawing/2014/chart" uri="{C3380CC4-5D6E-409C-BE32-E72D297353CC}">
                <c16:uniqueId val="{00000001-FA2A-4502-BEB1-75AABD488107}"/>
              </c:ext>
            </c:extLst>
          </c:dPt>
          <c:dPt>
            <c:idx val="1"/>
            <c:bubble3D val="0"/>
            <c:spPr>
              <a:solidFill>
                <a:srgbClr val="C0504D">
                  <a:lumMod val="60000"/>
                  <a:lumOff val="40000"/>
                </a:srgbClr>
              </a:solidFill>
              <a:ln w="19050">
                <a:noFill/>
              </a:ln>
              <a:effectLst/>
            </c:spPr>
            <c:extLst>
              <c:ext xmlns:c16="http://schemas.microsoft.com/office/drawing/2014/chart" uri="{C3380CC4-5D6E-409C-BE32-E72D297353CC}">
                <c16:uniqueId val="{00000003-FA2A-4502-BEB1-75AABD488107}"/>
              </c:ext>
            </c:extLst>
          </c:dPt>
          <c:dPt>
            <c:idx val="2"/>
            <c:bubble3D val="0"/>
            <c:spPr>
              <a:solidFill>
                <a:srgbClr val="CC66FF"/>
              </a:solidFill>
              <a:ln w="19050">
                <a:noFill/>
              </a:ln>
              <a:effectLst/>
            </c:spPr>
            <c:extLst>
              <c:ext xmlns:c16="http://schemas.microsoft.com/office/drawing/2014/chart" uri="{C3380CC4-5D6E-409C-BE32-E72D297353CC}">
                <c16:uniqueId val="{00000005-FA2A-4502-BEB1-75AABD488107}"/>
              </c:ext>
            </c:extLst>
          </c:dPt>
          <c:dPt>
            <c:idx val="3"/>
            <c:bubble3D val="0"/>
            <c:spPr>
              <a:solidFill>
                <a:srgbClr val="3399FF"/>
              </a:solidFill>
              <a:ln w="19050">
                <a:noFill/>
              </a:ln>
              <a:effectLst/>
            </c:spPr>
            <c:extLst>
              <c:ext xmlns:c16="http://schemas.microsoft.com/office/drawing/2014/chart" uri="{C3380CC4-5D6E-409C-BE32-E72D297353CC}">
                <c16:uniqueId val="{00000007-FA2A-4502-BEB1-75AABD488107}"/>
              </c:ext>
            </c:extLst>
          </c:dPt>
          <c:dPt>
            <c:idx val="4"/>
            <c:bubble3D val="0"/>
            <c:spPr>
              <a:solidFill>
                <a:srgbClr val="009999"/>
              </a:solidFill>
              <a:ln w="19050">
                <a:noFill/>
              </a:ln>
              <a:effectLst/>
            </c:spPr>
            <c:extLst>
              <c:ext xmlns:c16="http://schemas.microsoft.com/office/drawing/2014/chart" uri="{C3380CC4-5D6E-409C-BE32-E72D297353CC}">
                <c16:uniqueId val="{00000009-FA2A-4502-BEB1-75AABD488107}"/>
              </c:ext>
            </c:extLst>
          </c:dPt>
          <c:dPt>
            <c:idx val="5"/>
            <c:bubble3D val="0"/>
            <c:spPr>
              <a:solidFill>
                <a:srgbClr val="F79646">
                  <a:lumMod val="75000"/>
                </a:srgbClr>
              </a:solidFill>
              <a:ln>
                <a:noFill/>
              </a:ln>
            </c:spPr>
            <c:extLst>
              <c:ext xmlns:c16="http://schemas.microsoft.com/office/drawing/2014/chart" uri="{C3380CC4-5D6E-409C-BE32-E72D297353CC}">
                <c16:uniqueId val="{00000022-1633-407D-A074-0A6C3B8E50E4}"/>
              </c:ext>
            </c:extLst>
          </c:dPt>
          <c:dPt>
            <c:idx val="6"/>
            <c:bubble3D val="0"/>
            <c:spPr>
              <a:solidFill>
                <a:srgbClr val="FF99FF"/>
              </a:solidFill>
              <a:ln>
                <a:noFill/>
              </a:ln>
            </c:spPr>
            <c:extLst>
              <c:ext xmlns:c16="http://schemas.microsoft.com/office/drawing/2014/chart" uri="{C3380CC4-5D6E-409C-BE32-E72D297353CC}">
                <c16:uniqueId val="{00000024-1633-407D-A074-0A6C3B8E50E4}"/>
              </c:ext>
            </c:extLst>
          </c:dPt>
          <c:dPt>
            <c:idx val="7"/>
            <c:bubble3D val="0"/>
            <c:spPr>
              <a:solidFill>
                <a:srgbClr val="FF5050"/>
              </a:solidFill>
              <a:ln>
                <a:noFill/>
              </a:ln>
            </c:spPr>
            <c:extLst>
              <c:ext xmlns:c16="http://schemas.microsoft.com/office/drawing/2014/chart" uri="{C3380CC4-5D6E-409C-BE32-E72D297353CC}">
                <c16:uniqueId val="{00000021-1633-407D-A074-0A6C3B8E50E4}"/>
              </c:ext>
            </c:extLst>
          </c:dPt>
          <c:dPt>
            <c:idx val="8"/>
            <c:bubble3D val="0"/>
            <c:spPr>
              <a:solidFill>
                <a:srgbClr val="8064A2">
                  <a:lumMod val="60000"/>
                  <a:lumOff val="40000"/>
                </a:srgbClr>
              </a:solidFill>
              <a:ln>
                <a:noFill/>
              </a:ln>
            </c:spPr>
            <c:extLst>
              <c:ext xmlns:c16="http://schemas.microsoft.com/office/drawing/2014/chart" uri="{C3380CC4-5D6E-409C-BE32-E72D297353CC}">
                <c16:uniqueId val="{00000023-1633-407D-A074-0A6C3B8E50E4}"/>
              </c:ext>
            </c:extLst>
          </c:dPt>
          <c:cat>
            <c:strRef>
              <c:f>Sheet1!$A$2:$A$10</c:f>
              <c:strCache>
                <c:ptCount val="9"/>
                <c:pt idx="0">
                  <c:v>Patients with STI symptom refer to HIV testing</c:v>
                </c:pt>
                <c:pt idx="1">
                  <c:v>Prisoners</c:v>
                </c:pt>
                <c:pt idx="2">
                  <c:v>Transgender people</c:v>
                </c:pt>
                <c:pt idx="3">
                  <c:v>Migrant Workers</c:v>
                </c:pt>
                <c:pt idx="4">
                  <c:v>Female sex workers</c:v>
                </c:pt>
                <c:pt idx="5">
                  <c:v>TB patients</c:v>
                </c:pt>
                <c:pt idx="6">
                  <c:v>Pregnant Women</c:v>
                </c:pt>
                <c:pt idx="7">
                  <c:v>Men who have sex with men</c:v>
                </c:pt>
                <c:pt idx="8">
                  <c:v>General Population*</c:v>
                </c:pt>
              </c:strCache>
            </c:strRef>
          </c:cat>
          <c:val>
            <c:numRef>
              <c:f>Sheet1!$B$2:$B$10</c:f>
              <c:numCache>
                <c:formatCode>0.0%</c:formatCode>
                <c:ptCount val="9"/>
                <c:pt idx="0">
                  <c:v>6.2923523717328175E-3</c:v>
                </c:pt>
                <c:pt idx="1">
                  <c:v>7.7444336882865443E-3</c:v>
                </c:pt>
                <c:pt idx="2">
                  <c:v>1.5488867376573089E-2</c:v>
                </c:pt>
                <c:pt idx="3">
                  <c:v>2.6137463697967087E-2</c:v>
                </c:pt>
                <c:pt idx="4">
                  <c:v>2.904162633107454E-2</c:v>
                </c:pt>
                <c:pt idx="5">
                  <c:v>3.3881897386253627E-2</c:v>
                </c:pt>
                <c:pt idx="6">
                  <c:v>6.43756050338819E-2</c:v>
                </c:pt>
                <c:pt idx="7">
                  <c:v>0.31945788964181993</c:v>
                </c:pt>
                <c:pt idx="8">
                  <c:v>0.49757986447241043</c:v>
                </c:pt>
              </c:numCache>
            </c:numRef>
          </c:val>
          <c:extLst>
            <c:ext xmlns:c16="http://schemas.microsoft.com/office/drawing/2014/chart" uri="{C3380CC4-5D6E-409C-BE32-E72D297353CC}">
              <c16:uniqueId val="{0000000A-FA2A-4502-BEB1-75AABD488107}"/>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r"/>
      <c:layout>
        <c:manualLayout>
          <c:xMode val="edge"/>
          <c:yMode val="edge"/>
          <c:x val="0.54031974518810144"/>
          <c:y val="5.0990103658708368E-2"/>
          <c:w val="0.44841521762904635"/>
          <c:h val="0.89801952437998622"/>
        </c:manualLayout>
      </c:layout>
      <c:overlay val="0"/>
    </c:legend>
    <c:plotVisOnly val="1"/>
    <c:dispBlanksAs val="gap"/>
    <c:showDLblsOverMax val="0"/>
    <c:extLst/>
  </c:chart>
  <c:spPr>
    <a:noFill/>
    <a:ln>
      <a:noFill/>
    </a:ln>
    <a:effectLst/>
  </c:spPr>
  <c:txPr>
    <a:bodyPr/>
    <a:lstStyle/>
    <a:p>
      <a:pPr>
        <a:defRPr sz="1200">
          <a:latin typeface="Arial Nova" panose="020B0504020202020204" pitchFamily="34" charset="0"/>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1909699812113648E-2"/>
          <c:y val="0.14733544513832322"/>
          <c:w val="0.63446524102519974"/>
          <c:h val="0.53319600567170466"/>
        </c:manualLayout>
      </c:layout>
      <c:barChart>
        <c:barDir val="col"/>
        <c:grouping val="clustered"/>
        <c:varyColors val="0"/>
        <c:ser>
          <c:idx val="0"/>
          <c:order val="0"/>
          <c:tx>
            <c:strRef>
              <c:f>'Condom use KP'!$B$7</c:f>
              <c:strCache>
                <c:ptCount val="1"/>
                <c:pt idx="0">
                  <c:v>Female sex workers</c:v>
                </c:pt>
              </c:strCache>
            </c:strRef>
          </c:tx>
          <c:spPr>
            <a:solidFill>
              <a:srgbClr val="00A99A"/>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'Condom use KP'!$C$6:$M$6</c:f>
              <c:numCache>
                <c:formatCode>General</c:formatCode>
                <c:ptCount val="11"/>
                <c:pt idx="0">
                  <c:v>2007</c:v>
                </c:pt>
                <c:pt idx="1">
                  <c:v>2008</c:v>
                </c:pt>
                <c:pt idx="2">
                  <c:v>2009</c:v>
                </c:pt>
                <c:pt idx="3">
                  <c:v>2010</c:v>
                </c:pt>
                <c:pt idx="4">
                  <c:v>2011</c:v>
                </c:pt>
                <c:pt idx="5">
                  <c:v>2012</c:v>
                </c:pt>
                <c:pt idx="6">
                  <c:v>2014</c:v>
                </c:pt>
                <c:pt idx="7">
                  <c:v>2017</c:v>
                </c:pt>
                <c:pt idx="8">
                  <c:v>2018</c:v>
                </c:pt>
                <c:pt idx="9">
                  <c:v>2020</c:v>
                </c:pt>
                <c:pt idx="10">
                  <c:v>2022</c:v>
                </c:pt>
              </c:numCache>
            </c:numRef>
          </c:cat>
          <c:val>
            <c:numRef>
              <c:f>'Condom use KP'!$C$7:$M$7</c:f>
              <c:numCache>
                <c:formatCode>0</c:formatCode>
                <c:ptCount val="11"/>
                <c:pt idx="1">
                  <c:v>95</c:v>
                </c:pt>
                <c:pt idx="2">
                  <c:v>97</c:v>
                </c:pt>
                <c:pt idx="4">
                  <c:v>92.46</c:v>
                </c:pt>
                <c:pt idx="6">
                  <c:v>92.7</c:v>
                </c:pt>
                <c:pt idx="7" formatCode="General">
                  <c:v>92</c:v>
                </c:pt>
                <c:pt idx="9" formatCode="General">
                  <c:v>90.6</c:v>
                </c:pt>
              </c:numCache>
            </c:numRef>
          </c:val>
          <c:extLst>
            <c:ext xmlns:c16="http://schemas.microsoft.com/office/drawing/2014/chart" uri="{C3380CC4-5D6E-409C-BE32-E72D297353CC}">
              <c16:uniqueId val="{00000000-D854-451A-88AF-FC2526FF5965}"/>
            </c:ext>
          </c:extLst>
        </c:ser>
        <c:ser>
          <c:idx val="1"/>
          <c:order val="1"/>
          <c:tx>
            <c:strRef>
              <c:f>'Condom use KP'!$B$8</c:f>
              <c:strCache>
                <c:ptCount val="1"/>
                <c:pt idx="0">
                  <c:v>Men who have sex with men *</c:v>
                </c:pt>
              </c:strCache>
            </c:strRef>
          </c:tx>
          <c:spPr>
            <a:solidFill>
              <a:srgbClr val="F78E1E"/>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'Condom use KP'!$C$6:$M$6</c:f>
              <c:numCache>
                <c:formatCode>General</c:formatCode>
                <c:ptCount val="11"/>
                <c:pt idx="0">
                  <c:v>2007</c:v>
                </c:pt>
                <c:pt idx="1">
                  <c:v>2008</c:v>
                </c:pt>
                <c:pt idx="2">
                  <c:v>2009</c:v>
                </c:pt>
                <c:pt idx="3">
                  <c:v>2010</c:v>
                </c:pt>
                <c:pt idx="4">
                  <c:v>2011</c:v>
                </c:pt>
                <c:pt idx="5">
                  <c:v>2012</c:v>
                </c:pt>
                <c:pt idx="6">
                  <c:v>2014</c:v>
                </c:pt>
                <c:pt idx="7">
                  <c:v>2017</c:v>
                </c:pt>
                <c:pt idx="8">
                  <c:v>2018</c:v>
                </c:pt>
                <c:pt idx="9">
                  <c:v>2020</c:v>
                </c:pt>
                <c:pt idx="10">
                  <c:v>2022</c:v>
                </c:pt>
              </c:numCache>
            </c:numRef>
          </c:cat>
          <c:val>
            <c:numRef>
              <c:f>'Condom use KP'!$C$8:$M$8</c:f>
              <c:numCache>
                <c:formatCode>General</c:formatCode>
                <c:ptCount val="11"/>
                <c:pt idx="0" formatCode="0">
                  <c:v>24</c:v>
                </c:pt>
                <c:pt idx="2" formatCode="0">
                  <c:v>66</c:v>
                </c:pt>
                <c:pt idx="6" formatCode="0">
                  <c:v>44.4</c:v>
                </c:pt>
                <c:pt idx="8">
                  <c:v>26</c:v>
                </c:pt>
                <c:pt idx="9">
                  <c:v>35.1</c:v>
                </c:pt>
              </c:numCache>
            </c:numRef>
          </c:val>
          <c:extLst>
            <c:ext xmlns:c16="http://schemas.microsoft.com/office/drawing/2014/chart" uri="{C3380CC4-5D6E-409C-BE32-E72D297353CC}">
              <c16:uniqueId val="{00000001-D854-451A-88AF-FC2526FF5965}"/>
            </c:ext>
          </c:extLst>
        </c:ser>
        <c:ser>
          <c:idx val="2"/>
          <c:order val="2"/>
          <c:tx>
            <c:strRef>
              <c:f>'Condom use KP'!$B$9</c:f>
              <c:strCache>
                <c:ptCount val="1"/>
                <c:pt idx="0">
                  <c:v>Transgender**</c:v>
                </c:pt>
              </c:strCache>
            </c:strRef>
          </c:tx>
          <c:spPr>
            <a:solidFill>
              <a:srgbClr val="EC008C"/>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'Condom use KP'!$C$6:$M$6</c:f>
              <c:numCache>
                <c:formatCode>General</c:formatCode>
                <c:ptCount val="11"/>
                <c:pt idx="0">
                  <c:v>2007</c:v>
                </c:pt>
                <c:pt idx="1">
                  <c:v>2008</c:v>
                </c:pt>
                <c:pt idx="2">
                  <c:v>2009</c:v>
                </c:pt>
                <c:pt idx="3">
                  <c:v>2010</c:v>
                </c:pt>
                <c:pt idx="4">
                  <c:v>2011</c:v>
                </c:pt>
                <c:pt idx="5">
                  <c:v>2012</c:v>
                </c:pt>
                <c:pt idx="6">
                  <c:v>2014</c:v>
                </c:pt>
                <c:pt idx="7">
                  <c:v>2017</c:v>
                </c:pt>
                <c:pt idx="8">
                  <c:v>2018</c:v>
                </c:pt>
                <c:pt idx="9">
                  <c:v>2020</c:v>
                </c:pt>
                <c:pt idx="10">
                  <c:v>2022</c:v>
                </c:pt>
              </c:numCache>
            </c:numRef>
          </c:cat>
          <c:val>
            <c:numRef>
              <c:f>'Condom use KP'!$C$9:$M$9</c:f>
              <c:numCache>
                <c:formatCode>General</c:formatCode>
                <c:ptCount val="11"/>
                <c:pt idx="3" formatCode="0">
                  <c:v>58.4</c:v>
                </c:pt>
                <c:pt idx="5">
                  <c:v>73.7</c:v>
                </c:pt>
              </c:numCache>
            </c:numRef>
          </c:val>
          <c:extLst>
            <c:ext xmlns:c16="http://schemas.microsoft.com/office/drawing/2014/chart" uri="{C3380CC4-5D6E-409C-BE32-E72D297353CC}">
              <c16:uniqueId val="{00000002-D854-451A-88AF-FC2526FF5965}"/>
            </c:ext>
          </c:extLst>
        </c:ser>
        <c:ser>
          <c:idx val="3"/>
          <c:order val="3"/>
          <c:tx>
            <c:strRef>
              <c:f>'Condom use KP'!$B$10</c:f>
              <c:strCache>
                <c:ptCount val="1"/>
                <c:pt idx="0">
                  <c:v>People who use drugs***</c:v>
                </c:pt>
              </c:strCache>
            </c:strRef>
          </c:tx>
          <c:spPr>
            <a:solidFill>
              <a:srgbClr val="00AEEF"/>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'Condom use KP'!$C$6:$M$6</c:f>
              <c:numCache>
                <c:formatCode>General</c:formatCode>
                <c:ptCount val="11"/>
                <c:pt idx="0">
                  <c:v>2007</c:v>
                </c:pt>
                <c:pt idx="1">
                  <c:v>2008</c:v>
                </c:pt>
                <c:pt idx="2">
                  <c:v>2009</c:v>
                </c:pt>
                <c:pt idx="3">
                  <c:v>2010</c:v>
                </c:pt>
                <c:pt idx="4">
                  <c:v>2011</c:v>
                </c:pt>
                <c:pt idx="5">
                  <c:v>2012</c:v>
                </c:pt>
                <c:pt idx="6">
                  <c:v>2014</c:v>
                </c:pt>
                <c:pt idx="7">
                  <c:v>2017</c:v>
                </c:pt>
                <c:pt idx="8">
                  <c:v>2018</c:v>
                </c:pt>
                <c:pt idx="9">
                  <c:v>2020</c:v>
                </c:pt>
                <c:pt idx="10">
                  <c:v>2022</c:v>
                </c:pt>
              </c:numCache>
            </c:numRef>
          </c:cat>
          <c:val>
            <c:numRef>
              <c:f>'Condom use KP'!$C$10:$M$10</c:f>
              <c:numCache>
                <c:formatCode>General</c:formatCode>
                <c:ptCount val="11"/>
                <c:pt idx="3" formatCode="0">
                  <c:v>12</c:v>
                </c:pt>
                <c:pt idx="10">
                  <c:v>50</c:v>
                </c:pt>
              </c:numCache>
            </c:numRef>
          </c:val>
          <c:extLst>
            <c:ext xmlns:c16="http://schemas.microsoft.com/office/drawing/2014/chart" uri="{C3380CC4-5D6E-409C-BE32-E72D297353CC}">
              <c16:uniqueId val="{00000003-D854-451A-88AF-FC2526FF5965}"/>
            </c:ext>
          </c:extLst>
        </c:ser>
        <c:dLbls>
          <c:showLegendKey val="0"/>
          <c:showVal val="0"/>
          <c:showCatName val="0"/>
          <c:showSerName val="0"/>
          <c:showPercent val="0"/>
          <c:showBubbleSize val="0"/>
        </c:dLbls>
        <c:gapWidth val="50"/>
        <c:overlap val="-10"/>
        <c:axId val="133644672"/>
        <c:axId val="133646208"/>
      </c:barChart>
      <c:scatterChart>
        <c:scatterStyle val="lineMarker"/>
        <c:varyColors val="0"/>
        <c:ser>
          <c:idx val="4"/>
          <c:order val="4"/>
          <c:tx>
            <c:strRef>
              <c:f>'Condom use KP'!$O$6</c:f>
              <c:strCache>
                <c:ptCount val="1"/>
                <c:pt idx="0">
                  <c:v>targ</c:v>
                </c:pt>
              </c:strCache>
            </c:strRef>
          </c:tx>
          <c:spPr>
            <a:ln w="19050">
              <a:solidFill>
                <a:srgbClr val="E31837"/>
              </a:solidFill>
              <a:prstDash val="dash"/>
            </a:ln>
          </c:spPr>
          <c:marker>
            <c:symbol val="none"/>
          </c:marker>
          <c:xVal>
            <c:numRef>
              <c:f>'Condom use KP'!$N$7:$N$8</c:f>
              <c:numCache>
                <c:formatCode>General</c:formatCode>
                <c:ptCount val="2"/>
                <c:pt idx="0">
                  <c:v>0</c:v>
                </c:pt>
                <c:pt idx="1">
                  <c:v>1</c:v>
                </c:pt>
              </c:numCache>
            </c:numRef>
          </c:xVal>
          <c:yVal>
            <c:numRef>
              <c:f>'Condom use KP'!$O$7:$O$8</c:f>
              <c:numCache>
                <c:formatCode>General</c:formatCode>
                <c:ptCount val="2"/>
                <c:pt idx="0">
                  <c:v>95</c:v>
                </c:pt>
                <c:pt idx="1">
                  <c:v>95</c:v>
                </c:pt>
              </c:numCache>
            </c:numRef>
          </c:yVal>
          <c:smooth val="0"/>
          <c:extLst>
            <c:ext xmlns:c16="http://schemas.microsoft.com/office/drawing/2014/chart" uri="{C3380CC4-5D6E-409C-BE32-E72D297353CC}">
              <c16:uniqueId val="{00000004-D854-451A-88AF-FC2526FF5965}"/>
            </c:ext>
          </c:extLst>
        </c:ser>
        <c:dLbls>
          <c:showLegendKey val="0"/>
          <c:showVal val="0"/>
          <c:showCatName val="0"/>
          <c:showSerName val="0"/>
          <c:showPercent val="0"/>
          <c:showBubbleSize val="0"/>
        </c:dLbls>
        <c:axId val="133649920"/>
        <c:axId val="133648384"/>
      </c:scatterChart>
      <c:catAx>
        <c:axId val="133644672"/>
        <c:scaling>
          <c:orientation val="minMax"/>
        </c:scaling>
        <c:delete val="0"/>
        <c:axPos val="b"/>
        <c:numFmt formatCode="General" sourceLinked="1"/>
        <c:majorTickMark val="out"/>
        <c:minorTickMark val="none"/>
        <c:tickLblPos val="nextTo"/>
        <c:crossAx val="133646208"/>
        <c:crosses val="autoZero"/>
        <c:auto val="1"/>
        <c:lblAlgn val="ctr"/>
        <c:lblOffset val="100"/>
        <c:noMultiLvlLbl val="0"/>
      </c:catAx>
      <c:valAx>
        <c:axId val="133646208"/>
        <c:scaling>
          <c:orientation val="minMax"/>
          <c:max val="100"/>
          <c:min val="0"/>
        </c:scaling>
        <c:delete val="0"/>
        <c:axPos val="l"/>
        <c:majorGridlines>
          <c:spPr>
            <a:ln w="6350">
              <a:solidFill>
                <a:schemeClr val="bg1">
                  <a:lumMod val="95000"/>
                </a:schemeClr>
              </a:solidFill>
              <a:prstDash val="sysDot"/>
            </a:ln>
          </c:spPr>
        </c:majorGridlines>
        <c:title>
          <c:tx>
            <c:rich>
              <a:bodyPr rot="0" vert="horz"/>
              <a:lstStyle/>
              <a:p>
                <a:pPr>
                  <a:defRPr/>
                </a:pPr>
                <a:r>
                  <a:rPr lang="en-US"/>
                  <a:t>%</a:t>
                </a:r>
              </a:p>
            </c:rich>
          </c:tx>
          <c:layout>
            <c:manualLayout>
              <c:xMode val="edge"/>
              <c:yMode val="edge"/>
              <c:x val="6.4558323652166433E-2"/>
              <c:y val="0.11186436178236341"/>
            </c:manualLayout>
          </c:layout>
          <c:overlay val="0"/>
        </c:title>
        <c:numFmt formatCode="0" sourceLinked="1"/>
        <c:majorTickMark val="out"/>
        <c:minorTickMark val="none"/>
        <c:tickLblPos val="nextTo"/>
        <c:crossAx val="133644672"/>
        <c:crosses val="autoZero"/>
        <c:crossBetween val="between"/>
        <c:majorUnit val="20"/>
      </c:valAx>
      <c:valAx>
        <c:axId val="133648384"/>
        <c:scaling>
          <c:orientation val="minMax"/>
          <c:max val="100"/>
          <c:min val="0"/>
        </c:scaling>
        <c:delete val="1"/>
        <c:axPos val="r"/>
        <c:numFmt formatCode="General" sourceLinked="1"/>
        <c:majorTickMark val="out"/>
        <c:minorTickMark val="none"/>
        <c:tickLblPos val="nextTo"/>
        <c:crossAx val="133649920"/>
        <c:crosses val="max"/>
        <c:crossBetween val="midCat"/>
        <c:majorUnit val="10"/>
      </c:valAx>
      <c:valAx>
        <c:axId val="133649920"/>
        <c:scaling>
          <c:orientation val="minMax"/>
          <c:max val="1"/>
          <c:min val="0"/>
        </c:scaling>
        <c:delete val="1"/>
        <c:axPos val="t"/>
        <c:numFmt formatCode="General" sourceLinked="1"/>
        <c:majorTickMark val="out"/>
        <c:minorTickMark val="none"/>
        <c:tickLblPos val="nextTo"/>
        <c:crossAx val="133648384"/>
        <c:crosses val="max"/>
        <c:crossBetween val="midCat"/>
        <c:majorUnit val="0.5"/>
      </c:valAx>
    </c:plotArea>
    <c:legend>
      <c:legendPos val="r"/>
      <c:legendEntry>
        <c:idx val="4"/>
        <c:delete val="1"/>
      </c:legendEntry>
      <c:layout>
        <c:manualLayout>
          <c:xMode val="edge"/>
          <c:yMode val="edge"/>
          <c:x val="0.71934407106215537"/>
          <c:y val="0.22062135336531213"/>
          <c:w val="0.27153392711157009"/>
          <c:h val="0.48409038525356746"/>
        </c:manualLayout>
      </c:layout>
      <c:overlay val="0"/>
    </c:legend>
    <c:plotVisOnly val="1"/>
    <c:dispBlanksAs val="gap"/>
    <c:showDLblsOverMax val="0"/>
  </c:chart>
  <c:txPr>
    <a:bodyPr/>
    <a:lstStyle/>
    <a:p>
      <a:pPr>
        <a:defRPr sz="1400" b="0">
          <a:solidFill>
            <a:schemeClr val="tx1"/>
          </a:solidFill>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2246999957100456E-2"/>
          <c:y val="0.18406159444300527"/>
          <c:w val="0.8959600332276445"/>
          <c:h val="0.54969329292904956"/>
        </c:manualLayout>
      </c:layout>
      <c:barChart>
        <c:barDir val="col"/>
        <c:grouping val="clustered"/>
        <c:varyColors val="0"/>
        <c:ser>
          <c:idx val="0"/>
          <c:order val="0"/>
          <c:tx>
            <c:strRef>
              <c:f>MSM!$C$38</c:f>
              <c:strCache>
                <c:ptCount val="1"/>
                <c:pt idx="0">
                  <c:v>Ventiane capital</c:v>
                </c:pt>
              </c:strCache>
            </c:strRef>
          </c:tx>
          <c:spPr>
            <a:solidFill>
              <a:srgbClr val="FF5050"/>
            </a:solidFill>
            <a:ln>
              <a:noFill/>
            </a:ln>
            <a:effectLst>
              <a:innerShdw>
                <a:srgbClr val="7CAD44"/>
              </a:innerShdw>
            </a:effectLst>
          </c:spPr>
          <c:invertIfNegative val="0"/>
          <c:dLbls>
            <c:numFmt formatCode="#,##0" sourceLinked="0"/>
            <c:spPr>
              <a:noFill/>
              <a:ln>
                <a:noFill/>
              </a:ln>
              <a:effectLst/>
            </c:spPr>
            <c:txPr>
              <a:bodyPr rot="0" spcFirstLastPara="1" vertOverflow="ellipsis" vert="horz" wrap="square" anchor="ctr" anchorCtr="1"/>
              <a:lstStyle/>
              <a:p>
                <a:pPr>
                  <a:defRPr lang="en-US" sz="1400" b="0" i="0" u="none" strike="noStrike" kern="1200" baseline="0">
                    <a:solidFill>
                      <a:sysClr val="windowText" lastClr="000000"/>
                    </a:solidFill>
                    <a:latin typeface="Arial Nova" panose="020B050402020202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multiLvlStrRef>
              <c:f>MSM!$A$39:$B$44</c:f>
              <c:multiLvlStrCache>
                <c:ptCount val="6"/>
                <c:lvl>
                  <c:pt idx="0">
                    <c:v>Never</c:v>
                  </c:pt>
                  <c:pt idx="1">
                    <c:v>Occasionally</c:v>
                  </c:pt>
                  <c:pt idx="2">
                    <c:v>Always</c:v>
                  </c:pt>
                  <c:pt idx="3">
                    <c:v>Never</c:v>
                  </c:pt>
                  <c:pt idx="4">
                    <c:v>Occasionally</c:v>
                  </c:pt>
                  <c:pt idx="5">
                    <c:v>Always</c:v>
                  </c:pt>
                </c:lvl>
                <c:lvl>
                  <c:pt idx="0">
                    <c:v>Past 12 months</c:v>
                  </c:pt>
                  <c:pt idx="3">
                    <c:v>Past 3 months</c:v>
                  </c:pt>
                </c:lvl>
              </c:multiLvlStrCache>
            </c:multiLvlStrRef>
          </c:cat>
          <c:val>
            <c:numRef>
              <c:f>MSM!$C$39:$C$44</c:f>
              <c:numCache>
                <c:formatCode>General</c:formatCode>
                <c:ptCount val="6"/>
                <c:pt idx="0">
                  <c:v>19.8</c:v>
                </c:pt>
                <c:pt idx="1">
                  <c:v>53.3</c:v>
                </c:pt>
                <c:pt idx="2">
                  <c:v>26.9</c:v>
                </c:pt>
                <c:pt idx="3">
                  <c:v>17.600000000000001</c:v>
                </c:pt>
                <c:pt idx="4">
                  <c:v>55</c:v>
                </c:pt>
                <c:pt idx="5">
                  <c:v>27.4</c:v>
                </c:pt>
              </c:numCache>
            </c:numRef>
          </c:val>
          <c:extLst>
            <c:ext xmlns:c16="http://schemas.microsoft.com/office/drawing/2014/chart" uri="{C3380CC4-5D6E-409C-BE32-E72D297353CC}">
              <c16:uniqueId val="{00000000-8C04-459D-A7BC-CE1A928BBEEC}"/>
            </c:ext>
          </c:extLst>
        </c:ser>
        <c:ser>
          <c:idx val="1"/>
          <c:order val="1"/>
          <c:tx>
            <c:strRef>
              <c:f>MSM!$D$38</c:f>
              <c:strCache>
                <c:ptCount val="1"/>
                <c:pt idx="0">
                  <c:v>Luang prabang</c:v>
                </c:pt>
              </c:strCache>
            </c:strRef>
          </c:tx>
          <c:spPr>
            <a:solidFill>
              <a:srgbClr val="7CAD44"/>
            </a:solidFill>
            <a:ln>
              <a:noFill/>
            </a:ln>
            <a:effectLst>
              <a:innerShdw>
                <a:srgbClr val="A1A737"/>
              </a:innerShdw>
            </a:effectLst>
          </c:spPr>
          <c:invertIfNegative val="0"/>
          <c:dLbls>
            <c:delete val="1"/>
          </c:dLbls>
          <c:cat>
            <c:multiLvlStrRef>
              <c:f>MSM!$A$39:$B$44</c:f>
              <c:multiLvlStrCache>
                <c:ptCount val="6"/>
                <c:lvl>
                  <c:pt idx="0">
                    <c:v>Never</c:v>
                  </c:pt>
                  <c:pt idx="1">
                    <c:v>Occasionally</c:v>
                  </c:pt>
                  <c:pt idx="2">
                    <c:v>Always</c:v>
                  </c:pt>
                  <c:pt idx="3">
                    <c:v>Never</c:v>
                  </c:pt>
                  <c:pt idx="4">
                    <c:v>Occasionally</c:v>
                  </c:pt>
                  <c:pt idx="5">
                    <c:v>Always</c:v>
                  </c:pt>
                </c:lvl>
                <c:lvl>
                  <c:pt idx="0">
                    <c:v>Past 12 months</c:v>
                  </c:pt>
                  <c:pt idx="3">
                    <c:v>Past 3 months</c:v>
                  </c:pt>
                </c:lvl>
              </c:multiLvlStrCache>
            </c:multiLvlStrRef>
          </c:cat>
          <c:val>
            <c:numRef>
              <c:f>MSM!$D$39:$D$44</c:f>
              <c:numCache>
                <c:formatCode>General</c:formatCode>
                <c:ptCount val="6"/>
                <c:pt idx="0">
                  <c:v>5.7</c:v>
                </c:pt>
                <c:pt idx="1">
                  <c:v>93.2</c:v>
                </c:pt>
                <c:pt idx="2">
                  <c:v>1.1000000000000001</c:v>
                </c:pt>
                <c:pt idx="3">
                  <c:v>5</c:v>
                </c:pt>
                <c:pt idx="4">
                  <c:v>94.1</c:v>
                </c:pt>
                <c:pt idx="5">
                  <c:v>0.8</c:v>
                </c:pt>
              </c:numCache>
            </c:numRef>
          </c:val>
          <c:extLst>
            <c:ext xmlns:c16="http://schemas.microsoft.com/office/drawing/2014/chart" uri="{C3380CC4-5D6E-409C-BE32-E72D297353CC}">
              <c16:uniqueId val="{00000001-8C04-459D-A7BC-CE1A928BBEEC}"/>
            </c:ext>
          </c:extLst>
        </c:ser>
        <c:ser>
          <c:idx val="2"/>
          <c:order val="2"/>
          <c:tx>
            <c:strRef>
              <c:f>MSM!$E$38</c:f>
              <c:strCache>
                <c:ptCount val="1"/>
                <c:pt idx="0">
                  <c:v>Savannakhet</c:v>
                </c:pt>
              </c:strCache>
            </c:strRef>
          </c:tx>
          <c:spPr>
            <a:solidFill>
              <a:srgbClr val="F78E1E"/>
            </a:solidFill>
            <a:ln>
              <a:noFill/>
            </a:ln>
            <a:effectLst>
              <a:innerShdw>
                <a:srgbClr val="C3984D"/>
              </a:innerShdw>
            </a:effectLst>
          </c:spPr>
          <c:invertIfNegative val="0"/>
          <c:dLbls>
            <c:delete val="1"/>
          </c:dLbls>
          <c:cat>
            <c:multiLvlStrRef>
              <c:f>MSM!$A$39:$B$44</c:f>
              <c:multiLvlStrCache>
                <c:ptCount val="6"/>
                <c:lvl>
                  <c:pt idx="0">
                    <c:v>Never</c:v>
                  </c:pt>
                  <c:pt idx="1">
                    <c:v>Occasionally</c:v>
                  </c:pt>
                  <c:pt idx="2">
                    <c:v>Always</c:v>
                  </c:pt>
                  <c:pt idx="3">
                    <c:v>Never</c:v>
                  </c:pt>
                  <c:pt idx="4">
                    <c:v>Occasionally</c:v>
                  </c:pt>
                  <c:pt idx="5">
                    <c:v>Always</c:v>
                  </c:pt>
                </c:lvl>
                <c:lvl>
                  <c:pt idx="0">
                    <c:v>Past 12 months</c:v>
                  </c:pt>
                  <c:pt idx="3">
                    <c:v>Past 3 months</c:v>
                  </c:pt>
                </c:lvl>
              </c:multiLvlStrCache>
            </c:multiLvlStrRef>
          </c:cat>
          <c:val>
            <c:numRef>
              <c:f>MSM!$E$39:$E$44</c:f>
              <c:numCache>
                <c:formatCode>General</c:formatCode>
                <c:ptCount val="6"/>
                <c:pt idx="0">
                  <c:v>27.1</c:v>
                </c:pt>
                <c:pt idx="1">
                  <c:v>49.4</c:v>
                </c:pt>
                <c:pt idx="2">
                  <c:v>23.5</c:v>
                </c:pt>
                <c:pt idx="3">
                  <c:v>20.8</c:v>
                </c:pt>
                <c:pt idx="4">
                  <c:v>58.5</c:v>
                </c:pt>
                <c:pt idx="5">
                  <c:v>20.7</c:v>
                </c:pt>
              </c:numCache>
            </c:numRef>
          </c:val>
          <c:extLst>
            <c:ext xmlns:c16="http://schemas.microsoft.com/office/drawing/2014/chart" uri="{C3380CC4-5D6E-409C-BE32-E72D297353CC}">
              <c16:uniqueId val="{00000002-8C04-459D-A7BC-CE1A928BBEEC}"/>
            </c:ext>
          </c:extLst>
        </c:ser>
        <c:ser>
          <c:idx val="3"/>
          <c:order val="3"/>
          <c:tx>
            <c:strRef>
              <c:f>MSM!$F$38</c:f>
              <c:strCache>
                <c:ptCount val="1"/>
                <c:pt idx="0">
                  <c:v>Champasak</c:v>
                </c:pt>
              </c:strCache>
            </c:strRef>
          </c:tx>
          <c:spPr>
            <a:solidFill>
              <a:srgbClr val="CC99FF"/>
            </a:solidFill>
            <a:ln>
              <a:noFill/>
            </a:ln>
            <a:effectLst>
              <a:innerShdw>
                <a:srgbClr val="B1553B"/>
              </a:innerShdw>
            </a:effectLst>
          </c:spPr>
          <c:invertIfNegative val="0"/>
          <c:dLbls>
            <c:delete val="1"/>
          </c:dLbls>
          <c:cat>
            <c:multiLvlStrRef>
              <c:f>MSM!$A$39:$B$44</c:f>
              <c:multiLvlStrCache>
                <c:ptCount val="6"/>
                <c:lvl>
                  <c:pt idx="0">
                    <c:v>Never</c:v>
                  </c:pt>
                  <c:pt idx="1">
                    <c:v>Occasionally</c:v>
                  </c:pt>
                  <c:pt idx="2">
                    <c:v>Always</c:v>
                  </c:pt>
                  <c:pt idx="3">
                    <c:v>Never</c:v>
                  </c:pt>
                  <c:pt idx="4">
                    <c:v>Occasionally</c:v>
                  </c:pt>
                  <c:pt idx="5">
                    <c:v>Always</c:v>
                  </c:pt>
                </c:lvl>
                <c:lvl>
                  <c:pt idx="0">
                    <c:v>Past 12 months</c:v>
                  </c:pt>
                  <c:pt idx="3">
                    <c:v>Past 3 months</c:v>
                  </c:pt>
                </c:lvl>
              </c:multiLvlStrCache>
            </c:multiLvlStrRef>
          </c:cat>
          <c:val>
            <c:numRef>
              <c:f>MSM!$F$39:$F$44</c:f>
              <c:numCache>
                <c:formatCode>General</c:formatCode>
                <c:ptCount val="6"/>
                <c:pt idx="0">
                  <c:v>8.6999999999999993</c:v>
                </c:pt>
                <c:pt idx="1">
                  <c:v>85.6</c:v>
                </c:pt>
                <c:pt idx="2">
                  <c:v>5.6</c:v>
                </c:pt>
                <c:pt idx="3">
                  <c:v>8.6999999999999993</c:v>
                </c:pt>
                <c:pt idx="4">
                  <c:v>86.8</c:v>
                </c:pt>
                <c:pt idx="5">
                  <c:v>4.5</c:v>
                </c:pt>
              </c:numCache>
            </c:numRef>
          </c:val>
          <c:extLst>
            <c:ext xmlns:c16="http://schemas.microsoft.com/office/drawing/2014/chart" uri="{C3380CC4-5D6E-409C-BE32-E72D297353CC}">
              <c16:uniqueId val="{00000003-8C04-459D-A7BC-CE1A928BBEEC}"/>
            </c:ext>
          </c:extLst>
        </c:ser>
        <c:ser>
          <c:idx val="4"/>
          <c:order val="4"/>
          <c:tx>
            <c:strRef>
              <c:f>MSM!$G$38</c:f>
              <c:strCache>
                <c:ptCount val="1"/>
                <c:pt idx="0">
                  <c:v>Aggregate</c:v>
                </c:pt>
              </c:strCache>
            </c:strRef>
          </c:tx>
          <c:spPr>
            <a:pattFill prst="narHorz">
              <a:fgClr>
                <a:srgbClr val="00AEEF"/>
              </a:fgClr>
              <a:bgClr>
                <a:srgbClr val="FFFFFF"/>
              </a:bgClr>
            </a:pattFill>
            <a:ln>
              <a:noFill/>
            </a:ln>
            <a:effectLst>
              <a:innerShdw>
                <a:srgbClr val="C34D64"/>
              </a:innerShdw>
            </a:effectLst>
          </c:spPr>
          <c:invertIfNegative val="0"/>
          <c:dLbls>
            <c:numFmt formatCode="#,##0" sourceLinked="0"/>
            <c:spPr>
              <a:noFill/>
              <a:ln>
                <a:noFill/>
              </a:ln>
              <a:effectLst/>
            </c:spPr>
            <c:txPr>
              <a:bodyPr rot="0" spcFirstLastPara="1" vertOverflow="ellipsis" vert="horz" wrap="square" anchor="ctr" anchorCtr="1"/>
              <a:lstStyle/>
              <a:p>
                <a:pPr>
                  <a:defRPr lang="en-US" sz="1400" b="0" i="0" u="none" strike="noStrike" kern="1200" baseline="0">
                    <a:solidFill>
                      <a:sysClr val="windowText" lastClr="000000"/>
                    </a:solidFill>
                    <a:latin typeface="Arial Nova" panose="020B050402020202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multiLvlStrRef>
              <c:f>MSM!$A$39:$B$44</c:f>
              <c:multiLvlStrCache>
                <c:ptCount val="6"/>
                <c:lvl>
                  <c:pt idx="0">
                    <c:v>Never</c:v>
                  </c:pt>
                  <c:pt idx="1">
                    <c:v>Occasionally</c:v>
                  </c:pt>
                  <c:pt idx="2">
                    <c:v>Always</c:v>
                  </c:pt>
                  <c:pt idx="3">
                    <c:v>Never</c:v>
                  </c:pt>
                  <c:pt idx="4">
                    <c:v>Occasionally</c:v>
                  </c:pt>
                  <c:pt idx="5">
                    <c:v>Always</c:v>
                  </c:pt>
                </c:lvl>
                <c:lvl>
                  <c:pt idx="0">
                    <c:v>Past 12 months</c:v>
                  </c:pt>
                  <c:pt idx="3">
                    <c:v>Past 3 months</c:v>
                  </c:pt>
                </c:lvl>
              </c:multiLvlStrCache>
            </c:multiLvlStrRef>
          </c:cat>
          <c:val>
            <c:numRef>
              <c:f>MSM!$G$39:$G$44</c:f>
              <c:numCache>
                <c:formatCode>General</c:formatCode>
                <c:ptCount val="6"/>
                <c:pt idx="0">
                  <c:v>15.7</c:v>
                </c:pt>
                <c:pt idx="1">
                  <c:v>60</c:v>
                </c:pt>
                <c:pt idx="2">
                  <c:v>24.3</c:v>
                </c:pt>
                <c:pt idx="3">
                  <c:v>21.3</c:v>
                </c:pt>
                <c:pt idx="4">
                  <c:v>59.5</c:v>
                </c:pt>
                <c:pt idx="5">
                  <c:v>19.2</c:v>
                </c:pt>
              </c:numCache>
            </c:numRef>
          </c:val>
          <c:extLst>
            <c:ext xmlns:c16="http://schemas.microsoft.com/office/drawing/2014/chart" uri="{C3380CC4-5D6E-409C-BE32-E72D297353CC}">
              <c16:uniqueId val="{00000004-8C04-459D-A7BC-CE1A928BBEEC}"/>
            </c:ext>
          </c:extLst>
        </c:ser>
        <c:dLbls>
          <c:dLblPos val="outEnd"/>
          <c:showLegendKey val="0"/>
          <c:showVal val="1"/>
          <c:showCatName val="0"/>
          <c:showSerName val="0"/>
          <c:showPercent val="0"/>
          <c:showBubbleSize val="0"/>
        </c:dLbls>
        <c:gapWidth val="164"/>
        <c:overlap val="-22"/>
        <c:axId val="633097336"/>
        <c:axId val="633098320"/>
      </c:barChart>
      <c:catAx>
        <c:axId val="633097336"/>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lang="en-US" sz="1400" b="0" i="0" u="none" strike="noStrike" kern="1200" baseline="0">
                <a:solidFill>
                  <a:sysClr val="windowText" lastClr="000000"/>
                </a:solidFill>
                <a:latin typeface="Arial Nova" panose="020B0504020202020204" pitchFamily="34" charset="0"/>
                <a:ea typeface="+mn-ea"/>
                <a:cs typeface="Calibri" panose="020F0502020204030204" pitchFamily="34" charset="0"/>
              </a:defRPr>
            </a:pPr>
            <a:endParaRPr lang="en-US"/>
          </a:p>
        </c:txPr>
        <c:crossAx val="633098320"/>
        <c:crosses val="autoZero"/>
        <c:auto val="1"/>
        <c:lblAlgn val="ctr"/>
        <c:lblOffset val="100"/>
        <c:noMultiLvlLbl val="0"/>
      </c:catAx>
      <c:valAx>
        <c:axId val="633098320"/>
        <c:scaling>
          <c:orientation val="minMax"/>
        </c:scaling>
        <c:delete val="0"/>
        <c:axPos val="l"/>
        <c:title>
          <c:tx>
            <c:rich>
              <a:bodyPr rot="-5400000" spcFirstLastPara="1" vertOverflow="ellipsis" vert="horz" wrap="square" anchor="ctr" anchorCtr="1"/>
              <a:lstStyle/>
              <a:p>
                <a:pPr>
                  <a:defRPr lang="en-US" sz="1400" b="0" i="0" u="none" strike="noStrike" kern="1200" baseline="0">
                    <a:solidFill>
                      <a:sysClr val="windowText" lastClr="000000"/>
                    </a:solidFill>
                    <a:latin typeface="Arial Nova" panose="020B0504020202020204" pitchFamily="34" charset="0"/>
                    <a:ea typeface="+mn-ea"/>
                    <a:cs typeface="Calibri" panose="020F0502020204030204" pitchFamily="34" charset="0"/>
                  </a:defRPr>
                </a:pPr>
                <a:r>
                  <a:rPr lang="en-US"/>
                  <a:t>Percentage</a:t>
                </a:r>
              </a:p>
            </c:rich>
          </c:tx>
          <c:overlay val="0"/>
          <c:spPr>
            <a:noFill/>
            <a:ln>
              <a:noFill/>
            </a:ln>
            <a:effectLst/>
          </c:spPr>
          <c:txPr>
            <a:bodyPr rot="-5400000" spcFirstLastPara="1" vertOverflow="ellipsis" vert="horz" wrap="square" anchor="ctr" anchorCtr="1"/>
            <a:lstStyle/>
            <a:p>
              <a:pPr>
                <a:defRPr lang="en-US" sz="1400" b="0" i="0" u="none" strike="noStrike" kern="1200" baseline="0">
                  <a:solidFill>
                    <a:sysClr val="windowText" lastClr="000000"/>
                  </a:solidFill>
                  <a:latin typeface="Arial Nova" panose="020B0504020202020204" pitchFamily="34" charset="0"/>
                  <a:ea typeface="+mn-ea"/>
                  <a:cs typeface="Calibri" panose="020F050202020403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n-US" sz="1400" b="0" i="0" u="none" strike="noStrike" kern="1200" baseline="0">
                <a:solidFill>
                  <a:sysClr val="windowText" lastClr="000000"/>
                </a:solidFill>
                <a:latin typeface="Arial Nova" panose="020B0504020202020204" pitchFamily="34" charset="0"/>
                <a:ea typeface="+mn-ea"/>
                <a:cs typeface="Calibri" panose="020F0502020204030204" pitchFamily="34" charset="0"/>
              </a:defRPr>
            </a:pPr>
            <a:endParaRPr lang="en-US"/>
          </a:p>
        </c:txPr>
        <c:crossAx val="633097336"/>
        <c:crosses val="autoZero"/>
        <c:crossBetween val="between"/>
        <c:majorUnit val="20"/>
      </c:valAx>
      <c:spPr>
        <a:noFill/>
        <a:ln>
          <a:noFill/>
        </a:ln>
        <a:effectLst/>
      </c:spPr>
    </c:plotArea>
    <c:legend>
      <c:legendPos val="t"/>
      <c:overlay val="0"/>
      <c:spPr>
        <a:noFill/>
        <a:ln>
          <a:noFill/>
        </a:ln>
        <a:effectLst/>
      </c:spPr>
      <c:txPr>
        <a:bodyPr rot="0" spcFirstLastPara="1" vertOverflow="ellipsis" vert="horz" wrap="square" anchor="ctr" anchorCtr="1"/>
        <a:lstStyle/>
        <a:p>
          <a:pPr>
            <a:defRPr lang="en-US" sz="1400" b="0" i="0" u="none" strike="noStrike" kern="1200" baseline="0">
              <a:solidFill>
                <a:sysClr val="windowText" lastClr="000000"/>
              </a:solidFill>
              <a:latin typeface="Arial Nova" panose="020B0504020202020204" pitchFamily="34" charset="0"/>
              <a:ea typeface="+mn-ea"/>
              <a:cs typeface="Calibri" panose="020F0502020204030204" pitchFamily="34"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lang="en-US" sz="1400" b="0" i="0" u="none" strike="noStrike" kern="1200" baseline="0">
          <a:solidFill>
            <a:sysClr val="windowText" lastClr="000000"/>
          </a:solidFill>
          <a:latin typeface="Arial Nova" panose="020B0504020202020204" pitchFamily="34" charset="0"/>
          <a:ea typeface="+mn-ea"/>
          <a:cs typeface="Calibri" panose="020F0502020204030204" pitchFamily="34" charset="0"/>
        </a:defRPr>
      </a:pPr>
      <a:endParaRPr lang="en-US"/>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632124584086058E-2"/>
          <c:y val="0.16318768158847019"/>
          <c:w val="0.89188581043141413"/>
          <c:h val="0.56663354355398299"/>
        </c:manualLayout>
      </c:layout>
      <c:barChart>
        <c:barDir val="col"/>
        <c:grouping val="clustered"/>
        <c:varyColors val="0"/>
        <c:ser>
          <c:idx val="0"/>
          <c:order val="0"/>
          <c:tx>
            <c:strRef>
              <c:f>MSM!$C$55</c:f>
              <c:strCache>
                <c:ptCount val="1"/>
                <c:pt idx="0">
                  <c:v>Ventiane capital</c:v>
                </c:pt>
              </c:strCache>
            </c:strRef>
          </c:tx>
          <c:spPr>
            <a:solidFill>
              <a:srgbClr val="FF5050"/>
            </a:solidFill>
            <a:ln>
              <a:noFill/>
            </a:ln>
            <a:effectLst>
              <a:innerShdw>
                <a:srgbClr val="4F81BD"/>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400" b="0" i="0" u="none" strike="noStrike" kern="1200" baseline="0">
                    <a:solidFill>
                      <a:sysClr val="windowText" lastClr="000000"/>
                    </a:solidFill>
                    <a:latin typeface="Arial Nova" panose="020B050402020202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multiLvlStrRef>
              <c:f>MSM!$A$56:$B$61</c:f>
              <c:multiLvlStrCache>
                <c:ptCount val="6"/>
                <c:lvl>
                  <c:pt idx="0">
                    <c:v>Never</c:v>
                  </c:pt>
                  <c:pt idx="1">
                    <c:v>Occasionally</c:v>
                  </c:pt>
                  <c:pt idx="2">
                    <c:v>Always</c:v>
                  </c:pt>
                  <c:pt idx="3">
                    <c:v>Never</c:v>
                  </c:pt>
                  <c:pt idx="4">
                    <c:v>Occasionally</c:v>
                  </c:pt>
                  <c:pt idx="5">
                    <c:v>Always</c:v>
                  </c:pt>
                </c:lvl>
                <c:lvl>
                  <c:pt idx="0">
                    <c:v>Past 12 months</c:v>
                  </c:pt>
                  <c:pt idx="3">
                    <c:v>Past 3 months</c:v>
                  </c:pt>
                </c:lvl>
              </c:multiLvlStrCache>
            </c:multiLvlStrRef>
          </c:cat>
          <c:val>
            <c:numRef>
              <c:f>MSM!$C$56:$C$61</c:f>
              <c:numCache>
                <c:formatCode>0</c:formatCode>
                <c:ptCount val="6"/>
                <c:pt idx="0">
                  <c:v>9.4</c:v>
                </c:pt>
                <c:pt idx="1">
                  <c:v>43.1</c:v>
                </c:pt>
                <c:pt idx="2">
                  <c:v>47.5</c:v>
                </c:pt>
                <c:pt idx="3">
                  <c:v>2.5</c:v>
                </c:pt>
                <c:pt idx="4">
                  <c:v>45.1</c:v>
                </c:pt>
                <c:pt idx="5">
                  <c:v>52.5</c:v>
                </c:pt>
              </c:numCache>
            </c:numRef>
          </c:val>
          <c:extLst>
            <c:ext xmlns:c16="http://schemas.microsoft.com/office/drawing/2014/chart" uri="{C3380CC4-5D6E-409C-BE32-E72D297353CC}">
              <c16:uniqueId val="{00000000-6915-428C-84B8-F2A161A3CDFC}"/>
            </c:ext>
          </c:extLst>
        </c:ser>
        <c:ser>
          <c:idx val="1"/>
          <c:order val="1"/>
          <c:tx>
            <c:strRef>
              <c:f>MSM!$D$55</c:f>
              <c:strCache>
                <c:ptCount val="1"/>
                <c:pt idx="0">
                  <c:v>Luang prabang</c:v>
                </c:pt>
              </c:strCache>
            </c:strRef>
          </c:tx>
          <c:spPr>
            <a:solidFill>
              <a:srgbClr val="7CAD44"/>
            </a:solidFill>
            <a:ln>
              <a:noFill/>
            </a:ln>
            <a:effectLst>
              <a:innerShdw>
                <a:srgbClr val="C0504D"/>
              </a:innerShdw>
            </a:effectLst>
          </c:spPr>
          <c:invertIfNegative val="0"/>
          <c:dLbls>
            <c:delete val="1"/>
          </c:dLbls>
          <c:cat>
            <c:multiLvlStrRef>
              <c:f>MSM!$A$56:$B$61</c:f>
              <c:multiLvlStrCache>
                <c:ptCount val="6"/>
                <c:lvl>
                  <c:pt idx="0">
                    <c:v>Never</c:v>
                  </c:pt>
                  <c:pt idx="1">
                    <c:v>Occasionally</c:v>
                  </c:pt>
                  <c:pt idx="2">
                    <c:v>Always</c:v>
                  </c:pt>
                  <c:pt idx="3">
                    <c:v>Never</c:v>
                  </c:pt>
                  <c:pt idx="4">
                    <c:v>Occasionally</c:v>
                  </c:pt>
                  <c:pt idx="5">
                    <c:v>Always</c:v>
                  </c:pt>
                </c:lvl>
                <c:lvl>
                  <c:pt idx="0">
                    <c:v>Past 12 months</c:v>
                  </c:pt>
                  <c:pt idx="3">
                    <c:v>Past 3 months</c:v>
                  </c:pt>
                </c:lvl>
              </c:multiLvlStrCache>
            </c:multiLvlStrRef>
          </c:cat>
          <c:val>
            <c:numRef>
              <c:f>MSM!$D$56:$D$61</c:f>
              <c:numCache>
                <c:formatCode>0</c:formatCode>
                <c:ptCount val="6"/>
                <c:pt idx="0">
                  <c:v>3.8</c:v>
                </c:pt>
                <c:pt idx="1">
                  <c:v>95</c:v>
                </c:pt>
                <c:pt idx="2">
                  <c:v>1.2</c:v>
                </c:pt>
                <c:pt idx="3">
                  <c:v>3.3</c:v>
                </c:pt>
                <c:pt idx="4">
                  <c:v>95.7</c:v>
                </c:pt>
                <c:pt idx="5">
                  <c:v>1.1000000000000001</c:v>
                </c:pt>
              </c:numCache>
            </c:numRef>
          </c:val>
          <c:extLst>
            <c:ext xmlns:c16="http://schemas.microsoft.com/office/drawing/2014/chart" uri="{C3380CC4-5D6E-409C-BE32-E72D297353CC}">
              <c16:uniqueId val="{00000001-6915-428C-84B8-F2A161A3CDFC}"/>
            </c:ext>
          </c:extLst>
        </c:ser>
        <c:ser>
          <c:idx val="2"/>
          <c:order val="2"/>
          <c:tx>
            <c:strRef>
              <c:f>MSM!$E$55</c:f>
              <c:strCache>
                <c:ptCount val="1"/>
                <c:pt idx="0">
                  <c:v>Savannakhet</c:v>
                </c:pt>
              </c:strCache>
            </c:strRef>
          </c:tx>
          <c:spPr>
            <a:solidFill>
              <a:srgbClr val="F78E1E"/>
            </a:solidFill>
            <a:ln>
              <a:noFill/>
            </a:ln>
            <a:effectLst>
              <a:innerShdw>
                <a:srgbClr val="9BBB59"/>
              </a:innerShdw>
            </a:effectLst>
          </c:spPr>
          <c:invertIfNegative val="0"/>
          <c:dLbls>
            <c:delete val="1"/>
          </c:dLbls>
          <c:cat>
            <c:multiLvlStrRef>
              <c:f>MSM!$A$56:$B$61</c:f>
              <c:multiLvlStrCache>
                <c:ptCount val="6"/>
                <c:lvl>
                  <c:pt idx="0">
                    <c:v>Never</c:v>
                  </c:pt>
                  <c:pt idx="1">
                    <c:v>Occasionally</c:v>
                  </c:pt>
                  <c:pt idx="2">
                    <c:v>Always</c:v>
                  </c:pt>
                  <c:pt idx="3">
                    <c:v>Never</c:v>
                  </c:pt>
                  <c:pt idx="4">
                    <c:v>Occasionally</c:v>
                  </c:pt>
                  <c:pt idx="5">
                    <c:v>Always</c:v>
                  </c:pt>
                </c:lvl>
                <c:lvl>
                  <c:pt idx="0">
                    <c:v>Past 12 months</c:v>
                  </c:pt>
                  <c:pt idx="3">
                    <c:v>Past 3 months</c:v>
                  </c:pt>
                </c:lvl>
              </c:multiLvlStrCache>
            </c:multiLvlStrRef>
          </c:cat>
          <c:val>
            <c:numRef>
              <c:f>MSM!$E$56:$E$61</c:f>
              <c:numCache>
                <c:formatCode>0</c:formatCode>
                <c:ptCount val="6"/>
                <c:pt idx="0">
                  <c:v>19</c:v>
                </c:pt>
                <c:pt idx="1">
                  <c:v>76</c:v>
                </c:pt>
                <c:pt idx="2">
                  <c:v>5.0999999999999996</c:v>
                </c:pt>
                <c:pt idx="3">
                  <c:v>18.2</c:v>
                </c:pt>
                <c:pt idx="4">
                  <c:v>79.400000000000006</c:v>
                </c:pt>
                <c:pt idx="5">
                  <c:v>2.4</c:v>
                </c:pt>
              </c:numCache>
            </c:numRef>
          </c:val>
          <c:extLst>
            <c:ext xmlns:c16="http://schemas.microsoft.com/office/drawing/2014/chart" uri="{C3380CC4-5D6E-409C-BE32-E72D297353CC}">
              <c16:uniqueId val="{00000002-6915-428C-84B8-F2A161A3CDFC}"/>
            </c:ext>
          </c:extLst>
        </c:ser>
        <c:ser>
          <c:idx val="3"/>
          <c:order val="3"/>
          <c:tx>
            <c:strRef>
              <c:f>MSM!$F$55</c:f>
              <c:strCache>
                <c:ptCount val="1"/>
                <c:pt idx="0">
                  <c:v>Champasak</c:v>
                </c:pt>
              </c:strCache>
            </c:strRef>
          </c:tx>
          <c:spPr>
            <a:solidFill>
              <a:srgbClr val="CC99FF"/>
            </a:solidFill>
            <a:ln>
              <a:noFill/>
            </a:ln>
            <a:effectLst>
              <a:innerShdw>
                <a:srgbClr val="8064A2"/>
              </a:innerShdw>
            </a:effectLst>
          </c:spPr>
          <c:invertIfNegative val="0"/>
          <c:dLbls>
            <c:delete val="1"/>
          </c:dLbls>
          <c:cat>
            <c:multiLvlStrRef>
              <c:f>MSM!$A$56:$B$61</c:f>
              <c:multiLvlStrCache>
                <c:ptCount val="6"/>
                <c:lvl>
                  <c:pt idx="0">
                    <c:v>Never</c:v>
                  </c:pt>
                  <c:pt idx="1">
                    <c:v>Occasionally</c:v>
                  </c:pt>
                  <c:pt idx="2">
                    <c:v>Always</c:v>
                  </c:pt>
                  <c:pt idx="3">
                    <c:v>Never</c:v>
                  </c:pt>
                  <c:pt idx="4">
                    <c:v>Occasionally</c:v>
                  </c:pt>
                  <c:pt idx="5">
                    <c:v>Always</c:v>
                  </c:pt>
                </c:lvl>
                <c:lvl>
                  <c:pt idx="0">
                    <c:v>Past 12 months</c:v>
                  </c:pt>
                  <c:pt idx="3">
                    <c:v>Past 3 months</c:v>
                  </c:pt>
                </c:lvl>
              </c:multiLvlStrCache>
            </c:multiLvlStrRef>
          </c:cat>
          <c:val>
            <c:numRef>
              <c:f>MSM!$F$56:$F$61</c:f>
              <c:numCache>
                <c:formatCode>0</c:formatCode>
                <c:ptCount val="6"/>
                <c:pt idx="0">
                  <c:v>0</c:v>
                </c:pt>
                <c:pt idx="1">
                  <c:v>74.2</c:v>
                </c:pt>
                <c:pt idx="2">
                  <c:v>25.8</c:v>
                </c:pt>
                <c:pt idx="3">
                  <c:v>0</c:v>
                </c:pt>
                <c:pt idx="4">
                  <c:v>87.9</c:v>
                </c:pt>
                <c:pt idx="5">
                  <c:v>12.1</c:v>
                </c:pt>
              </c:numCache>
            </c:numRef>
          </c:val>
          <c:extLst>
            <c:ext xmlns:c16="http://schemas.microsoft.com/office/drawing/2014/chart" uri="{C3380CC4-5D6E-409C-BE32-E72D297353CC}">
              <c16:uniqueId val="{00000003-6915-428C-84B8-F2A161A3CDFC}"/>
            </c:ext>
          </c:extLst>
        </c:ser>
        <c:ser>
          <c:idx val="4"/>
          <c:order val="4"/>
          <c:tx>
            <c:strRef>
              <c:f>MSM!$G$55</c:f>
              <c:strCache>
                <c:ptCount val="1"/>
                <c:pt idx="0">
                  <c:v>Aggregate</c:v>
                </c:pt>
              </c:strCache>
            </c:strRef>
          </c:tx>
          <c:spPr>
            <a:pattFill prst="narHorz">
              <a:fgClr>
                <a:srgbClr val="FF5050"/>
              </a:fgClr>
              <a:bgClr>
                <a:sysClr val="window" lastClr="FFFFFF"/>
              </a:bgClr>
            </a:pattFill>
            <a:ln>
              <a:noFill/>
            </a:ln>
            <a:effectLst>
              <a:innerShdw>
                <a:srgbClr val="4BACC6"/>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400" b="0" i="0" u="none" strike="noStrike" kern="1200" baseline="0">
                    <a:solidFill>
                      <a:sysClr val="windowText" lastClr="000000"/>
                    </a:solidFill>
                    <a:latin typeface="Arial Nova" panose="020B050402020202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multiLvlStrRef>
              <c:f>MSM!$A$56:$B$61</c:f>
              <c:multiLvlStrCache>
                <c:ptCount val="6"/>
                <c:lvl>
                  <c:pt idx="0">
                    <c:v>Never</c:v>
                  </c:pt>
                  <c:pt idx="1">
                    <c:v>Occasionally</c:v>
                  </c:pt>
                  <c:pt idx="2">
                    <c:v>Always</c:v>
                  </c:pt>
                  <c:pt idx="3">
                    <c:v>Never</c:v>
                  </c:pt>
                  <c:pt idx="4">
                    <c:v>Occasionally</c:v>
                  </c:pt>
                  <c:pt idx="5">
                    <c:v>Always</c:v>
                  </c:pt>
                </c:lvl>
                <c:lvl>
                  <c:pt idx="0">
                    <c:v>Past 12 months</c:v>
                  </c:pt>
                  <c:pt idx="3">
                    <c:v>Past 3 months</c:v>
                  </c:pt>
                </c:lvl>
              </c:multiLvlStrCache>
            </c:multiLvlStrRef>
          </c:cat>
          <c:val>
            <c:numRef>
              <c:f>MSM!$G$56:$G$61</c:f>
              <c:numCache>
                <c:formatCode>0</c:formatCode>
                <c:ptCount val="6"/>
                <c:pt idx="0">
                  <c:v>7.3</c:v>
                </c:pt>
                <c:pt idx="1">
                  <c:v>70.7</c:v>
                </c:pt>
                <c:pt idx="2">
                  <c:v>21.9</c:v>
                </c:pt>
                <c:pt idx="3">
                  <c:v>4.7</c:v>
                </c:pt>
                <c:pt idx="4">
                  <c:v>73.599999999999994</c:v>
                </c:pt>
                <c:pt idx="5">
                  <c:v>21.7</c:v>
                </c:pt>
              </c:numCache>
            </c:numRef>
          </c:val>
          <c:extLst>
            <c:ext xmlns:c16="http://schemas.microsoft.com/office/drawing/2014/chart" uri="{C3380CC4-5D6E-409C-BE32-E72D297353CC}">
              <c16:uniqueId val="{00000004-6915-428C-84B8-F2A161A3CDFC}"/>
            </c:ext>
          </c:extLst>
        </c:ser>
        <c:dLbls>
          <c:dLblPos val="outEnd"/>
          <c:showLegendKey val="0"/>
          <c:showVal val="1"/>
          <c:showCatName val="0"/>
          <c:showSerName val="0"/>
          <c:showPercent val="0"/>
          <c:showBubbleSize val="0"/>
        </c:dLbls>
        <c:gapWidth val="164"/>
        <c:overlap val="-22"/>
        <c:axId val="633097336"/>
        <c:axId val="633098320"/>
      </c:barChart>
      <c:catAx>
        <c:axId val="633097336"/>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lang="en-US" sz="1400" b="0" i="0" u="none" strike="noStrike" kern="1200" baseline="0">
                <a:solidFill>
                  <a:sysClr val="windowText" lastClr="000000"/>
                </a:solidFill>
                <a:latin typeface="Arial Nova" panose="020B0504020202020204" pitchFamily="34" charset="0"/>
                <a:ea typeface="+mn-ea"/>
                <a:cs typeface="Calibri" panose="020F0502020204030204" pitchFamily="34" charset="0"/>
              </a:defRPr>
            </a:pPr>
            <a:endParaRPr lang="en-US"/>
          </a:p>
        </c:txPr>
        <c:crossAx val="633098320"/>
        <c:crosses val="autoZero"/>
        <c:auto val="1"/>
        <c:lblAlgn val="ctr"/>
        <c:lblOffset val="100"/>
        <c:noMultiLvlLbl val="0"/>
      </c:catAx>
      <c:valAx>
        <c:axId val="633098320"/>
        <c:scaling>
          <c:orientation val="minMax"/>
          <c:max val="100"/>
        </c:scaling>
        <c:delete val="0"/>
        <c:axPos val="l"/>
        <c:title>
          <c:tx>
            <c:rich>
              <a:bodyPr rot="-5400000" spcFirstLastPara="1" vertOverflow="ellipsis" vert="horz" wrap="square" anchor="ctr" anchorCtr="1"/>
              <a:lstStyle/>
              <a:p>
                <a:pPr>
                  <a:defRPr lang="en-US" sz="1400" b="0" i="0" u="none" strike="noStrike" kern="1200" baseline="0">
                    <a:solidFill>
                      <a:sysClr val="windowText" lastClr="000000"/>
                    </a:solidFill>
                    <a:latin typeface="Arial Nova" panose="020B0504020202020204" pitchFamily="34" charset="0"/>
                    <a:ea typeface="+mn-ea"/>
                    <a:cs typeface="Calibri" panose="020F0502020204030204" pitchFamily="34" charset="0"/>
                  </a:defRPr>
                </a:pPr>
                <a:r>
                  <a:rPr lang="en-US"/>
                  <a:t>Percentage</a:t>
                </a:r>
              </a:p>
            </c:rich>
          </c:tx>
          <c:layout>
            <c:manualLayout>
              <c:xMode val="edge"/>
              <c:yMode val="edge"/>
              <c:x val="1.9835792019906571E-2"/>
              <c:y val="0.29221940199553526"/>
            </c:manualLayout>
          </c:layout>
          <c:overlay val="0"/>
          <c:spPr>
            <a:noFill/>
            <a:ln>
              <a:noFill/>
            </a:ln>
            <a:effectLst/>
          </c:spPr>
          <c:txPr>
            <a:bodyPr rot="-5400000" spcFirstLastPara="1" vertOverflow="ellipsis" vert="horz" wrap="square" anchor="ctr" anchorCtr="1"/>
            <a:lstStyle/>
            <a:p>
              <a:pPr>
                <a:defRPr lang="en-US" sz="1400" b="0" i="0" u="none" strike="noStrike" kern="1200" baseline="0">
                  <a:solidFill>
                    <a:sysClr val="windowText" lastClr="000000"/>
                  </a:solidFill>
                  <a:latin typeface="Arial Nova" panose="020B0504020202020204" pitchFamily="34" charset="0"/>
                  <a:ea typeface="+mn-ea"/>
                  <a:cs typeface="Calibri" panose="020F0502020204030204" pitchFamily="34" charset="0"/>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lang="en-US" sz="1400" b="0" i="0" u="none" strike="noStrike" kern="1200" baseline="0">
                <a:solidFill>
                  <a:sysClr val="windowText" lastClr="000000"/>
                </a:solidFill>
                <a:latin typeface="Arial Nova" panose="020B0504020202020204" pitchFamily="34" charset="0"/>
                <a:ea typeface="+mn-ea"/>
                <a:cs typeface="Calibri" panose="020F0502020204030204" pitchFamily="34" charset="0"/>
              </a:defRPr>
            </a:pPr>
            <a:endParaRPr lang="en-US"/>
          </a:p>
        </c:txPr>
        <c:crossAx val="633097336"/>
        <c:crosses val="autoZero"/>
        <c:crossBetween val="between"/>
        <c:majorUnit val="20"/>
      </c:valAx>
      <c:spPr>
        <a:noFill/>
        <a:ln>
          <a:noFill/>
        </a:ln>
        <a:effectLst/>
      </c:spPr>
    </c:plotArea>
    <c:legend>
      <c:legendPos val="t"/>
      <c:layout>
        <c:manualLayout>
          <c:xMode val="edge"/>
          <c:yMode val="edge"/>
          <c:x val="0.16120376998329755"/>
          <c:y val="2.0159594141336216E-2"/>
          <c:w val="0.69599064321505266"/>
          <c:h val="7.6474441497228193E-2"/>
        </c:manualLayout>
      </c:layout>
      <c:overlay val="0"/>
      <c:spPr>
        <a:noFill/>
        <a:ln>
          <a:noFill/>
        </a:ln>
        <a:effectLst/>
      </c:spPr>
      <c:txPr>
        <a:bodyPr rot="0" spcFirstLastPara="1" vertOverflow="ellipsis" vert="horz" wrap="square" anchor="ctr" anchorCtr="1"/>
        <a:lstStyle/>
        <a:p>
          <a:pPr>
            <a:defRPr lang="en-US" sz="1400" b="0" i="0" u="none" strike="noStrike" kern="1200" baseline="0">
              <a:solidFill>
                <a:sysClr val="windowText" lastClr="000000"/>
              </a:solidFill>
              <a:latin typeface="Arial Nova" panose="020B0504020202020204" pitchFamily="34" charset="0"/>
              <a:ea typeface="+mn-ea"/>
              <a:cs typeface="Calibri" panose="020F0502020204030204" pitchFamily="34"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lang="en-US" sz="1400" b="0" i="0" u="none" strike="noStrike" kern="1200" baseline="0">
          <a:solidFill>
            <a:sysClr val="windowText" lastClr="000000"/>
          </a:solidFill>
          <a:latin typeface="Arial Nova" panose="020B0504020202020204" pitchFamily="34" charset="0"/>
          <a:ea typeface="+mn-ea"/>
          <a:cs typeface="Calibri" panose="020F0502020204030204" pitchFamily="34" charset="0"/>
        </a:defRPr>
      </a:pPr>
      <a:endParaRPr lang="en-US"/>
    </a:p>
  </c:txPr>
  <c:externalData r:id="rId4">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4228178758487288E-2"/>
          <c:y val="0.17505326540064842"/>
          <c:w val="0.89397885442625769"/>
          <c:h val="0.52815861252637542"/>
        </c:manualLayout>
      </c:layout>
      <c:barChart>
        <c:barDir val="col"/>
        <c:grouping val="clustered"/>
        <c:varyColors val="0"/>
        <c:ser>
          <c:idx val="0"/>
          <c:order val="0"/>
          <c:tx>
            <c:strRef>
              <c:f>MSM!$C$78</c:f>
              <c:strCache>
                <c:ptCount val="1"/>
                <c:pt idx="0">
                  <c:v>Ventiane capital</c:v>
                </c:pt>
              </c:strCache>
            </c:strRef>
          </c:tx>
          <c:spPr>
            <a:solidFill>
              <a:srgbClr val="FF5050"/>
            </a:solidFill>
            <a:ln>
              <a:noFill/>
            </a:ln>
            <a:effectLst>
              <a:innerShdw>
                <a:srgbClr val="FF5050"/>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Arial Nova" panose="020B050402020202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multiLvlStrRef>
              <c:f>MSM!$A$79:$B$84</c:f>
              <c:multiLvlStrCache>
                <c:ptCount val="6"/>
                <c:lvl>
                  <c:pt idx="0">
                    <c:v>Never</c:v>
                  </c:pt>
                  <c:pt idx="1">
                    <c:v>Occasionally</c:v>
                  </c:pt>
                  <c:pt idx="2">
                    <c:v>Always</c:v>
                  </c:pt>
                  <c:pt idx="3">
                    <c:v>Never</c:v>
                  </c:pt>
                  <c:pt idx="4">
                    <c:v>Occasionally</c:v>
                  </c:pt>
                  <c:pt idx="5">
                    <c:v>Always</c:v>
                  </c:pt>
                </c:lvl>
                <c:lvl>
                  <c:pt idx="0">
                    <c:v>Past 12 months</c:v>
                  </c:pt>
                  <c:pt idx="3">
                    <c:v>Past 3 months</c:v>
                  </c:pt>
                </c:lvl>
              </c:multiLvlStrCache>
            </c:multiLvlStrRef>
          </c:cat>
          <c:val>
            <c:numRef>
              <c:f>MSM!$C$79:$C$84</c:f>
              <c:numCache>
                <c:formatCode>0</c:formatCode>
                <c:ptCount val="6"/>
                <c:pt idx="0">
                  <c:v>14.1</c:v>
                </c:pt>
                <c:pt idx="1">
                  <c:v>45.3</c:v>
                </c:pt>
                <c:pt idx="2">
                  <c:v>40.6</c:v>
                </c:pt>
                <c:pt idx="3">
                  <c:v>9.9</c:v>
                </c:pt>
                <c:pt idx="4">
                  <c:v>48</c:v>
                </c:pt>
                <c:pt idx="5">
                  <c:v>42.1</c:v>
                </c:pt>
              </c:numCache>
            </c:numRef>
          </c:val>
          <c:extLst>
            <c:ext xmlns:c16="http://schemas.microsoft.com/office/drawing/2014/chart" uri="{C3380CC4-5D6E-409C-BE32-E72D297353CC}">
              <c16:uniqueId val="{00000000-1E28-4005-AB54-F39C4E41C146}"/>
            </c:ext>
          </c:extLst>
        </c:ser>
        <c:ser>
          <c:idx val="1"/>
          <c:order val="1"/>
          <c:tx>
            <c:strRef>
              <c:f>MSM!$D$78</c:f>
              <c:strCache>
                <c:ptCount val="1"/>
                <c:pt idx="0">
                  <c:v>Luang prabang</c:v>
                </c:pt>
              </c:strCache>
            </c:strRef>
          </c:tx>
          <c:spPr>
            <a:solidFill>
              <a:srgbClr val="7CAD44"/>
            </a:solidFill>
            <a:ln>
              <a:noFill/>
            </a:ln>
            <a:effectLst>
              <a:innerShdw>
                <a:srgbClr val="C0504D"/>
              </a:innerShdw>
            </a:effectLst>
          </c:spPr>
          <c:invertIfNegative val="0"/>
          <c:dLbls>
            <c:delete val="1"/>
          </c:dLbls>
          <c:cat>
            <c:multiLvlStrRef>
              <c:f>MSM!$A$79:$B$84</c:f>
              <c:multiLvlStrCache>
                <c:ptCount val="6"/>
                <c:lvl>
                  <c:pt idx="0">
                    <c:v>Never</c:v>
                  </c:pt>
                  <c:pt idx="1">
                    <c:v>Occasionally</c:v>
                  </c:pt>
                  <c:pt idx="2">
                    <c:v>Always</c:v>
                  </c:pt>
                  <c:pt idx="3">
                    <c:v>Never</c:v>
                  </c:pt>
                  <c:pt idx="4">
                    <c:v>Occasionally</c:v>
                  </c:pt>
                  <c:pt idx="5">
                    <c:v>Always</c:v>
                  </c:pt>
                </c:lvl>
                <c:lvl>
                  <c:pt idx="0">
                    <c:v>Past 12 months</c:v>
                  </c:pt>
                  <c:pt idx="3">
                    <c:v>Past 3 months</c:v>
                  </c:pt>
                </c:lvl>
              </c:multiLvlStrCache>
            </c:multiLvlStrRef>
          </c:cat>
          <c:val>
            <c:numRef>
              <c:f>MSM!$D$79:$D$84</c:f>
              <c:numCache>
                <c:formatCode>0</c:formatCode>
                <c:ptCount val="6"/>
                <c:pt idx="0">
                  <c:v>5.9</c:v>
                </c:pt>
                <c:pt idx="1">
                  <c:v>92.1</c:v>
                </c:pt>
                <c:pt idx="2">
                  <c:v>2</c:v>
                </c:pt>
                <c:pt idx="3">
                  <c:v>4.7</c:v>
                </c:pt>
                <c:pt idx="4">
                  <c:v>93</c:v>
                </c:pt>
                <c:pt idx="5">
                  <c:v>2.4</c:v>
                </c:pt>
              </c:numCache>
            </c:numRef>
          </c:val>
          <c:extLst>
            <c:ext xmlns:c16="http://schemas.microsoft.com/office/drawing/2014/chart" uri="{C3380CC4-5D6E-409C-BE32-E72D297353CC}">
              <c16:uniqueId val="{00000001-1E28-4005-AB54-F39C4E41C146}"/>
            </c:ext>
          </c:extLst>
        </c:ser>
        <c:ser>
          <c:idx val="2"/>
          <c:order val="2"/>
          <c:tx>
            <c:strRef>
              <c:f>MSM!$E$78</c:f>
              <c:strCache>
                <c:ptCount val="1"/>
                <c:pt idx="0">
                  <c:v>Savannakhet</c:v>
                </c:pt>
              </c:strCache>
            </c:strRef>
          </c:tx>
          <c:spPr>
            <a:solidFill>
              <a:srgbClr val="F78E1E"/>
            </a:solidFill>
            <a:ln>
              <a:noFill/>
            </a:ln>
            <a:effectLst>
              <a:innerShdw>
                <a:srgbClr val="9BBB59"/>
              </a:innerShdw>
            </a:effectLst>
          </c:spPr>
          <c:invertIfNegative val="0"/>
          <c:dLbls>
            <c:delete val="1"/>
          </c:dLbls>
          <c:cat>
            <c:multiLvlStrRef>
              <c:f>MSM!$A$79:$B$84</c:f>
              <c:multiLvlStrCache>
                <c:ptCount val="6"/>
                <c:lvl>
                  <c:pt idx="0">
                    <c:v>Never</c:v>
                  </c:pt>
                  <c:pt idx="1">
                    <c:v>Occasionally</c:v>
                  </c:pt>
                  <c:pt idx="2">
                    <c:v>Always</c:v>
                  </c:pt>
                  <c:pt idx="3">
                    <c:v>Never</c:v>
                  </c:pt>
                  <c:pt idx="4">
                    <c:v>Occasionally</c:v>
                  </c:pt>
                  <c:pt idx="5">
                    <c:v>Always</c:v>
                  </c:pt>
                </c:lvl>
                <c:lvl>
                  <c:pt idx="0">
                    <c:v>Past 12 months</c:v>
                  </c:pt>
                  <c:pt idx="3">
                    <c:v>Past 3 months</c:v>
                  </c:pt>
                </c:lvl>
              </c:multiLvlStrCache>
            </c:multiLvlStrRef>
          </c:cat>
          <c:val>
            <c:numRef>
              <c:f>MSM!$E$79:$E$84</c:f>
              <c:numCache>
                <c:formatCode>0</c:formatCode>
                <c:ptCount val="6"/>
                <c:pt idx="0">
                  <c:v>20.3</c:v>
                </c:pt>
                <c:pt idx="1">
                  <c:v>56.2</c:v>
                </c:pt>
                <c:pt idx="2">
                  <c:v>23.5</c:v>
                </c:pt>
                <c:pt idx="3">
                  <c:v>11.9</c:v>
                </c:pt>
                <c:pt idx="4">
                  <c:v>70.400000000000006</c:v>
                </c:pt>
                <c:pt idx="5">
                  <c:v>17.7</c:v>
                </c:pt>
              </c:numCache>
            </c:numRef>
          </c:val>
          <c:extLst>
            <c:ext xmlns:c16="http://schemas.microsoft.com/office/drawing/2014/chart" uri="{C3380CC4-5D6E-409C-BE32-E72D297353CC}">
              <c16:uniqueId val="{00000002-1E28-4005-AB54-F39C4E41C146}"/>
            </c:ext>
          </c:extLst>
        </c:ser>
        <c:ser>
          <c:idx val="3"/>
          <c:order val="3"/>
          <c:tx>
            <c:strRef>
              <c:f>MSM!$F$78</c:f>
              <c:strCache>
                <c:ptCount val="1"/>
                <c:pt idx="0">
                  <c:v>Champasak</c:v>
                </c:pt>
              </c:strCache>
            </c:strRef>
          </c:tx>
          <c:spPr>
            <a:solidFill>
              <a:srgbClr val="CC99FF"/>
            </a:solidFill>
            <a:ln>
              <a:noFill/>
            </a:ln>
            <a:effectLst>
              <a:innerShdw>
                <a:srgbClr val="8064A2"/>
              </a:innerShdw>
            </a:effectLst>
          </c:spPr>
          <c:invertIfNegative val="0"/>
          <c:dLbls>
            <c:delete val="1"/>
          </c:dLbls>
          <c:cat>
            <c:multiLvlStrRef>
              <c:f>MSM!$A$79:$B$84</c:f>
              <c:multiLvlStrCache>
                <c:ptCount val="6"/>
                <c:lvl>
                  <c:pt idx="0">
                    <c:v>Never</c:v>
                  </c:pt>
                  <c:pt idx="1">
                    <c:v>Occasionally</c:v>
                  </c:pt>
                  <c:pt idx="2">
                    <c:v>Always</c:v>
                  </c:pt>
                  <c:pt idx="3">
                    <c:v>Never</c:v>
                  </c:pt>
                  <c:pt idx="4">
                    <c:v>Occasionally</c:v>
                  </c:pt>
                  <c:pt idx="5">
                    <c:v>Always</c:v>
                  </c:pt>
                </c:lvl>
                <c:lvl>
                  <c:pt idx="0">
                    <c:v>Past 12 months</c:v>
                  </c:pt>
                  <c:pt idx="3">
                    <c:v>Past 3 months</c:v>
                  </c:pt>
                </c:lvl>
              </c:multiLvlStrCache>
            </c:multiLvlStrRef>
          </c:cat>
          <c:val>
            <c:numRef>
              <c:f>MSM!$F$79:$F$84</c:f>
              <c:numCache>
                <c:formatCode>0</c:formatCode>
                <c:ptCount val="6"/>
                <c:pt idx="0">
                  <c:v>0</c:v>
                </c:pt>
                <c:pt idx="1">
                  <c:v>41.5</c:v>
                </c:pt>
                <c:pt idx="2">
                  <c:v>58.5</c:v>
                </c:pt>
                <c:pt idx="3">
                  <c:v>0</c:v>
                </c:pt>
                <c:pt idx="4">
                  <c:v>31.3</c:v>
                </c:pt>
                <c:pt idx="5">
                  <c:v>68.7</c:v>
                </c:pt>
              </c:numCache>
            </c:numRef>
          </c:val>
          <c:extLst>
            <c:ext xmlns:c16="http://schemas.microsoft.com/office/drawing/2014/chart" uri="{C3380CC4-5D6E-409C-BE32-E72D297353CC}">
              <c16:uniqueId val="{00000003-1E28-4005-AB54-F39C4E41C146}"/>
            </c:ext>
          </c:extLst>
        </c:ser>
        <c:ser>
          <c:idx val="4"/>
          <c:order val="4"/>
          <c:tx>
            <c:strRef>
              <c:f>MSM!$G$78</c:f>
              <c:strCache>
                <c:ptCount val="1"/>
                <c:pt idx="0">
                  <c:v>Aggregate</c:v>
                </c:pt>
              </c:strCache>
            </c:strRef>
          </c:tx>
          <c:spPr>
            <a:pattFill prst="dkUpDiag">
              <a:fgClr>
                <a:srgbClr val="FF66CC"/>
              </a:fgClr>
              <a:bgClr>
                <a:sysClr val="window" lastClr="FFFFFF"/>
              </a:bgClr>
            </a:pattFill>
            <a:ln>
              <a:noFill/>
            </a:ln>
            <a:effectLst>
              <a:innerShdw>
                <a:srgbClr val="4BACC6"/>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Arial Nova" panose="020B050402020202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multiLvlStrRef>
              <c:f>MSM!$A$79:$B$84</c:f>
              <c:multiLvlStrCache>
                <c:ptCount val="6"/>
                <c:lvl>
                  <c:pt idx="0">
                    <c:v>Never</c:v>
                  </c:pt>
                  <c:pt idx="1">
                    <c:v>Occasionally</c:v>
                  </c:pt>
                  <c:pt idx="2">
                    <c:v>Always</c:v>
                  </c:pt>
                  <c:pt idx="3">
                    <c:v>Never</c:v>
                  </c:pt>
                  <c:pt idx="4">
                    <c:v>Occasionally</c:v>
                  </c:pt>
                  <c:pt idx="5">
                    <c:v>Always</c:v>
                  </c:pt>
                </c:lvl>
                <c:lvl>
                  <c:pt idx="0">
                    <c:v>Past 12 months</c:v>
                  </c:pt>
                  <c:pt idx="3">
                    <c:v>Past 3 months</c:v>
                  </c:pt>
                </c:lvl>
              </c:multiLvlStrCache>
            </c:multiLvlStrRef>
          </c:cat>
          <c:val>
            <c:numRef>
              <c:f>MSM!$G$79:$G$84</c:f>
              <c:numCache>
                <c:formatCode>0</c:formatCode>
                <c:ptCount val="6"/>
                <c:pt idx="0">
                  <c:v>11.1</c:v>
                </c:pt>
                <c:pt idx="1">
                  <c:v>60.5</c:v>
                </c:pt>
                <c:pt idx="2">
                  <c:v>28.4</c:v>
                </c:pt>
                <c:pt idx="3">
                  <c:v>8.9</c:v>
                </c:pt>
                <c:pt idx="4">
                  <c:v>66.2</c:v>
                </c:pt>
                <c:pt idx="5">
                  <c:v>24.9</c:v>
                </c:pt>
              </c:numCache>
            </c:numRef>
          </c:val>
          <c:extLst>
            <c:ext xmlns:c16="http://schemas.microsoft.com/office/drawing/2014/chart" uri="{C3380CC4-5D6E-409C-BE32-E72D297353CC}">
              <c16:uniqueId val="{00000004-1E28-4005-AB54-F39C4E41C146}"/>
            </c:ext>
          </c:extLst>
        </c:ser>
        <c:dLbls>
          <c:dLblPos val="outEnd"/>
          <c:showLegendKey val="0"/>
          <c:showVal val="1"/>
          <c:showCatName val="0"/>
          <c:showSerName val="0"/>
          <c:showPercent val="0"/>
          <c:showBubbleSize val="0"/>
        </c:dLbls>
        <c:gapWidth val="164"/>
        <c:overlap val="-22"/>
        <c:axId val="633097336"/>
        <c:axId val="633098320"/>
      </c:barChart>
      <c:catAx>
        <c:axId val="633097336"/>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Nova" panose="020B0504020202020204" pitchFamily="34" charset="0"/>
                <a:ea typeface="+mn-ea"/>
                <a:cs typeface="Calibri" panose="020F0502020204030204" pitchFamily="34" charset="0"/>
              </a:defRPr>
            </a:pPr>
            <a:endParaRPr lang="en-US"/>
          </a:p>
        </c:txPr>
        <c:crossAx val="633098320"/>
        <c:crosses val="autoZero"/>
        <c:auto val="1"/>
        <c:lblAlgn val="ctr"/>
        <c:lblOffset val="100"/>
        <c:noMultiLvlLbl val="0"/>
      </c:catAx>
      <c:valAx>
        <c:axId val="633098320"/>
        <c:scaling>
          <c:orientation val="minMax"/>
        </c:scaling>
        <c:delete val="0"/>
        <c:axPos val="l"/>
        <c:title>
          <c:tx>
            <c:rich>
              <a:bodyPr rot="-5400000" spcFirstLastPara="1" vertOverflow="ellipsis" vert="horz" wrap="square" anchor="ctr" anchorCtr="1"/>
              <a:lstStyle/>
              <a:p>
                <a:pPr>
                  <a:defRPr sz="1400" b="0" i="0" u="none" strike="noStrike" kern="1200" baseline="0">
                    <a:solidFill>
                      <a:sysClr val="windowText" lastClr="000000"/>
                    </a:solidFill>
                    <a:latin typeface="Arial Nova" panose="020B0504020202020204" pitchFamily="34" charset="0"/>
                    <a:ea typeface="+mn-ea"/>
                    <a:cs typeface="Calibri" panose="020F0502020204030204" pitchFamily="34" charset="0"/>
                  </a:defRPr>
                </a:pPr>
                <a:r>
                  <a:rPr lang="en-US"/>
                  <a:t>Percentage</a:t>
                </a:r>
              </a:p>
            </c:rich>
          </c:tx>
          <c:layout>
            <c:manualLayout>
              <c:xMode val="edge"/>
              <c:yMode val="edge"/>
              <c:x val="1.6763835677973057E-2"/>
              <c:y val="0.26023282418631255"/>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ysClr val="windowText" lastClr="000000"/>
                  </a:solidFill>
                  <a:latin typeface="Arial Nova" panose="020B0504020202020204" pitchFamily="34" charset="0"/>
                  <a:ea typeface="+mn-ea"/>
                  <a:cs typeface="Calibri" panose="020F0502020204030204" pitchFamily="34" charset="0"/>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Nova" panose="020B0504020202020204" pitchFamily="34" charset="0"/>
                <a:ea typeface="+mn-ea"/>
                <a:cs typeface="Calibri" panose="020F0502020204030204" pitchFamily="34" charset="0"/>
              </a:defRPr>
            </a:pPr>
            <a:endParaRPr lang="en-US"/>
          </a:p>
        </c:txPr>
        <c:crossAx val="633097336"/>
        <c:crosses val="autoZero"/>
        <c:crossBetween val="between"/>
        <c:majorUnit val="20"/>
      </c:valAx>
      <c:spPr>
        <a:noFill/>
        <a:ln>
          <a:noFill/>
        </a:ln>
        <a:effectLst/>
      </c:spPr>
    </c:plotArea>
    <c:legend>
      <c:legendPos val="t"/>
      <c:layout>
        <c:manualLayout>
          <c:xMode val="edge"/>
          <c:yMode val="edge"/>
          <c:x val="0.17959658087171357"/>
          <c:y val="1.9607843137254902E-2"/>
          <c:w val="0.64080675187132052"/>
          <c:h val="9.7257217847769029E-2"/>
        </c:manualLayout>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Nova" panose="020B0504020202020204" pitchFamily="34" charset="0"/>
              <a:ea typeface="+mn-ea"/>
              <a:cs typeface="Calibri" panose="020F0502020204030204" pitchFamily="34"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400" b="0">
          <a:solidFill>
            <a:sysClr val="windowText" lastClr="000000"/>
          </a:solidFill>
          <a:latin typeface="Arial Nova" panose="020B0504020202020204" pitchFamily="34" charset="0"/>
          <a:cs typeface="Calibri" panose="020F0502020204030204" pitchFamily="34" charset="0"/>
        </a:defRPr>
      </a:pPr>
      <a:endParaRPr lang="en-US"/>
    </a:p>
  </c:txPr>
  <c:externalData r:id="rId4">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0735159702481277E-2"/>
          <c:y val="0.18102361297632705"/>
          <c:w val="0.885835660318818"/>
          <c:h val="0.56167521728998637"/>
        </c:manualLayout>
      </c:layout>
      <c:barChart>
        <c:barDir val="col"/>
        <c:grouping val="clustered"/>
        <c:varyColors val="0"/>
        <c:ser>
          <c:idx val="0"/>
          <c:order val="0"/>
          <c:tx>
            <c:strRef>
              <c:f>MSM!$C$27</c:f>
              <c:strCache>
                <c:ptCount val="1"/>
                <c:pt idx="0">
                  <c:v>Ventiane capital</c:v>
                </c:pt>
              </c:strCache>
            </c:strRef>
          </c:tx>
          <c:spPr>
            <a:solidFill>
              <a:srgbClr val="FF5050"/>
            </a:solidFill>
            <a:ln>
              <a:noFill/>
            </a:ln>
            <a:effectLst>
              <a:innerShdw>
                <a:srgbClr val="4F81BD"/>
              </a:innerShdw>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Nova" panose="020B050402020202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multiLvlStrRef>
              <c:f>MSM!$A$28:$B$33</c:f>
              <c:multiLvlStrCache>
                <c:ptCount val="6"/>
                <c:lvl>
                  <c:pt idx="0">
                    <c:v>Never</c:v>
                  </c:pt>
                  <c:pt idx="1">
                    <c:v>Occasionally</c:v>
                  </c:pt>
                  <c:pt idx="2">
                    <c:v>Always</c:v>
                  </c:pt>
                  <c:pt idx="3">
                    <c:v>Never</c:v>
                  </c:pt>
                  <c:pt idx="4">
                    <c:v>Occasionally</c:v>
                  </c:pt>
                  <c:pt idx="5">
                    <c:v>Always</c:v>
                  </c:pt>
                </c:lvl>
                <c:lvl>
                  <c:pt idx="0">
                    <c:v>Past 12 months</c:v>
                  </c:pt>
                  <c:pt idx="3">
                    <c:v>Past 3 months</c:v>
                  </c:pt>
                </c:lvl>
              </c:multiLvlStrCache>
            </c:multiLvlStrRef>
          </c:cat>
          <c:val>
            <c:numRef>
              <c:f>MSM!$C$28:$C$33</c:f>
              <c:numCache>
                <c:formatCode>0</c:formatCode>
                <c:ptCount val="6"/>
                <c:pt idx="0">
                  <c:v>21</c:v>
                </c:pt>
                <c:pt idx="1">
                  <c:v>60.1</c:v>
                </c:pt>
                <c:pt idx="2">
                  <c:v>18.899999999999999</c:v>
                </c:pt>
                <c:pt idx="3">
                  <c:v>17.7</c:v>
                </c:pt>
                <c:pt idx="4">
                  <c:v>64.900000000000006</c:v>
                </c:pt>
                <c:pt idx="5">
                  <c:v>17.399999999999999</c:v>
                </c:pt>
              </c:numCache>
            </c:numRef>
          </c:val>
          <c:extLst>
            <c:ext xmlns:c16="http://schemas.microsoft.com/office/drawing/2014/chart" uri="{C3380CC4-5D6E-409C-BE32-E72D297353CC}">
              <c16:uniqueId val="{00000000-4022-4034-8732-5579B9F6DEB2}"/>
            </c:ext>
          </c:extLst>
        </c:ser>
        <c:ser>
          <c:idx val="1"/>
          <c:order val="1"/>
          <c:tx>
            <c:strRef>
              <c:f>MSM!$D$27</c:f>
              <c:strCache>
                <c:ptCount val="1"/>
                <c:pt idx="0">
                  <c:v>Luang prabang</c:v>
                </c:pt>
              </c:strCache>
            </c:strRef>
          </c:tx>
          <c:spPr>
            <a:solidFill>
              <a:srgbClr val="7CAD44"/>
            </a:solidFill>
            <a:ln>
              <a:noFill/>
            </a:ln>
            <a:effectLst>
              <a:innerShdw>
                <a:srgbClr val="C0504D"/>
              </a:innerShdw>
            </a:effectLst>
          </c:spPr>
          <c:invertIfNegative val="0"/>
          <c:dLbls>
            <c:delete val="1"/>
          </c:dLbls>
          <c:cat>
            <c:multiLvlStrRef>
              <c:f>MSM!$A$28:$B$33</c:f>
              <c:multiLvlStrCache>
                <c:ptCount val="6"/>
                <c:lvl>
                  <c:pt idx="0">
                    <c:v>Never</c:v>
                  </c:pt>
                  <c:pt idx="1">
                    <c:v>Occasionally</c:v>
                  </c:pt>
                  <c:pt idx="2">
                    <c:v>Always</c:v>
                  </c:pt>
                  <c:pt idx="3">
                    <c:v>Never</c:v>
                  </c:pt>
                  <c:pt idx="4">
                    <c:v>Occasionally</c:v>
                  </c:pt>
                  <c:pt idx="5">
                    <c:v>Always</c:v>
                  </c:pt>
                </c:lvl>
                <c:lvl>
                  <c:pt idx="0">
                    <c:v>Past 12 months</c:v>
                  </c:pt>
                  <c:pt idx="3">
                    <c:v>Past 3 months</c:v>
                  </c:pt>
                </c:lvl>
              </c:multiLvlStrCache>
            </c:multiLvlStrRef>
          </c:cat>
          <c:val>
            <c:numRef>
              <c:f>MSM!$D$28:$D$33</c:f>
              <c:numCache>
                <c:formatCode>0</c:formatCode>
                <c:ptCount val="6"/>
                <c:pt idx="0">
                  <c:v>6.5</c:v>
                </c:pt>
                <c:pt idx="1">
                  <c:v>92.5</c:v>
                </c:pt>
                <c:pt idx="2">
                  <c:v>1</c:v>
                </c:pt>
                <c:pt idx="3">
                  <c:v>6.6</c:v>
                </c:pt>
                <c:pt idx="4">
                  <c:v>91.9</c:v>
                </c:pt>
                <c:pt idx="5">
                  <c:v>1.6</c:v>
                </c:pt>
              </c:numCache>
            </c:numRef>
          </c:val>
          <c:extLst>
            <c:ext xmlns:c16="http://schemas.microsoft.com/office/drawing/2014/chart" uri="{C3380CC4-5D6E-409C-BE32-E72D297353CC}">
              <c16:uniqueId val="{00000001-4022-4034-8732-5579B9F6DEB2}"/>
            </c:ext>
          </c:extLst>
        </c:ser>
        <c:ser>
          <c:idx val="2"/>
          <c:order val="2"/>
          <c:tx>
            <c:strRef>
              <c:f>MSM!$E$27</c:f>
              <c:strCache>
                <c:ptCount val="1"/>
                <c:pt idx="0">
                  <c:v>Savannakhet</c:v>
                </c:pt>
              </c:strCache>
            </c:strRef>
          </c:tx>
          <c:spPr>
            <a:solidFill>
              <a:srgbClr val="F78E1E"/>
            </a:solidFill>
            <a:ln>
              <a:noFill/>
            </a:ln>
            <a:effectLst>
              <a:innerShdw>
                <a:srgbClr val="9BBB59"/>
              </a:innerShdw>
            </a:effectLst>
          </c:spPr>
          <c:invertIfNegative val="0"/>
          <c:dLbls>
            <c:delete val="1"/>
          </c:dLbls>
          <c:cat>
            <c:multiLvlStrRef>
              <c:f>MSM!$A$28:$B$33</c:f>
              <c:multiLvlStrCache>
                <c:ptCount val="6"/>
                <c:lvl>
                  <c:pt idx="0">
                    <c:v>Never</c:v>
                  </c:pt>
                  <c:pt idx="1">
                    <c:v>Occasionally</c:v>
                  </c:pt>
                  <c:pt idx="2">
                    <c:v>Always</c:v>
                  </c:pt>
                  <c:pt idx="3">
                    <c:v>Never</c:v>
                  </c:pt>
                  <c:pt idx="4">
                    <c:v>Occasionally</c:v>
                  </c:pt>
                  <c:pt idx="5">
                    <c:v>Always</c:v>
                  </c:pt>
                </c:lvl>
                <c:lvl>
                  <c:pt idx="0">
                    <c:v>Past 12 months</c:v>
                  </c:pt>
                  <c:pt idx="3">
                    <c:v>Past 3 months</c:v>
                  </c:pt>
                </c:lvl>
              </c:multiLvlStrCache>
            </c:multiLvlStrRef>
          </c:cat>
          <c:val>
            <c:numRef>
              <c:f>MSM!$E$28:$E$33</c:f>
              <c:numCache>
                <c:formatCode>0</c:formatCode>
                <c:ptCount val="6"/>
                <c:pt idx="0">
                  <c:v>33.6</c:v>
                </c:pt>
                <c:pt idx="1">
                  <c:v>51.5</c:v>
                </c:pt>
                <c:pt idx="2">
                  <c:v>14.9</c:v>
                </c:pt>
                <c:pt idx="3">
                  <c:v>29.5</c:v>
                </c:pt>
                <c:pt idx="4">
                  <c:v>52.9</c:v>
                </c:pt>
                <c:pt idx="5">
                  <c:v>17.600000000000001</c:v>
                </c:pt>
              </c:numCache>
            </c:numRef>
          </c:val>
          <c:extLst>
            <c:ext xmlns:c16="http://schemas.microsoft.com/office/drawing/2014/chart" uri="{C3380CC4-5D6E-409C-BE32-E72D297353CC}">
              <c16:uniqueId val="{00000002-4022-4034-8732-5579B9F6DEB2}"/>
            </c:ext>
          </c:extLst>
        </c:ser>
        <c:ser>
          <c:idx val="3"/>
          <c:order val="3"/>
          <c:tx>
            <c:strRef>
              <c:f>MSM!$F$27</c:f>
              <c:strCache>
                <c:ptCount val="1"/>
                <c:pt idx="0">
                  <c:v>Champasak</c:v>
                </c:pt>
              </c:strCache>
            </c:strRef>
          </c:tx>
          <c:spPr>
            <a:solidFill>
              <a:srgbClr val="CC99FF"/>
            </a:solidFill>
            <a:ln>
              <a:noFill/>
            </a:ln>
            <a:effectLst>
              <a:innerShdw>
                <a:srgbClr val="8064A2"/>
              </a:innerShdw>
            </a:effectLst>
          </c:spPr>
          <c:invertIfNegative val="0"/>
          <c:dLbls>
            <c:delete val="1"/>
          </c:dLbls>
          <c:cat>
            <c:multiLvlStrRef>
              <c:f>MSM!$A$28:$B$33</c:f>
              <c:multiLvlStrCache>
                <c:ptCount val="6"/>
                <c:lvl>
                  <c:pt idx="0">
                    <c:v>Never</c:v>
                  </c:pt>
                  <c:pt idx="1">
                    <c:v>Occasionally</c:v>
                  </c:pt>
                  <c:pt idx="2">
                    <c:v>Always</c:v>
                  </c:pt>
                  <c:pt idx="3">
                    <c:v>Never</c:v>
                  </c:pt>
                  <c:pt idx="4">
                    <c:v>Occasionally</c:v>
                  </c:pt>
                  <c:pt idx="5">
                    <c:v>Always</c:v>
                  </c:pt>
                </c:lvl>
                <c:lvl>
                  <c:pt idx="0">
                    <c:v>Past 12 months</c:v>
                  </c:pt>
                  <c:pt idx="3">
                    <c:v>Past 3 months</c:v>
                  </c:pt>
                </c:lvl>
              </c:multiLvlStrCache>
            </c:multiLvlStrRef>
          </c:cat>
          <c:val>
            <c:numRef>
              <c:f>MSM!$F$28:$F$33</c:f>
              <c:numCache>
                <c:formatCode>0</c:formatCode>
                <c:ptCount val="6"/>
                <c:pt idx="0">
                  <c:v>8.3000000000000007</c:v>
                </c:pt>
                <c:pt idx="1">
                  <c:v>90</c:v>
                </c:pt>
                <c:pt idx="2">
                  <c:v>1.7</c:v>
                </c:pt>
                <c:pt idx="3">
                  <c:v>8.1999999999999993</c:v>
                </c:pt>
                <c:pt idx="4">
                  <c:v>90.2</c:v>
                </c:pt>
                <c:pt idx="5">
                  <c:v>1.7</c:v>
                </c:pt>
              </c:numCache>
            </c:numRef>
          </c:val>
          <c:extLst>
            <c:ext xmlns:c16="http://schemas.microsoft.com/office/drawing/2014/chart" uri="{C3380CC4-5D6E-409C-BE32-E72D297353CC}">
              <c16:uniqueId val="{00000003-4022-4034-8732-5579B9F6DEB2}"/>
            </c:ext>
          </c:extLst>
        </c:ser>
        <c:ser>
          <c:idx val="4"/>
          <c:order val="4"/>
          <c:tx>
            <c:strRef>
              <c:f>MSM!$G$27</c:f>
              <c:strCache>
                <c:ptCount val="1"/>
                <c:pt idx="0">
                  <c:v>Aggregate</c:v>
                </c:pt>
              </c:strCache>
            </c:strRef>
          </c:tx>
          <c:spPr>
            <a:pattFill prst="dkUpDiag">
              <a:fgClr>
                <a:srgbClr val="FF9933"/>
              </a:fgClr>
              <a:bgClr>
                <a:sysClr val="window" lastClr="FFFFFF"/>
              </a:bgClr>
            </a:pattFill>
            <a:ln>
              <a:noFill/>
            </a:ln>
            <a:effectLst>
              <a:innerShdw>
                <a:srgbClr val="4BACC6"/>
              </a:innerShdw>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Nova" panose="020B050402020202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multiLvlStrRef>
              <c:f>MSM!$A$28:$B$33</c:f>
              <c:multiLvlStrCache>
                <c:ptCount val="6"/>
                <c:lvl>
                  <c:pt idx="0">
                    <c:v>Never</c:v>
                  </c:pt>
                  <c:pt idx="1">
                    <c:v>Occasionally</c:v>
                  </c:pt>
                  <c:pt idx="2">
                    <c:v>Always</c:v>
                  </c:pt>
                  <c:pt idx="3">
                    <c:v>Never</c:v>
                  </c:pt>
                  <c:pt idx="4">
                    <c:v>Occasionally</c:v>
                  </c:pt>
                  <c:pt idx="5">
                    <c:v>Always</c:v>
                  </c:pt>
                </c:lvl>
                <c:lvl>
                  <c:pt idx="0">
                    <c:v>Past 12 months</c:v>
                  </c:pt>
                  <c:pt idx="3">
                    <c:v>Past 3 months</c:v>
                  </c:pt>
                </c:lvl>
              </c:multiLvlStrCache>
            </c:multiLvlStrRef>
          </c:cat>
          <c:val>
            <c:numRef>
              <c:f>MSM!$G$28:$G$33</c:f>
              <c:numCache>
                <c:formatCode>0</c:formatCode>
                <c:ptCount val="6"/>
                <c:pt idx="0">
                  <c:v>20.2</c:v>
                </c:pt>
                <c:pt idx="1">
                  <c:v>66.099999999999994</c:v>
                </c:pt>
                <c:pt idx="2">
                  <c:v>13.7</c:v>
                </c:pt>
                <c:pt idx="3">
                  <c:v>19.600000000000001</c:v>
                </c:pt>
                <c:pt idx="4">
                  <c:v>69.2</c:v>
                </c:pt>
                <c:pt idx="5">
                  <c:v>13.2</c:v>
                </c:pt>
              </c:numCache>
            </c:numRef>
          </c:val>
          <c:extLst>
            <c:ext xmlns:c16="http://schemas.microsoft.com/office/drawing/2014/chart" uri="{C3380CC4-5D6E-409C-BE32-E72D297353CC}">
              <c16:uniqueId val="{00000004-4022-4034-8732-5579B9F6DEB2}"/>
            </c:ext>
          </c:extLst>
        </c:ser>
        <c:dLbls>
          <c:dLblPos val="outEnd"/>
          <c:showLegendKey val="0"/>
          <c:showVal val="1"/>
          <c:showCatName val="0"/>
          <c:showSerName val="0"/>
          <c:showPercent val="0"/>
          <c:showBubbleSize val="0"/>
        </c:dLbls>
        <c:gapWidth val="164"/>
        <c:overlap val="-22"/>
        <c:axId val="633097336"/>
        <c:axId val="633098320"/>
      </c:barChart>
      <c:catAx>
        <c:axId val="633097336"/>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Nova" panose="020B0504020202020204" pitchFamily="34" charset="0"/>
                <a:ea typeface="+mn-ea"/>
                <a:cs typeface="Calibri" panose="020F0502020204030204" pitchFamily="34" charset="0"/>
              </a:defRPr>
            </a:pPr>
            <a:endParaRPr lang="en-US"/>
          </a:p>
        </c:txPr>
        <c:crossAx val="633098320"/>
        <c:crosses val="autoZero"/>
        <c:auto val="1"/>
        <c:lblAlgn val="ctr"/>
        <c:lblOffset val="100"/>
        <c:noMultiLvlLbl val="0"/>
      </c:catAx>
      <c:valAx>
        <c:axId val="633098320"/>
        <c:scaling>
          <c:orientation val="minMax"/>
        </c:scaling>
        <c:delete val="0"/>
        <c:axPos val="l"/>
        <c:title>
          <c:tx>
            <c:rich>
              <a:bodyPr rot="-5400000" spcFirstLastPara="1" vertOverflow="ellipsis" vert="horz" wrap="square" anchor="ctr" anchorCtr="1"/>
              <a:lstStyle/>
              <a:p>
                <a:pPr>
                  <a:defRPr sz="1400" b="0" i="0" u="none" strike="noStrike" kern="1200" baseline="0">
                    <a:solidFill>
                      <a:sysClr val="windowText" lastClr="000000"/>
                    </a:solidFill>
                    <a:latin typeface="Arial Nova" panose="020B0504020202020204" pitchFamily="34" charset="0"/>
                    <a:ea typeface="+mn-ea"/>
                    <a:cs typeface="Calibri" panose="020F0502020204030204" pitchFamily="34" charset="0"/>
                  </a:defRPr>
                </a:pPr>
                <a:r>
                  <a:rPr lang="en-US"/>
                  <a:t>Percentage</a:t>
                </a:r>
              </a:p>
            </c:rich>
          </c:tx>
          <c:overlay val="0"/>
          <c:spPr>
            <a:noFill/>
            <a:ln>
              <a:noFill/>
            </a:ln>
            <a:effectLst/>
          </c:spPr>
          <c:txPr>
            <a:bodyPr rot="-5400000" spcFirstLastPara="1" vertOverflow="ellipsis" vert="horz" wrap="square" anchor="ctr" anchorCtr="1"/>
            <a:lstStyle/>
            <a:p>
              <a:pPr>
                <a:defRPr sz="1400" b="0" i="0" u="none" strike="noStrike" kern="1200" baseline="0">
                  <a:solidFill>
                    <a:sysClr val="windowText" lastClr="000000"/>
                  </a:solidFill>
                  <a:latin typeface="Arial Nova" panose="020B0504020202020204" pitchFamily="34" charset="0"/>
                  <a:ea typeface="+mn-ea"/>
                  <a:cs typeface="Calibri" panose="020F0502020204030204" pitchFamily="34" charset="0"/>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Nova" panose="020B0504020202020204" pitchFamily="34" charset="0"/>
                <a:ea typeface="+mn-ea"/>
                <a:cs typeface="Calibri" panose="020F0502020204030204" pitchFamily="34" charset="0"/>
              </a:defRPr>
            </a:pPr>
            <a:endParaRPr lang="en-US"/>
          </a:p>
        </c:txPr>
        <c:crossAx val="633097336"/>
        <c:crosses val="autoZero"/>
        <c:crossBetween val="between"/>
        <c:majorUnit val="20"/>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Nova" panose="020B0504020202020204" pitchFamily="34" charset="0"/>
              <a:ea typeface="+mn-ea"/>
              <a:cs typeface="Calibri" panose="020F0502020204030204" pitchFamily="34"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400" b="0">
          <a:solidFill>
            <a:sysClr val="windowText" lastClr="000000"/>
          </a:solidFill>
          <a:latin typeface="Arial Nova" panose="020B0504020202020204" pitchFamily="34" charset="0"/>
          <a:cs typeface="Calibri" panose="020F0502020204030204" pitchFamily="34" charset="0"/>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98219929851329"/>
          <c:y val="9.2777810139141562E-2"/>
          <c:w val="0.76521185435932659"/>
          <c:h val="0.60544680265179174"/>
        </c:manualLayout>
      </c:layout>
      <c:lineChart>
        <c:grouping val="standard"/>
        <c:varyColors val="0"/>
        <c:ser>
          <c:idx val="0"/>
          <c:order val="0"/>
          <c:tx>
            <c:strRef>
              <c:f>Lao!$D$1</c:f>
              <c:strCache>
                <c:ptCount val="1"/>
                <c:pt idx="0">
                  <c:v> Adults  (15+) living with HIV </c:v>
                </c:pt>
              </c:strCache>
            </c:strRef>
          </c:tx>
          <c:spPr>
            <a:ln w="38100">
              <a:solidFill>
                <a:srgbClr val="63CDF6"/>
              </a:solidFill>
            </a:ln>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0-1C6E-409C-BFC6-FBEABA056A64}"/>
                </c:ext>
              </c:extLst>
            </c:dLbl>
            <c:dLbl>
              <c:idx val="1"/>
              <c:delete val="1"/>
              <c:extLst>
                <c:ext xmlns:c15="http://schemas.microsoft.com/office/drawing/2012/chart" uri="{CE6537A1-D6FC-4f65-9D91-7224C49458BB}"/>
                <c:ext xmlns:c16="http://schemas.microsoft.com/office/drawing/2014/chart" uri="{C3380CC4-5D6E-409C-BE32-E72D297353CC}">
                  <c16:uniqueId val="{00000001-1C6E-409C-BFC6-FBEABA056A64}"/>
                </c:ext>
              </c:extLst>
            </c:dLbl>
            <c:dLbl>
              <c:idx val="2"/>
              <c:delete val="1"/>
              <c:extLst>
                <c:ext xmlns:c15="http://schemas.microsoft.com/office/drawing/2012/chart" uri="{CE6537A1-D6FC-4f65-9D91-7224C49458BB}"/>
                <c:ext xmlns:c16="http://schemas.microsoft.com/office/drawing/2014/chart" uri="{C3380CC4-5D6E-409C-BE32-E72D297353CC}">
                  <c16:uniqueId val="{00000002-1C6E-409C-BFC6-FBEABA056A64}"/>
                </c:ext>
              </c:extLst>
            </c:dLbl>
            <c:dLbl>
              <c:idx val="3"/>
              <c:delete val="1"/>
              <c:extLst>
                <c:ext xmlns:c15="http://schemas.microsoft.com/office/drawing/2012/chart" uri="{CE6537A1-D6FC-4f65-9D91-7224C49458BB}"/>
                <c:ext xmlns:c16="http://schemas.microsoft.com/office/drawing/2014/chart" uri="{C3380CC4-5D6E-409C-BE32-E72D297353CC}">
                  <c16:uniqueId val="{00000003-1C6E-409C-BFC6-FBEABA056A64}"/>
                </c:ext>
              </c:extLst>
            </c:dLbl>
            <c:dLbl>
              <c:idx val="4"/>
              <c:delete val="1"/>
              <c:extLst>
                <c:ext xmlns:c15="http://schemas.microsoft.com/office/drawing/2012/chart" uri="{CE6537A1-D6FC-4f65-9D91-7224C49458BB}"/>
                <c:ext xmlns:c16="http://schemas.microsoft.com/office/drawing/2014/chart" uri="{C3380CC4-5D6E-409C-BE32-E72D297353CC}">
                  <c16:uniqueId val="{00000004-1C6E-409C-BFC6-FBEABA056A64}"/>
                </c:ext>
              </c:extLst>
            </c:dLbl>
            <c:dLbl>
              <c:idx val="5"/>
              <c:delete val="1"/>
              <c:extLst>
                <c:ext xmlns:c15="http://schemas.microsoft.com/office/drawing/2012/chart" uri="{CE6537A1-D6FC-4f65-9D91-7224C49458BB}"/>
                <c:ext xmlns:c16="http://schemas.microsoft.com/office/drawing/2014/chart" uri="{C3380CC4-5D6E-409C-BE32-E72D297353CC}">
                  <c16:uniqueId val="{00000005-1C6E-409C-BFC6-FBEABA056A64}"/>
                </c:ext>
              </c:extLst>
            </c:dLbl>
            <c:dLbl>
              <c:idx val="6"/>
              <c:delete val="1"/>
              <c:extLst>
                <c:ext xmlns:c15="http://schemas.microsoft.com/office/drawing/2012/chart" uri="{CE6537A1-D6FC-4f65-9D91-7224C49458BB}"/>
                <c:ext xmlns:c16="http://schemas.microsoft.com/office/drawing/2014/chart" uri="{C3380CC4-5D6E-409C-BE32-E72D297353CC}">
                  <c16:uniqueId val="{00000006-1C6E-409C-BFC6-FBEABA056A64}"/>
                </c:ext>
              </c:extLst>
            </c:dLbl>
            <c:dLbl>
              <c:idx val="7"/>
              <c:delete val="1"/>
              <c:extLst>
                <c:ext xmlns:c15="http://schemas.microsoft.com/office/drawing/2012/chart" uri="{CE6537A1-D6FC-4f65-9D91-7224C49458BB}"/>
                <c:ext xmlns:c16="http://schemas.microsoft.com/office/drawing/2014/chart" uri="{C3380CC4-5D6E-409C-BE32-E72D297353CC}">
                  <c16:uniqueId val="{00000007-1C6E-409C-BFC6-FBEABA056A64}"/>
                </c:ext>
              </c:extLst>
            </c:dLbl>
            <c:dLbl>
              <c:idx val="8"/>
              <c:delete val="1"/>
              <c:extLst>
                <c:ext xmlns:c15="http://schemas.microsoft.com/office/drawing/2012/chart" uri="{CE6537A1-D6FC-4f65-9D91-7224C49458BB}"/>
                <c:ext xmlns:c16="http://schemas.microsoft.com/office/drawing/2014/chart" uri="{C3380CC4-5D6E-409C-BE32-E72D297353CC}">
                  <c16:uniqueId val="{00000008-1C6E-409C-BFC6-FBEABA056A64}"/>
                </c:ext>
              </c:extLst>
            </c:dLbl>
            <c:dLbl>
              <c:idx val="9"/>
              <c:delete val="1"/>
              <c:extLst>
                <c:ext xmlns:c15="http://schemas.microsoft.com/office/drawing/2012/chart" uri="{CE6537A1-D6FC-4f65-9D91-7224C49458BB}"/>
                <c:ext xmlns:c16="http://schemas.microsoft.com/office/drawing/2014/chart" uri="{C3380CC4-5D6E-409C-BE32-E72D297353CC}">
                  <c16:uniqueId val="{00000009-1C6E-409C-BFC6-FBEABA056A64}"/>
                </c:ext>
              </c:extLst>
            </c:dLbl>
            <c:dLbl>
              <c:idx val="10"/>
              <c:delete val="1"/>
              <c:extLst>
                <c:ext xmlns:c15="http://schemas.microsoft.com/office/drawing/2012/chart" uri="{CE6537A1-D6FC-4f65-9D91-7224C49458BB}"/>
                <c:ext xmlns:c16="http://schemas.microsoft.com/office/drawing/2014/chart" uri="{C3380CC4-5D6E-409C-BE32-E72D297353CC}">
                  <c16:uniqueId val="{0000000A-1C6E-409C-BFC6-FBEABA056A64}"/>
                </c:ext>
              </c:extLst>
            </c:dLbl>
            <c:dLbl>
              <c:idx val="11"/>
              <c:delete val="1"/>
              <c:extLst>
                <c:ext xmlns:c15="http://schemas.microsoft.com/office/drawing/2012/chart" uri="{CE6537A1-D6FC-4f65-9D91-7224C49458BB}"/>
                <c:ext xmlns:c16="http://schemas.microsoft.com/office/drawing/2014/chart" uri="{C3380CC4-5D6E-409C-BE32-E72D297353CC}">
                  <c16:uniqueId val="{0000000B-1C6E-409C-BFC6-FBEABA056A64}"/>
                </c:ext>
              </c:extLst>
            </c:dLbl>
            <c:dLbl>
              <c:idx val="12"/>
              <c:delete val="1"/>
              <c:extLst>
                <c:ext xmlns:c15="http://schemas.microsoft.com/office/drawing/2012/chart" uri="{CE6537A1-D6FC-4f65-9D91-7224C49458BB}"/>
                <c:ext xmlns:c16="http://schemas.microsoft.com/office/drawing/2014/chart" uri="{C3380CC4-5D6E-409C-BE32-E72D297353CC}">
                  <c16:uniqueId val="{0000000C-1C6E-409C-BFC6-FBEABA056A64}"/>
                </c:ext>
              </c:extLst>
            </c:dLbl>
            <c:dLbl>
              <c:idx val="13"/>
              <c:delete val="1"/>
              <c:extLst>
                <c:ext xmlns:c15="http://schemas.microsoft.com/office/drawing/2012/chart" uri="{CE6537A1-D6FC-4f65-9D91-7224C49458BB}"/>
                <c:ext xmlns:c16="http://schemas.microsoft.com/office/drawing/2014/chart" uri="{C3380CC4-5D6E-409C-BE32-E72D297353CC}">
                  <c16:uniqueId val="{0000000D-1C6E-409C-BFC6-FBEABA056A64}"/>
                </c:ext>
              </c:extLst>
            </c:dLbl>
            <c:dLbl>
              <c:idx val="14"/>
              <c:delete val="1"/>
              <c:extLst>
                <c:ext xmlns:c15="http://schemas.microsoft.com/office/drawing/2012/chart" uri="{CE6537A1-D6FC-4f65-9D91-7224C49458BB}"/>
                <c:ext xmlns:c16="http://schemas.microsoft.com/office/drawing/2014/chart" uri="{C3380CC4-5D6E-409C-BE32-E72D297353CC}">
                  <c16:uniqueId val="{0000000E-1C6E-409C-BFC6-FBEABA056A64}"/>
                </c:ext>
              </c:extLst>
            </c:dLbl>
            <c:dLbl>
              <c:idx val="15"/>
              <c:delete val="1"/>
              <c:extLst>
                <c:ext xmlns:c15="http://schemas.microsoft.com/office/drawing/2012/chart" uri="{CE6537A1-D6FC-4f65-9D91-7224C49458BB}"/>
                <c:ext xmlns:c16="http://schemas.microsoft.com/office/drawing/2014/chart" uri="{C3380CC4-5D6E-409C-BE32-E72D297353CC}">
                  <c16:uniqueId val="{0000000F-1C6E-409C-BFC6-FBEABA056A64}"/>
                </c:ext>
              </c:extLst>
            </c:dLbl>
            <c:dLbl>
              <c:idx val="16"/>
              <c:delete val="1"/>
              <c:extLst>
                <c:ext xmlns:c15="http://schemas.microsoft.com/office/drawing/2012/chart" uri="{CE6537A1-D6FC-4f65-9D91-7224C49458BB}"/>
                <c:ext xmlns:c16="http://schemas.microsoft.com/office/drawing/2014/chart" uri="{C3380CC4-5D6E-409C-BE32-E72D297353CC}">
                  <c16:uniqueId val="{00000010-1C6E-409C-BFC6-FBEABA056A64}"/>
                </c:ext>
              </c:extLst>
            </c:dLbl>
            <c:dLbl>
              <c:idx val="17"/>
              <c:delete val="1"/>
              <c:extLst>
                <c:ext xmlns:c15="http://schemas.microsoft.com/office/drawing/2012/chart" uri="{CE6537A1-D6FC-4f65-9D91-7224C49458BB}"/>
                <c:ext xmlns:c16="http://schemas.microsoft.com/office/drawing/2014/chart" uri="{C3380CC4-5D6E-409C-BE32-E72D297353CC}">
                  <c16:uniqueId val="{00000011-1C6E-409C-BFC6-FBEABA056A64}"/>
                </c:ext>
              </c:extLst>
            </c:dLbl>
            <c:dLbl>
              <c:idx val="18"/>
              <c:delete val="1"/>
              <c:extLst>
                <c:ext xmlns:c15="http://schemas.microsoft.com/office/drawing/2012/chart" uri="{CE6537A1-D6FC-4f65-9D91-7224C49458BB}"/>
                <c:ext xmlns:c16="http://schemas.microsoft.com/office/drawing/2014/chart" uri="{C3380CC4-5D6E-409C-BE32-E72D297353CC}">
                  <c16:uniqueId val="{00000012-1C6E-409C-BFC6-FBEABA056A64}"/>
                </c:ext>
              </c:extLst>
            </c:dLbl>
            <c:dLbl>
              <c:idx val="19"/>
              <c:delete val="1"/>
              <c:extLst>
                <c:ext xmlns:c15="http://schemas.microsoft.com/office/drawing/2012/chart" uri="{CE6537A1-D6FC-4f65-9D91-7224C49458BB}"/>
                <c:ext xmlns:c16="http://schemas.microsoft.com/office/drawing/2014/chart" uri="{C3380CC4-5D6E-409C-BE32-E72D297353CC}">
                  <c16:uniqueId val="{00000013-1C6E-409C-BFC6-FBEABA056A64}"/>
                </c:ext>
              </c:extLst>
            </c:dLbl>
            <c:dLbl>
              <c:idx val="20"/>
              <c:delete val="1"/>
              <c:extLst>
                <c:ext xmlns:c15="http://schemas.microsoft.com/office/drawing/2012/chart" uri="{CE6537A1-D6FC-4f65-9D91-7224C49458BB}"/>
                <c:ext xmlns:c16="http://schemas.microsoft.com/office/drawing/2014/chart" uri="{C3380CC4-5D6E-409C-BE32-E72D297353CC}">
                  <c16:uniqueId val="{00000014-1C6E-409C-BFC6-FBEABA056A64}"/>
                </c:ext>
              </c:extLst>
            </c:dLbl>
            <c:dLbl>
              <c:idx val="21"/>
              <c:delete val="1"/>
              <c:extLst>
                <c:ext xmlns:c15="http://schemas.microsoft.com/office/drawing/2012/chart" uri="{CE6537A1-D6FC-4f65-9D91-7224C49458BB}"/>
                <c:ext xmlns:c16="http://schemas.microsoft.com/office/drawing/2014/chart" uri="{C3380CC4-5D6E-409C-BE32-E72D297353CC}">
                  <c16:uniqueId val="{00000015-1C6E-409C-BFC6-FBEABA056A64}"/>
                </c:ext>
              </c:extLst>
            </c:dLbl>
            <c:dLbl>
              <c:idx val="22"/>
              <c:delete val="1"/>
              <c:extLst>
                <c:ext xmlns:c15="http://schemas.microsoft.com/office/drawing/2012/chart" uri="{CE6537A1-D6FC-4f65-9D91-7224C49458BB}"/>
                <c:ext xmlns:c16="http://schemas.microsoft.com/office/drawing/2014/chart" uri="{C3380CC4-5D6E-409C-BE32-E72D297353CC}">
                  <c16:uniqueId val="{00000016-1C6E-409C-BFC6-FBEABA056A64}"/>
                </c:ext>
              </c:extLst>
            </c:dLbl>
            <c:dLbl>
              <c:idx val="23"/>
              <c:delete val="1"/>
              <c:extLst>
                <c:ext xmlns:c15="http://schemas.microsoft.com/office/drawing/2012/chart" uri="{CE6537A1-D6FC-4f65-9D91-7224C49458BB}"/>
                <c:ext xmlns:c16="http://schemas.microsoft.com/office/drawing/2014/chart" uri="{C3380CC4-5D6E-409C-BE32-E72D297353CC}">
                  <c16:uniqueId val="{00000017-1C6E-409C-BFC6-FBEABA056A64}"/>
                </c:ext>
              </c:extLst>
            </c:dLbl>
            <c:dLbl>
              <c:idx val="24"/>
              <c:delete val="1"/>
              <c:extLst>
                <c:ext xmlns:c15="http://schemas.microsoft.com/office/drawing/2012/chart" uri="{CE6537A1-D6FC-4f65-9D91-7224C49458BB}"/>
                <c:ext xmlns:c16="http://schemas.microsoft.com/office/drawing/2014/chart" uri="{C3380CC4-5D6E-409C-BE32-E72D297353CC}">
                  <c16:uniqueId val="{00000018-1C6E-409C-BFC6-FBEABA056A64}"/>
                </c:ext>
              </c:extLst>
            </c:dLbl>
            <c:dLbl>
              <c:idx val="25"/>
              <c:delete val="1"/>
              <c:extLst>
                <c:ext xmlns:c15="http://schemas.microsoft.com/office/drawing/2012/chart" uri="{CE6537A1-D6FC-4f65-9D91-7224C49458BB}"/>
                <c:ext xmlns:c16="http://schemas.microsoft.com/office/drawing/2014/chart" uri="{C3380CC4-5D6E-409C-BE32-E72D297353CC}">
                  <c16:uniqueId val="{00000019-1C6E-409C-BFC6-FBEABA056A64}"/>
                </c:ext>
              </c:extLst>
            </c:dLbl>
            <c:dLbl>
              <c:idx val="26"/>
              <c:delete val="1"/>
              <c:extLst>
                <c:ext xmlns:c15="http://schemas.microsoft.com/office/drawing/2012/chart" uri="{CE6537A1-D6FC-4f65-9D91-7224C49458BB}"/>
                <c:ext xmlns:c16="http://schemas.microsoft.com/office/drawing/2014/chart" uri="{C3380CC4-5D6E-409C-BE32-E72D297353CC}">
                  <c16:uniqueId val="{0000001A-1C6E-409C-BFC6-FBEABA056A64}"/>
                </c:ext>
              </c:extLst>
            </c:dLbl>
            <c:dLbl>
              <c:idx val="27"/>
              <c:delete val="1"/>
              <c:extLst>
                <c:ext xmlns:c15="http://schemas.microsoft.com/office/drawing/2012/chart" uri="{CE6537A1-D6FC-4f65-9D91-7224C49458BB}"/>
                <c:ext xmlns:c16="http://schemas.microsoft.com/office/drawing/2014/chart" uri="{C3380CC4-5D6E-409C-BE32-E72D297353CC}">
                  <c16:uniqueId val="{0000001B-1C6E-409C-BFC6-FBEABA056A64}"/>
                </c:ext>
              </c:extLst>
            </c:dLbl>
            <c:dLbl>
              <c:idx val="28"/>
              <c:delete val="1"/>
              <c:extLst>
                <c:ext xmlns:c15="http://schemas.microsoft.com/office/drawing/2012/chart" uri="{CE6537A1-D6FC-4f65-9D91-7224C49458BB}"/>
                <c:ext xmlns:c16="http://schemas.microsoft.com/office/drawing/2014/chart" uri="{C3380CC4-5D6E-409C-BE32-E72D297353CC}">
                  <c16:uniqueId val="{0000001C-1C6E-409C-BFC6-FBEABA056A64}"/>
                </c:ext>
              </c:extLst>
            </c:dLbl>
            <c:dLbl>
              <c:idx val="29"/>
              <c:delete val="1"/>
              <c:extLst>
                <c:ext xmlns:c15="http://schemas.microsoft.com/office/drawing/2012/chart" uri="{CE6537A1-D6FC-4f65-9D91-7224C49458BB}"/>
                <c:ext xmlns:c16="http://schemas.microsoft.com/office/drawing/2014/chart" uri="{C3380CC4-5D6E-409C-BE32-E72D297353CC}">
                  <c16:uniqueId val="{0000001D-1C6E-409C-BFC6-FBEABA056A64}"/>
                </c:ext>
              </c:extLst>
            </c:dLbl>
            <c:dLbl>
              <c:idx val="30"/>
              <c:delete val="1"/>
              <c:extLst>
                <c:ext xmlns:c15="http://schemas.microsoft.com/office/drawing/2012/chart" uri="{CE6537A1-D6FC-4f65-9D91-7224C49458BB}"/>
                <c:ext xmlns:c16="http://schemas.microsoft.com/office/drawing/2014/chart" uri="{C3380CC4-5D6E-409C-BE32-E72D297353CC}">
                  <c16:uniqueId val="{00000025-1C6E-409C-BFC6-FBEABA056A64}"/>
                </c:ext>
              </c:extLst>
            </c:dLbl>
            <c:dLbl>
              <c:idx val="31"/>
              <c:delete val="1"/>
              <c:extLst>
                <c:ext xmlns:c15="http://schemas.microsoft.com/office/drawing/2012/chart" uri="{CE6537A1-D6FC-4f65-9D91-7224C49458BB}"/>
                <c:ext xmlns:c16="http://schemas.microsoft.com/office/drawing/2014/chart" uri="{C3380CC4-5D6E-409C-BE32-E72D297353CC}">
                  <c16:uniqueId val="{00000026-1C6E-409C-BFC6-FBEABA056A64}"/>
                </c:ext>
              </c:extLst>
            </c:dLbl>
            <c:dLbl>
              <c:idx val="32"/>
              <c:tx>
                <c:rich>
                  <a:bodyPr/>
                  <a:lstStyle/>
                  <a:p>
                    <a:r>
                      <a:rPr lang="en-US"/>
                      <a:t>17 000</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F6FE-4655-83CF-C37EC5E3CCC4}"/>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Lao!$C$2:$C$34</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Lao!$D$2:$D$34</c:f>
              <c:numCache>
                <c:formatCode>_-* #,##0_-;\-* #,##0_-;_-* "-"??_-;_-@_-</c:formatCode>
                <c:ptCount val="33"/>
                <c:pt idx="0">
                  <c:v>18</c:v>
                </c:pt>
                <c:pt idx="1">
                  <c:v>39</c:v>
                </c:pt>
                <c:pt idx="2">
                  <c:v>72</c:v>
                </c:pt>
                <c:pt idx="3">
                  <c:v>124</c:v>
                </c:pt>
                <c:pt idx="4">
                  <c:v>203</c:v>
                </c:pt>
                <c:pt idx="5">
                  <c:v>321</c:v>
                </c:pt>
                <c:pt idx="6">
                  <c:v>512</c:v>
                </c:pt>
                <c:pt idx="7">
                  <c:v>829</c:v>
                </c:pt>
                <c:pt idx="8">
                  <c:v>1254</c:v>
                </c:pt>
                <c:pt idx="9">
                  <c:v>1710</c:v>
                </c:pt>
                <c:pt idx="10">
                  <c:v>2245</c:v>
                </c:pt>
                <c:pt idx="11">
                  <c:v>2876</c:v>
                </c:pt>
                <c:pt idx="12">
                  <c:v>3534</c:v>
                </c:pt>
                <c:pt idx="13">
                  <c:v>4169</c:v>
                </c:pt>
                <c:pt idx="14">
                  <c:v>4788</c:v>
                </c:pt>
                <c:pt idx="15">
                  <c:v>5470</c:v>
                </c:pt>
                <c:pt idx="16">
                  <c:v>6194</c:v>
                </c:pt>
                <c:pt idx="17">
                  <c:v>6953</c:v>
                </c:pt>
                <c:pt idx="18">
                  <c:v>7714</c:v>
                </c:pt>
                <c:pt idx="19">
                  <c:v>8476</c:v>
                </c:pt>
                <c:pt idx="20">
                  <c:v>9230</c:v>
                </c:pt>
                <c:pt idx="21">
                  <c:v>9942</c:v>
                </c:pt>
                <c:pt idx="22">
                  <c:v>10624</c:v>
                </c:pt>
                <c:pt idx="23">
                  <c:v>11283</c:v>
                </c:pt>
                <c:pt idx="24">
                  <c:v>11915</c:v>
                </c:pt>
                <c:pt idx="25">
                  <c:v>12554</c:v>
                </c:pt>
                <c:pt idx="26">
                  <c:v>13196</c:v>
                </c:pt>
                <c:pt idx="27">
                  <c:v>13836</c:v>
                </c:pt>
                <c:pt idx="28">
                  <c:v>14467</c:v>
                </c:pt>
                <c:pt idx="29">
                  <c:v>15069</c:v>
                </c:pt>
                <c:pt idx="30">
                  <c:v>15646</c:v>
                </c:pt>
                <c:pt idx="31">
                  <c:v>16212</c:v>
                </c:pt>
                <c:pt idx="32">
                  <c:v>16782</c:v>
                </c:pt>
              </c:numCache>
            </c:numRef>
          </c:val>
          <c:smooth val="0"/>
          <c:extLst>
            <c:ext xmlns:c16="http://schemas.microsoft.com/office/drawing/2014/chart" uri="{C3380CC4-5D6E-409C-BE32-E72D297353CC}">
              <c16:uniqueId val="{0000001E-1C6E-409C-BFC6-FBEABA056A64}"/>
            </c:ext>
          </c:extLst>
        </c:ser>
        <c:ser>
          <c:idx val="1"/>
          <c:order val="1"/>
          <c:tx>
            <c:strRef>
              <c:f>Lao!$E$1</c:f>
              <c:strCache>
                <c:ptCount val="1"/>
                <c:pt idx="0">
                  <c:v> Adults Lower bound </c:v>
                </c:pt>
              </c:strCache>
            </c:strRef>
          </c:tx>
          <c:spPr>
            <a:ln w="22225">
              <a:solidFill>
                <a:srgbClr val="63CDF6"/>
              </a:solidFill>
              <a:prstDash val="sysDot"/>
            </a:ln>
          </c:spPr>
          <c:marker>
            <c:symbol val="none"/>
          </c:marker>
          <c:cat>
            <c:numRef>
              <c:f>Lao!$C$2:$C$34</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Lao!$E$2:$E$34</c:f>
              <c:numCache>
                <c:formatCode>_-* #,##0_-;\-* #,##0_-;_-* "-"??_-;_-@_-</c:formatCode>
                <c:ptCount val="33"/>
                <c:pt idx="0">
                  <c:v>16</c:v>
                </c:pt>
                <c:pt idx="1">
                  <c:v>35</c:v>
                </c:pt>
                <c:pt idx="2">
                  <c:v>63</c:v>
                </c:pt>
                <c:pt idx="3">
                  <c:v>108</c:v>
                </c:pt>
                <c:pt idx="4">
                  <c:v>178</c:v>
                </c:pt>
                <c:pt idx="5">
                  <c:v>281</c:v>
                </c:pt>
                <c:pt idx="6">
                  <c:v>449</c:v>
                </c:pt>
                <c:pt idx="7">
                  <c:v>731</c:v>
                </c:pt>
                <c:pt idx="8">
                  <c:v>1109</c:v>
                </c:pt>
                <c:pt idx="9">
                  <c:v>1517</c:v>
                </c:pt>
                <c:pt idx="10">
                  <c:v>2004</c:v>
                </c:pt>
                <c:pt idx="11">
                  <c:v>2577</c:v>
                </c:pt>
                <c:pt idx="12">
                  <c:v>3178</c:v>
                </c:pt>
                <c:pt idx="13">
                  <c:v>3750</c:v>
                </c:pt>
                <c:pt idx="14">
                  <c:v>4316</c:v>
                </c:pt>
                <c:pt idx="15">
                  <c:v>4920</c:v>
                </c:pt>
                <c:pt idx="16">
                  <c:v>5570</c:v>
                </c:pt>
                <c:pt idx="17">
                  <c:v>6229</c:v>
                </c:pt>
                <c:pt idx="18">
                  <c:v>6898</c:v>
                </c:pt>
                <c:pt idx="19">
                  <c:v>7603</c:v>
                </c:pt>
                <c:pt idx="20">
                  <c:v>8318</c:v>
                </c:pt>
                <c:pt idx="21">
                  <c:v>9000</c:v>
                </c:pt>
                <c:pt idx="22">
                  <c:v>9635</c:v>
                </c:pt>
                <c:pt idx="23">
                  <c:v>10230</c:v>
                </c:pt>
                <c:pt idx="24">
                  <c:v>10809</c:v>
                </c:pt>
                <c:pt idx="25">
                  <c:v>11390</c:v>
                </c:pt>
                <c:pt idx="26">
                  <c:v>11968</c:v>
                </c:pt>
                <c:pt idx="27">
                  <c:v>12591</c:v>
                </c:pt>
                <c:pt idx="28">
                  <c:v>13153</c:v>
                </c:pt>
                <c:pt idx="29">
                  <c:v>13700</c:v>
                </c:pt>
                <c:pt idx="30">
                  <c:v>14143</c:v>
                </c:pt>
                <c:pt idx="31">
                  <c:v>14629</c:v>
                </c:pt>
                <c:pt idx="32">
                  <c:v>15106</c:v>
                </c:pt>
              </c:numCache>
            </c:numRef>
          </c:val>
          <c:smooth val="0"/>
          <c:extLst>
            <c:ext xmlns:c16="http://schemas.microsoft.com/office/drawing/2014/chart" uri="{C3380CC4-5D6E-409C-BE32-E72D297353CC}">
              <c16:uniqueId val="{0000001F-1C6E-409C-BFC6-FBEABA056A64}"/>
            </c:ext>
          </c:extLst>
        </c:ser>
        <c:ser>
          <c:idx val="2"/>
          <c:order val="2"/>
          <c:tx>
            <c:strRef>
              <c:f>Lao!$F$1</c:f>
              <c:strCache>
                <c:ptCount val="1"/>
                <c:pt idx="0">
                  <c:v> Adults Upper bound </c:v>
                </c:pt>
              </c:strCache>
            </c:strRef>
          </c:tx>
          <c:spPr>
            <a:ln w="22225">
              <a:solidFill>
                <a:srgbClr val="63CDF6"/>
              </a:solidFill>
              <a:prstDash val="sysDot"/>
            </a:ln>
          </c:spPr>
          <c:marker>
            <c:symbol val="none"/>
          </c:marker>
          <c:cat>
            <c:numRef>
              <c:f>Lao!$C$2:$C$34</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Lao!$F$2:$F$34</c:f>
              <c:numCache>
                <c:formatCode>_-* #,##0_-;\-* #,##0_-;_-* "-"??_-;_-@_-</c:formatCode>
                <c:ptCount val="33"/>
                <c:pt idx="0">
                  <c:v>20</c:v>
                </c:pt>
                <c:pt idx="1">
                  <c:v>43</c:v>
                </c:pt>
                <c:pt idx="2">
                  <c:v>81</c:v>
                </c:pt>
                <c:pt idx="3">
                  <c:v>139</c:v>
                </c:pt>
                <c:pt idx="4">
                  <c:v>227</c:v>
                </c:pt>
                <c:pt idx="5">
                  <c:v>357</c:v>
                </c:pt>
                <c:pt idx="6">
                  <c:v>569</c:v>
                </c:pt>
                <c:pt idx="7">
                  <c:v>922</c:v>
                </c:pt>
                <c:pt idx="8">
                  <c:v>1396</c:v>
                </c:pt>
                <c:pt idx="9">
                  <c:v>1905</c:v>
                </c:pt>
                <c:pt idx="10">
                  <c:v>2489</c:v>
                </c:pt>
                <c:pt idx="11">
                  <c:v>3180</c:v>
                </c:pt>
                <c:pt idx="12">
                  <c:v>3912</c:v>
                </c:pt>
                <c:pt idx="13">
                  <c:v>4611</c:v>
                </c:pt>
                <c:pt idx="14">
                  <c:v>5305</c:v>
                </c:pt>
                <c:pt idx="15">
                  <c:v>6041</c:v>
                </c:pt>
                <c:pt idx="16">
                  <c:v>6836</c:v>
                </c:pt>
                <c:pt idx="17">
                  <c:v>7639</c:v>
                </c:pt>
                <c:pt idx="18">
                  <c:v>8481</c:v>
                </c:pt>
                <c:pt idx="19">
                  <c:v>9327</c:v>
                </c:pt>
                <c:pt idx="20">
                  <c:v>10166</c:v>
                </c:pt>
                <c:pt idx="21">
                  <c:v>10951</c:v>
                </c:pt>
                <c:pt idx="22">
                  <c:v>11690</c:v>
                </c:pt>
                <c:pt idx="23">
                  <c:v>12398</c:v>
                </c:pt>
                <c:pt idx="24">
                  <c:v>13119</c:v>
                </c:pt>
                <c:pt idx="25">
                  <c:v>13852</c:v>
                </c:pt>
                <c:pt idx="26">
                  <c:v>14556</c:v>
                </c:pt>
                <c:pt idx="27">
                  <c:v>15269</c:v>
                </c:pt>
                <c:pt idx="28">
                  <c:v>15961</c:v>
                </c:pt>
                <c:pt idx="29">
                  <c:v>16659</c:v>
                </c:pt>
                <c:pt idx="30">
                  <c:v>17306</c:v>
                </c:pt>
                <c:pt idx="31">
                  <c:v>17962</c:v>
                </c:pt>
                <c:pt idx="32">
                  <c:v>18717</c:v>
                </c:pt>
              </c:numCache>
            </c:numRef>
          </c:val>
          <c:smooth val="0"/>
          <c:extLst>
            <c:ext xmlns:c16="http://schemas.microsoft.com/office/drawing/2014/chart" uri="{C3380CC4-5D6E-409C-BE32-E72D297353CC}">
              <c16:uniqueId val="{00000020-1C6E-409C-BFC6-FBEABA056A64}"/>
            </c:ext>
          </c:extLst>
        </c:ser>
        <c:ser>
          <c:idx val="3"/>
          <c:order val="3"/>
          <c:tx>
            <c:strRef>
              <c:f>Lao!$G$1</c:f>
              <c:strCache>
                <c:ptCount val="1"/>
                <c:pt idx="0">
                  <c:v> Women  (15+) living with HIV </c:v>
                </c:pt>
              </c:strCache>
            </c:strRef>
          </c:tx>
          <c:spPr>
            <a:ln w="38100">
              <a:solidFill>
                <a:srgbClr val="F26B73"/>
              </a:solidFill>
            </a:ln>
          </c:spPr>
          <c:marker>
            <c:symbol val="none"/>
          </c:marker>
          <c:dLbls>
            <c:dLbl>
              <c:idx val="32"/>
              <c:tx>
                <c:rich>
                  <a:bodyPr/>
                  <a:lstStyle/>
                  <a:p>
                    <a:r>
                      <a:rPr lang="en-US" dirty="0"/>
                      <a:t>6 500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F6FE-4655-83CF-C37EC5E3CCC4}"/>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Lao!$C$2:$C$34</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Lao!$G$2:$G$34</c:f>
              <c:numCache>
                <c:formatCode>_-* #,##0_-;\-* #,##0_-;_-* "-"??_-;_-@_-</c:formatCode>
                <c:ptCount val="33"/>
                <c:pt idx="0">
                  <c:v>6</c:v>
                </c:pt>
                <c:pt idx="1">
                  <c:v>16</c:v>
                </c:pt>
                <c:pt idx="2">
                  <c:v>32</c:v>
                </c:pt>
                <c:pt idx="3">
                  <c:v>56</c:v>
                </c:pt>
                <c:pt idx="4">
                  <c:v>88</c:v>
                </c:pt>
                <c:pt idx="5">
                  <c:v>135</c:v>
                </c:pt>
                <c:pt idx="6">
                  <c:v>205</c:v>
                </c:pt>
                <c:pt idx="7">
                  <c:v>318</c:v>
                </c:pt>
                <c:pt idx="8">
                  <c:v>467</c:v>
                </c:pt>
                <c:pt idx="9">
                  <c:v>638</c:v>
                </c:pt>
                <c:pt idx="10">
                  <c:v>842</c:v>
                </c:pt>
                <c:pt idx="11">
                  <c:v>1085</c:v>
                </c:pt>
                <c:pt idx="12">
                  <c:v>1347</c:v>
                </c:pt>
                <c:pt idx="13">
                  <c:v>1611</c:v>
                </c:pt>
                <c:pt idx="14">
                  <c:v>1875</c:v>
                </c:pt>
                <c:pt idx="15">
                  <c:v>2156</c:v>
                </c:pt>
                <c:pt idx="16">
                  <c:v>2453</c:v>
                </c:pt>
                <c:pt idx="17">
                  <c:v>2762</c:v>
                </c:pt>
                <c:pt idx="18">
                  <c:v>3069</c:v>
                </c:pt>
                <c:pt idx="19">
                  <c:v>3383</c:v>
                </c:pt>
                <c:pt idx="20">
                  <c:v>3700</c:v>
                </c:pt>
                <c:pt idx="21">
                  <c:v>4006</c:v>
                </c:pt>
                <c:pt idx="22">
                  <c:v>4302</c:v>
                </c:pt>
                <c:pt idx="23">
                  <c:v>4584</c:v>
                </c:pt>
                <c:pt idx="24">
                  <c:v>4849</c:v>
                </c:pt>
                <c:pt idx="25">
                  <c:v>5121</c:v>
                </c:pt>
                <c:pt idx="26">
                  <c:v>5385</c:v>
                </c:pt>
                <c:pt idx="27">
                  <c:v>5639</c:v>
                </c:pt>
                <c:pt idx="28">
                  <c:v>5871</c:v>
                </c:pt>
                <c:pt idx="29">
                  <c:v>6073</c:v>
                </c:pt>
                <c:pt idx="30">
                  <c:v>6241</c:v>
                </c:pt>
                <c:pt idx="31">
                  <c:v>6387</c:v>
                </c:pt>
                <c:pt idx="32">
                  <c:v>6535</c:v>
                </c:pt>
              </c:numCache>
            </c:numRef>
          </c:val>
          <c:smooth val="0"/>
          <c:extLst>
            <c:ext xmlns:c16="http://schemas.microsoft.com/office/drawing/2014/chart" uri="{C3380CC4-5D6E-409C-BE32-E72D297353CC}">
              <c16:uniqueId val="{00000022-1C6E-409C-BFC6-FBEABA056A64}"/>
            </c:ext>
          </c:extLst>
        </c:ser>
        <c:ser>
          <c:idx val="4"/>
          <c:order val="4"/>
          <c:tx>
            <c:strRef>
              <c:f>Lao!$H$1</c:f>
              <c:strCache>
                <c:ptCount val="1"/>
                <c:pt idx="0">
                  <c:v> Women Lower bound </c:v>
                </c:pt>
              </c:strCache>
            </c:strRef>
          </c:tx>
          <c:spPr>
            <a:ln w="22225">
              <a:solidFill>
                <a:srgbClr val="F26B73"/>
              </a:solidFill>
              <a:prstDash val="sysDot"/>
            </a:ln>
          </c:spPr>
          <c:marker>
            <c:symbol val="none"/>
          </c:marker>
          <c:cat>
            <c:numRef>
              <c:f>Lao!$C$2:$C$34</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Lao!$H$2:$H$34</c:f>
              <c:numCache>
                <c:formatCode>_-* #,##0_-;\-* #,##0_-;_-* "-"??_-;_-@_-</c:formatCode>
                <c:ptCount val="33"/>
                <c:pt idx="0">
                  <c:v>5</c:v>
                </c:pt>
                <c:pt idx="1">
                  <c:v>14</c:v>
                </c:pt>
                <c:pt idx="2">
                  <c:v>28</c:v>
                </c:pt>
                <c:pt idx="3">
                  <c:v>49</c:v>
                </c:pt>
                <c:pt idx="4">
                  <c:v>77</c:v>
                </c:pt>
                <c:pt idx="5">
                  <c:v>119</c:v>
                </c:pt>
                <c:pt idx="6">
                  <c:v>179</c:v>
                </c:pt>
                <c:pt idx="7">
                  <c:v>280</c:v>
                </c:pt>
                <c:pt idx="8">
                  <c:v>412</c:v>
                </c:pt>
                <c:pt idx="9">
                  <c:v>569</c:v>
                </c:pt>
                <c:pt idx="10">
                  <c:v>749</c:v>
                </c:pt>
                <c:pt idx="11">
                  <c:v>957</c:v>
                </c:pt>
                <c:pt idx="12">
                  <c:v>1201</c:v>
                </c:pt>
                <c:pt idx="13">
                  <c:v>1437</c:v>
                </c:pt>
                <c:pt idx="14">
                  <c:v>1678</c:v>
                </c:pt>
                <c:pt idx="15">
                  <c:v>1928</c:v>
                </c:pt>
                <c:pt idx="16">
                  <c:v>2199</c:v>
                </c:pt>
                <c:pt idx="17">
                  <c:v>2486</c:v>
                </c:pt>
                <c:pt idx="18">
                  <c:v>2746</c:v>
                </c:pt>
                <c:pt idx="19">
                  <c:v>3031</c:v>
                </c:pt>
                <c:pt idx="20">
                  <c:v>3308</c:v>
                </c:pt>
                <c:pt idx="21">
                  <c:v>3577</c:v>
                </c:pt>
                <c:pt idx="22">
                  <c:v>3850</c:v>
                </c:pt>
                <c:pt idx="23">
                  <c:v>4109</c:v>
                </c:pt>
                <c:pt idx="24">
                  <c:v>4338</c:v>
                </c:pt>
                <c:pt idx="25">
                  <c:v>4598</c:v>
                </c:pt>
                <c:pt idx="26">
                  <c:v>4848</c:v>
                </c:pt>
                <c:pt idx="27">
                  <c:v>5083</c:v>
                </c:pt>
                <c:pt idx="28">
                  <c:v>5269</c:v>
                </c:pt>
                <c:pt idx="29">
                  <c:v>5450</c:v>
                </c:pt>
                <c:pt idx="30">
                  <c:v>5590</c:v>
                </c:pt>
                <c:pt idx="31">
                  <c:v>5716</c:v>
                </c:pt>
                <c:pt idx="32">
                  <c:v>5823</c:v>
                </c:pt>
              </c:numCache>
            </c:numRef>
          </c:val>
          <c:smooth val="0"/>
          <c:extLst>
            <c:ext xmlns:c16="http://schemas.microsoft.com/office/drawing/2014/chart" uri="{C3380CC4-5D6E-409C-BE32-E72D297353CC}">
              <c16:uniqueId val="{00000023-1C6E-409C-BFC6-FBEABA056A64}"/>
            </c:ext>
          </c:extLst>
        </c:ser>
        <c:ser>
          <c:idx val="5"/>
          <c:order val="5"/>
          <c:tx>
            <c:strRef>
              <c:f>Lao!$I$1</c:f>
              <c:strCache>
                <c:ptCount val="1"/>
                <c:pt idx="0">
                  <c:v> Women Upper bound </c:v>
                </c:pt>
              </c:strCache>
            </c:strRef>
          </c:tx>
          <c:spPr>
            <a:ln w="22225">
              <a:solidFill>
                <a:srgbClr val="F26B73"/>
              </a:solidFill>
              <a:prstDash val="sysDot"/>
            </a:ln>
          </c:spPr>
          <c:marker>
            <c:symbol val="none"/>
          </c:marker>
          <c:cat>
            <c:numRef>
              <c:f>Lao!$C$2:$C$34</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Lao!$I$2:$I$34</c:f>
              <c:numCache>
                <c:formatCode>_-* #,##0_-;\-* #,##0_-;_-* "-"??_-;_-@_-</c:formatCode>
                <c:ptCount val="33"/>
                <c:pt idx="0">
                  <c:v>7</c:v>
                </c:pt>
                <c:pt idx="1">
                  <c:v>18</c:v>
                </c:pt>
                <c:pt idx="2">
                  <c:v>36</c:v>
                </c:pt>
                <c:pt idx="3">
                  <c:v>63</c:v>
                </c:pt>
                <c:pt idx="4">
                  <c:v>100</c:v>
                </c:pt>
                <c:pt idx="5">
                  <c:v>152</c:v>
                </c:pt>
                <c:pt idx="6">
                  <c:v>230</c:v>
                </c:pt>
                <c:pt idx="7">
                  <c:v>355</c:v>
                </c:pt>
                <c:pt idx="8">
                  <c:v>525</c:v>
                </c:pt>
                <c:pt idx="9">
                  <c:v>710</c:v>
                </c:pt>
                <c:pt idx="10">
                  <c:v>937</c:v>
                </c:pt>
                <c:pt idx="11">
                  <c:v>1206</c:v>
                </c:pt>
                <c:pt idx="12">
                  <c:v>1504</c:v>
                </c:pt>
                <c:pt idx="13">
                  <c:v>1783</c:v>
                </c:pt>
                <c:pt idx="14">
                  <c:v>2075</c:v>
                </c:pt>
                <c:pt idx="15">
                  <c:v>2373</c:v>
                </c:pt>
                <c:pt idx="16">
                  <c:v>2702</c:v>
                </c:pt>
                <c:pt idx="17">
                  <c:v>3050</c:v>
                </c:pt>
                <c:pt idx="18">
                  <c:v>3387</c:v>
                </c:pt>
                <c:pt idx="19">
                  <c:v>3729</c:v>
                </c:pt>
                <c:pt idx="20">
                  <c:v>4077</c:v>
                </c:pt>
                <c:pt idx="21">
                  <c:v>4401</c:v>
                </c:pt>
                <c:pt idx="22">
                  <c:v>4735</c:v>
                </c:pt>
                <c:pt idx="23">
                  <c:v>5040</c:v>
                </c:pt>
                <c:pt idx="24">
                  <c:v>5332</c:v>
                </c:pt>
                <c:pt idx="25">
                  <c:v>5638</c:v>
                </c:pt>
                <c:pt idx="26">
                  <c:v>5959</c:v>
                </c:pt>
                <c:pt idx="27">
                  <c:v>6250</c:v>
                </c:pt>
                <c:pt idx="28">
                  <c:v>6519</c:v>
                </c:pt>
                <c:pt idx="29">
                  <c:v>6739</c:v>
                </c:pt>
                <c:pt idx="30">
                  <c:v>6941</c:v>
                </c:pt>
                <c:pt idx="31">
                  <c:v>7102</c:v>
                </c:pt>
                <c:pt idx="32">
                  <c:v>7259</c:v>
                </c:pt>
              </c:numCache>
            </c:numRef>
          </c:val>
          <c:smooth val="0"/>
          <c:extLst>
            <c:ext xmlns:c16="http://schemas.microsoft.com/office/drawing/2014/chart" uri="{C3380CC4-5D6E-409C-BE32-E72D297353CC}">
              <c16:uniqueId val="{00000024-1C6E-409C-BFC6-FBEABA056A64}"/>
            </c:ext>
          </c:extLst>
        </c:ser>
        <c:dLbls>
          <c:showLegendKey val="0"/>
          <c:showVal val="0"/>
          <c:showCatName val="0"/>
          <c:showSerName val="0"/>
          <c:showPercent val="0"/>
          <c:showBubbleSize val="0"/>
        </c:dLbls>
        <c:smooth val="0"/>
        <c:axId val="137368704"/>
        <c:axId val="137370240"/>
      </c:lineChart>
      <c:catAx>
        <c:axId val="137368704"/>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137370240"/>
        <c:crosses val="autoZero"/>
        <c:auto val="1"/>
        <c:lblAlgn val="ctr"/>
        <c:lblOffset val="100"/>
        <c:tickLblSkip val="1"/>
        <c:noMultiLvlLbl val="0"/>
      </c:catAx>
      <c:valAx>
        <c:axId val="137370240"/>
        <c:scaling>
          <c:orientation val="minMax"/>
        </c:scaling>
        <c:delete val="0"/>
        <c:axPos val="l"/>
        <c:title>
          <c:tx>
            <c:rich>
              <a:bodyPr rot="-5400000" vert="horz"/>
              <a:lstStyle/>
              <a:p>
                <a:pPr>
                  <a:defRPr/>
                </a:pPr>
                <a:r>
                  <a:rPr lang="en-US"/>
                  <a:t>Number </a:t>
                </a:r>
              </a:p>
            </c:rich>
          </c:tx>
          <c:overlay val="0"/>
        </c:title>
        <c:numFmt formatCode="_-* #,##0_-;\-* #,##0_-;_-* &quot;-&quot;??_-;_-@_-" sourceLinked="1"/>
        <c:majorTickMark val="out"/>
        <c:minorTickMark val="none"/>
        <c:tickLblPos val="nextTo"/>
        <c:crossAx val="137368704"/>
        <c:crosses val="autoZero"/>
        <c:crossBetween val="midCat"/>
        <c:majorUnit val="5000"/>
      </c:valAx>
    </c:plotArea>
    <c:legend>
      <c:legendPos val="b"/>
      <c:legendEntry>
        <c:idx val="1"/>
        <c:delete val="1"/>
      </c:legendEntry>
      <c:legendEntry>
        <c:idx val="2"/>
        <c:delete val="1"/>
      </c:legendEntry>
      <c:legendEntry>
        <c:idx val="4"/>
        <c:delete val="1"/>
      </c:legendEntry>
      <c:legendEntry>
        <c:idx val="5"/>
        <c:delete val="1"/>
      </c:legendEntry>
      <c:layout>
        <c:manualLayout>
          <c:xMode val="edge"/>
          <c:yMode val="edge"/>
          <c:x val="0.11866214086298731"/>
          <c:y val="0.86267022328730647"/>
          <c:w val="0.77696946842622638"/>
          <c:h val="6.4866008596751498E-2"/>
        </c:manualLayout>
      </c:layout>
      <c:overlay val="0"/>
    </c:legend>
    <c:plotVisOnly val="1"/>
    <c:dispBlanksAs val="gap"/>
    <c:showDLblsOverMax val="0"/>
  </c:chart>
  <c:txPr>
    <a:bodyPr/>
    <a:lstStyle/>
    <a:p>
      <a:pPr>
        <a:defRPr sz="1400" b="0">
          <a:latin typeface="Arial" pitchFamily="34" charset="0"/>
          <a:cs typeface="Arial" pitchFamily="34" charset="0"/>
        </a:defRPr>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3338885523924886E-2"/>
          <c:y val="0.14436406386701661"/>
          <c:w val="0.87773274664196388"/>
          <c:h val="0.70292951662292213"/>
        </c:manualLayout>
      </c:layout>
      <c:barChart>
        <c:barDir val="col"/>
        <c:grouping val="stacked"/>
        <c:varyColors val="0"/>
        <c:ser>
          <c:idx val="0"/>
          <c:order val="0"/>
          <c:tx>
            <c:strRef>
              <c:f>MSM!$A$4</c:f>
              <c:strCache>
                <c:ptCount val="1"/>
                <c:pt idx="0">
                  <c:v>&lt;25</c:v>
                </c:pt>
              </c:strCache>
            </c:strRef>
          </c:tx>
          <c:spPr>
            <a:solidFill>
              <a:srgbClr val="CC99FF"/>
            </a:solidFill>
            <a:ln>
              <a:noFill/>
            </a:ln>
            <a:effectLst>
              <a:innerShdw>
                <a:srgbClr val="4F81BD"/>
              </a:innerShdw>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Nova" panose="020B050402020202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MSM!$B$3:$F$3</c:f>
              <c:strCache>
                <c:ptCount val="5"/>
                <c:pt idx="0">
                  <c:v>Ventiane capital</c:v>
                </c:pt>
                <c:pt idx="1">
                  <c:v>Luang prabang</c:v>
                </c:pt>
                <c:pt idx="2">
                  <c:v>Savannakhet</c:v>
                </c:pt>
                <c:pt idx="3">
                  <c:v>Champasak</c:v>
                </c:pt>
                <c:pt idx="4">
                  <c:v>Aggregate</c:v>
                </c:pt>
              </c:strCache>
            </c:strRef>
          </c:cat>
          <c:val>
            <c:numRef>
              <c:f>MSM!$B$4:$F$4</c:f>
              <c:numCache>
                <c:formatCode>General</c:formatCode>
                <c:ptCount val="5"/>
                <c:pt idx="0">
                  <c:v>64.599999999999994</c:v>
                </c:pt>
                <c:pt idx="1">
                  <c:v>81.5</c:v>
                </c:pt>
                <c:pt idx="2">
                  <c:v>61.9</c:v>
                </c:pt>
                <c:pt idx="3">
                  <c:v>54.6</c:v>
                </c:pt>
                <c:pt idx="4">
                  <c:v>69.599999999999994</c:v>
                </c:pt>
              </c:numCache>
            </c:numRef>
          </c:val>
          <c:extLst>
            <c:ext xmlns:c16="http://schemas.microsoft.com/office/drawing/2014/chart" uri="{C3380CC4-5D6E-409C-BE32-E72D297353CC}">
              <c16:uniqueId val="{00000000-308B-4B46-92CE-FEE9BA6E22AF}"/>
            </c:ext>
          </c:extLst>
        </c:ser>
        <c:ser>
          <c:idx val="1"/>
          <c:order val="1"/>
          <c:tx>
            <c:strRef>
              <c:f>MSM!$A$5</c:f>
              <c:strCache>
                <c:ptCount val="1"/>
                <c:pt idx="0">
                  <c:v>≥25</c:v>
                </c:pt>
              </c:strCache>
            </c:strRef>
          </c:tx>
          <c:spPr>
            <a:pattFill prst="narHorz">
              <a:fgClr>
                <a:sysClr val="window" lastClr="FFFFFF">
                  <a:lumMod val="50000"/>
                </a:sysClr>
              </a:fgClr>
              <a:bgClr>
                <a:sysClr val="window" lastClr="FFFFFF"/>
              </a:bgClr>
            </a:pattFill>
            <a:ln>
              <a:noFill/>
            </a:ln>
            <a:effectLst>
              <a:innerShdw>
                <a:srgbClr val="C0504D"/>
              </a:innerShdw>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Nova" panose="020B050402020202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MSM!$B$3:$F$3</c:f>
              <c:strCache>
                <c:ptCount val="5"/>
                <c:pt idx="0">
                  <c:v>Ventiane capital</c:v>
                </c:pt>
                <c:pt idx="1">
                  <c:v>Luang prabang</c:v>
                </c:pt>
                <c:pt idx="2">
                  <c:v>Savannakhet</c:v>
                </c:pt>
                <c:pt idx="3">
                  <c:v>Champasak</c:v>
                </c:pt>
                <c:pt idx="4">
                  <c:v>Aggregate</c:v>
                </c:pt>
              </c:strCache>
            </c:strRef>
          </c:cat>
          <c:val>
            <c:numRef>
              <c:f>MSM!$B$5:$F$5</c:f>
              <c:numCache>
                <c:formatCode>General</c:formatCode>
                <c:ptCount val="5"/>
                <c:pt idx="0">
                  <c:v>35.4</c:v>
                </c:pt>
                <c:pt idx="1">
                  <c:v>18.5</c:v>
                </c:pt>
                <c:pt idx="2">
                  <c:v>38.1</c:v>
                </c:pt>
                <c:pt idx="3">
                  <c:v>45.4</c:v>
                </c:pt>
                <c:pt idx="4">
                  <c:v>30.4</c:v>
                </c:pt>
              </c:numCache>
            </c:numRef>
          </c:val>
          <c:extLst>
            <c:ext xmlns:c16="http://schemas.microsoft.com/office/drawing/2014/chart" uri="{C3380CC4-5D6E-409C-BE32-E72D297353CC}">
              <c16:uniqueId val="{00000001-308B-4B46-92CE-FEE9BA6E22AF}"/>
            </c:ext>
          </c:extLst>
        </c:ser>
        <c:dLbls>
          <c:dLblPos val="ctr"/>
          <c:showLegendKey val="0"/>
          <c:showVal val="1"/>
          <c:showCatName val="0"/>
          <c:showSerName val="0"/>
          <c:showPercent val="0"/>
          <c:showBubbleSize val="0"/>
        </c:dLbls>
        <c:gapWidth val="150"/>
        <c:overlap val="100"/>
        <c:axId val="427323968"/>
        <c:axId val="427322328"/>
      </c:barChart>
      <c:catAx>
        <c:axId val="427323968"/>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Nova" panose="020B0504020202020204" pitchFamily="34" charset="0"/>
                <a:ea typeface="+mn-ea"/>
                <a:cs typeface="Calibri" panose="020F0502020204030204" pitchFamily="34" charset="0"/>
              </a:defRPr>
            </a:pPr>
            <a:endParaRPr lang="en-US"/>
          </a:p>
        </c:txPr>
        <c:crossAx val="427322328"/>
        <c:crosses val="autoZero"/>
        <c:auto val="1"/>
        <c:lblAlgn val="ctr"/>
        <c:lblOffset val="100"/>
        <c:noMultiLvlLbl val="0"/>
      </c:catAx>
      <c:valAx>
        <c:axId val="427322328"/>
        <c:scaling>
          <c:orientation val="minMax"/>
          <c:max val="100"/>
        </c:scaling>
        <c:delete val="0"/>
        <c:axPos val="l"/>
        <c:majorGridlines>
          <c:spPr>
            <a:ln>
              <a:solidFill>
                <a:schemeClr val="tx1">
                  <a:lumMod val="15000"/>
                  <a:lumOff val="85000"/>
                </a:schemeClr>
              </a:solidFill>
            </a:ln>
            <a:effectLst/>
          </c:spPr>
        </c:majorGridlines>
        <c:title>
          <c:tx>
            <c:rich>
              <a:bodyPr rot="-5400000" spcFirstLastPara="1" vertOverflow="ellipsis" vert="horz" wrap="square" anchor="ctr" anchorCtr="1"/>
              <a:lstStyle/>
              <a:p>
                <a:pPr>
                  <a:defRPr sz="1400" b="0" i="0" u="none" strike="noStrike" kern="1200" baseline="0">
                    <a:solidFill>
                      <a:sysClr val="windowText" lastClr="000000"/>
                    </a:solidFill>
                    <a:latin typeface="Arial Nova" panose="020B0504020202020204" pitchFamily="34" charset="0"/>
                    <a:ea typeface="+mn-ea"/>
                    <a:cs typeface="Calibri" panose="020F0502020204030204" pitchFamily="34" charset="0"/>
                  </a:defRPr>
                </a:pPr>
                <a:r>
                  <a:rPr lang="en-US"/>
                  <a:t>Percentage</a:t>
                </a:r>
              </a:p>
            </c:rich>
          </c:tx>
          <c:layout>
            <c:manualLayout>
              <c:xMode val="edge"/>
              <c:yMode val="edge"/>
              <c:x val="1.7335386419773762E-2"/>
              <c:y val="0.43015103727751247"/>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ysClr val="windowText" lastClr="000000"/>
                  </a:solidFill>
                  <a:latin typeface="Arial Nova" panose="020B0504020202020204" pitchFamily="34" charset="0"/>
                  <a:ea typeface="+mn-ea"/>
                  <a:cs typeface="Calibri" panose="020F050202020403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Nova" panose="020B0504020202020204" pitchFamily="34" charset="0"/>
                <a:ea typeface="+mn-ea"/>
                <a:cs typeface="Calibri" panose="020F0502020204030204" pitchFamily="34" charset="0"/>
              </a:defRPr>
            </a:pPr>
            <a:endParaRPr lang="en-US"/>
          </a:p>
        </c:txPr>
        <c:crossAx val="427323968"/>
        <c:crosses val="autoZero"/>
        <c:crossBetween val="between"/>
        <c:majorUnit val="20"/>
      </c:valAx>
      <c:spPr>
        <a:noFill/>
        <a:ln>
          <a:noFill/>
        </a:ln>
        <a:effectLst/>
      </c:spPr>
    </c:plotArea>
    <c:legend>
      <c:legendPos val="t"/>
      <c:layout>
        <c:manualLayout>
          <c:xMode val="edge"/>
          <c:yMode val="edge"/>
          <c:x val="0.34906946006749157"/>
          <c:y val="1.9607843137254902E-2"/>
          <c:w val="0.30007799025121862"/>
          <c:h val="8.4797954943132109E-2"/>
        </c:manualLayout>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Nova" panose="020B0504020202020204" pitchFamily="34" charset="0"/>
              <a:ea typeface="+mn-ea"/>
              <a:cs typeface="Calibri" panose="020F0502020204030204" pitchFamily="34"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400" b="0">
          <a:solidFill>
            <a:sysClr val="windowText" lastClr="000000"/>
          </a:solidFill>
          <a:latin typeface="Arial Nova" panose="020B0504020202020204" pitchFamily="34" charset="0"/>
          <a:cs typeface="Calibri" panose="020F0502020204030204" pitchFamily="34" charset="0"/>
        </a:defRPr>
      </a:pPr>
      <a:endParaRPr lang="en-US"/>
    </a:p>
  </c:txPr>
  <c:externalData r:id="rId4">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808767200469797"/>
          <c:y val="9.045462304927343E-2"/>
          <c:w val="0.8444022703993127"/>
          <c:h val="0.72780150323950921"/>
        </c:manualLayout>
      </c:layout>
      <c:barChart>
        <c:barDir val="col"/>
        <c:grouping val="clustered"/>
        <c:varyColors val="0"/>
        <c:ser>
          <c:idx val="0"/>
          <c:order val="0"/>
          <c:spPr>
            <a:solidFill>
              <a:srgbClr val="FF99FF"/>
            </a:solidFill>
            <a:ln>
              <a:noFill/>
            </a:ln>
            <a:effectLst>
              <a:innerShdw>
                <a:srgbClr val="4F81BD"/>
              </a:innerShdw>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Nova" panose="020B050402020202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FSW!$B$204:$H$204</c:f>
              <c:strCache>
                <c:ptCount val="7"/>
                <c:pt idx="0">
                  <c:v>Vientiane Capital</c:v>
                </c:pt>
                <c:pt idx="1">
                  <c:v>Savannakhet</c:v>
                </c:pt>
                <c:pt idx="2">
                  <c:v>Champasak</c:v>
                </c:pt>
                <c:pt idx="3">
                  <c:v>Luang Prabang</c:v>
                </c:pt>
                <c:pt idx="4">
                  <c:v>Bokeo</c:v>
                </c:pt>
                <c:pt idx="5">
                  <c:v>Luang Namtha</c:v>
                </c:pt>
                <c:pt idx="6">
                  <c:v>Aggregate</c:v>
                </c:pt>
              </c:strCache>
            </c:strRef>
          </c:cat>
          <c:val>
            <c:numRef>
              <c:f>FSW!$B$205:$H$205</c:f>
              <c:numCache>
                <c:formatCode>General</c:formatCode>
                <c:ptCount val="7"/>
                <c:pt idx="0">
                  <c:v>86.6</c:v>
                </c:pt>
                <c:pt idx="1">
                  <c:v>95.3</c:v>
                </c:pt>
                <c:pt idx="2">
                  <c:v>96.4</c:v>
                </c:pt>
                <c:pt idx="3">
                  <c:v>85.1</c:v>
                </c:pt>
                <c:pt idx="4">
                  <c:v>88.3</c:v>
                </c:pt>
                <c:pt idx="5">
                  <c:v>92</c:v>
                </c:pt>
                <c:pt idx="6">
                  <c:v>90.5</c:v>
                </c:pt>
              </c:numCache>
            </c:numRef>
          </c:val>
          <c:extLst>
            <c:ext xmlns:c16="http://schemas.microsoft.com/office/drawing/2014/chart" uri="{C3380CC4-5D6E-409C-BE32-E72D297353CC}">
              <c16:uniqueId val="{00000000-F96F-41F5-B32B-08FBEC6DCFB3}"/>
            </c:ext>
          </c:extLst>
        </c:ser>
        <c:dLbls>
          <c:dLblPos val="outEnd"/>
          <c:showLegendKey val="0"/>
          <c:showVal val="1"/>
          <c:showCatName val="0"/>
          <c:showSerName val="0"/>
          <c:showPercent val="0"/>
          <c:showBubbleSize val="0"/>
        </c:dLbls>
        <c:gapWidth val="227"/>
        <c:axId val="607762136"/>
        <c:axId val="607758856"/>
      </c:barChart>
      <c:catAx>
        <c:axId val="607762136"/>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Nova" panose="020B0504020202020204" pitchFamily="34" charset="0"/>
                <a:ea typeface="+mn-ea"/>
                <a:cs typeface="Calibri" panose="020F0502020204030204" pitchFamily="34" charset="0"/>
              </a:defRPr>
            </a:pPr>
            <a:endParaRPr lang="en-US"/>
          </a:p>
        </c:txPr>
        <c:crossAx val="607758856"/>
        <c:crosses val="autoZero"/>
        <c:auto val="1"/>
        <c:lblAlgn val="ctr"/>
        <c:lblOffset val="100"/>
        <c:noMultiLvlLbl val="0"/>
      </c:catAx>
      <c:valAx>
        <c:axId val="607758856"/>
        <c:scaling>
          <c:orientation val="minMax"/>
          <c:max val="100"/>
          <c:min val="0"/>
        </c:scaling>
        <c:delete val="0"/>
        <c:axPos val="l"/>
        <c:title>
          <c:tx>
            <c:rich>
              <a:bodyPr rot="-5400000" spcFirstLastPara="1" vertOverflow="ellipsis" vert="horz" wrap="square" anchor="ctr" anchorCtr="1"/>
              <a:lstStyle/>
              <a:p>
                <a:pPr>
                  <a:defRPr sz="1400" b="0" i="0" u="none" strike="noStrike" kern="1200" baseline="0">
                    <a:solidFill>
                      <a:sysClr val="windowText" lastClr="000000"/>
                    </a:solidFill>
                    <a:latin typeface="Arial Nova" panose="020B0504020202020204" pitchFamily="34" charset="0"/>
                    <a:ea typeface="+mn-ea"/>
                    <a:cs typeface="Calibri" panose="020F0502020204030204" pitchFamily="34" charset="0"/>
                  </a:defRPr>
                </a:pPr>
                <a:r>
                  <a:rPr lang="en-US"/>
                  <a:t>Percentage</a:t>
                </a:r>
              </a:p>
            </c:rich>
          </c:tx>
          <c:overlay val="0"/>
          <c:spPr>
            <a:noFill/>
            <a:ln>
              <a:noFill/>
            </a:ln>
            <a:effectLst/>
          </c:spPr>
          <c:txPr>
            <a:bodyPr rot="-5400000" spcFirstLastPara="1" vertOverflow="ellipsis" vert="horz" wrap="square" anchor="ctr" anchorCtr="1"/>
            <a:lstStyle/>
            <a:p>
              <a:pPr>
                <a:defRPr sz="1400" b="0" i="0" u="none" strike="noStrike" kern="1200" baseline="0">
                  <a:solidFill>
                    <a:sysClr val="windowText" lastClr="000000"/>
                  </a:solidFill>
                  <a:latin typeface="Arial Nova" panose="020B0504020202020204" pitchFamily="34" charset="0"/>
                  <a:ea typeface="+mn-ea"/>
                  <a:cs typeface="Calibri" panose="020F050202020403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Nova" panose="020B0504020202020204" pitchFamily="34" charset="0"/>
                <a:ea typeface="+mn-ea"/>
                <a:cs typeface="Calibri" panose="020F0502020204030204" pitchFamily="34" charset="0"/>
              </a:defRPr>
            </a:pPr>
            <a:endParaRPr lang="en-US"/>
          </a:p>
        </c:txPr>
        <c:crossAx val="607762136"/>
        <c:crosses val="autoZero"/>
        <c:crossBetween val="between"/>
        <c:majorUnit val="20"/>
      </c:valAx>
      <c:spPr>
        <a:noFill/>
        <a:ln>
          <a:noFill/>
        </a:ln>
        <a:effectLst/>
      </c:spPr>
    </c:plotArea>
    <c:plotVisOnly val="1"/>
    <c:dispBlanksAs val="gap"/>
    <c:showDLblsOverMax val="0"/>
  </c:chart>
  <c:spPr>
    <a:noFill/>
    <a:ln w="9525" cap="flat" cmpd="sng" algn="ctr">
      <a:noFill/>
      <a:round/>
    </a:ln>
    <a:effectLst/>
  </c:spPr>
  <c:txPr>
    <a:bodyPr/>
    <a:lstStyle/>
    <a:p>
      <a:pPr>
        <a:defRPr sz="1400" b="0">
          <a:solidFill>
            <a:sysClr val="windowText" lastClr="000000"/>
          </a:solidFill>
          <a:latin typeface="Arial Nova" panose="020B0504020202020204" pitchFamily="34" charset="0"/>
          <a:cs typeface="Calibri" panose="020F0502020204030204" pitchFamily="34" charset="0"/>
        </a:defRPr>
      </a:pPr>
      <a:endParaRPr lang="en-US"/>
    </a:p>
  </c:txPr>
  <c:externalData r:id="rId4">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137092616552511"/>
          <c:y val="0.14007974618862201"/>
          <c:w val="0.77874018070969242"/>
          <c:h val="0.6062581296312749"/>
        </c:manualLayout>
      </c:layout>
      <c:barChart>
        <c:barDir val="col"/>
        <c:grouping val="stacked"/>
        <c:varyColors val="0"/>
        <c:ser>
          <c:idx val="0"/>
          <c:order val="0"/>
          <c:tx>
            <c:strRef>
              <c:f>FSW!$A$4</c:f>
              <c:strCache>
                <c:ptCount val="1"/>
                <c:pt idx="0">
                  <c:v>&lt;25 years</c:v>
                </c:pt>
              </c:strCache>
            </c:strRef>
          </c:tx>
          <c:spPr>
            <a:pattFill prst="narHorz">
              <a:fgClr>
                <a:srgbClr val="E31837"/>
              </a:fgClr>
              <a:bgClr>
                <a:sysClr val="window" lastClr="FFFFFF"/>
              </a:bgClr>
            </a:pattFill>
            <a:ln>
              <a:noFill/>
            </a:ln>
            <a:effectLst>
              <a:innerShdw>
                <a:srgbClr val="4F81BD"/>
              </a:innerShdw>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Nova" panose="020B050402020202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FSW!$B$3:$H$3</c:f>
              <c:strCache>
                <c:ptCount val="7"/>
                <c:pt idx="0">
                  <c:v>Vientiane Capital</c:v>
                </c:pt>
                <c:pt idx="1">
                  <c:v>Savannakhet</c:v>
                </c:pt>
                <c:pt idx="2">
                  <c:v>Champasak</c:v>
                </c:pt>
                <c:pt idx="3">
                  <c:v>Luang Prabang</c:v>
                </c:pt>
                <c:pt idx="4">
                  <c:v>Bokeo</c:v>
                </c:pt>
                <c:pt idx="5">
                  <c:v>Luang Namtha</c:v>
                </c:pt>
                <c:pt idx="6">
                  <c:v>Aggregate</c:v>
                </c:pt>
              </c:strCache>
            </c:strRef>
          </c:cat>
          <c:val>
            <c:numRef>
              <c:f>FSW!$B$4:$H$4</c:f>
              <c:numCache>
                <c:formatCode>0</c:formatCode>
                <c:ptCount val="7"/>
                <c:pt idx="0">
                  <c:v>87.6</c:v>
                </c:pt>
                <c:pt idx="1">
                  <c:v>77.900000000000006</c:v>
                </c:pt>
                <c:pt idx="2">
                  <c:v>74.400000000000006</c:v>
                </c:pt>
                <c:pt idx="3">
                  <c:v>93.4</c:v>
                </c:pt>
                <c:pt idx="4">
                  <c:v>79.5</c:v>
                </c:pt>
                <c:pt idx="5">
                  <c:v>89.4</c:v>
                </c:pt>
                <c:pt idx="6">
                  <c:v>83.1</c:v>
                </c:pt>
              </c:numCache>
            </c:numRef>
          </c:val>
          <c:extLst>
            <c:ext xmlns:c16="http://schemas.microsoft.com/office/drawing/2014/chart" uri="{C3380CC4-5D6E-409C-BE32-E72D297353CC}">
              <c16:uniqueId val="{00000000-745C-4594-AE41-1488636FFB38}"/>
            </c:ext>
          </c:extLst>
        </c:ser>
        <c:ser>
          <c:idx val="1"/>
          <c:order val="1"/>
          <c:tx>
            <c:strRef>
              <c:f>FSW!$A$5</c:f>
              <c:strCache>
                <c:ptCount val="1"/>
                <c:pt idx="0">
                  <c:v>≥25 years</c:v>
                </c:pt>
              </c:strCache>
            </c:strRef>
          </c:tx>
          <c:spPr>
            <a:pattFill prst="narHorz">
              <a:fgClr>
                <a:sysClr val="windowText" lastClr="000000">
                  <a:lumMod val="50000"/>
                  <a:lumOff val="50000"/>
                </a:sysClr>
              </a:fgClr>
              <a:bgClr>
                <a:sysClr val="window" lastClr="FFFFFF"/>
              </a:bgClr>
            </a:pattFill>
            <a:ln>
              <a:noFill/>
            </a:ln>
            <a:effectLst>
              <a:innerShdw>
                <a:srgbClr val="C0504D"/>
              </a:innerShdw>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Nova" panose="020B050402020202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FSW!$B$3:$H$3</c:f>
              <c:strCache>
                <c:ptCount val="7"/>
                <c:pt idx="0">
                  <c:v>Vientiane Capital</c:v>
                </c:pt>
                <c:pt idx="1">
                  <c:v>Savannakhet</c:v>
                </c:pt>
                <c:pt idx="2">
                  <c:v>Champasak</c:v>
                </c:pt>
                <c:pt idx="3">
                  <c:v>Luang Prabang</c:v>
                </c:pt>
                <c:pt idx="4">
                  <c:v>Bokeo</c:v>
                </c:pt>
                <c:pt idx="5">
                  <c:v>Luang Namtha</c:v>
                </c:pt>
                <c:pt idx="6">
                  <c:v>Aggregate</c:v>
                </c:pt>
              </c:strCache>
            </c:strRef>
          </c:cat>
          <c:val>
            <c:numRef>
              <c:f>FSW!$B$5:$H$5</c:f>
              <c:numCache>
                <c:formatCode>0</c:formatCode>
                <c:ptCount val="7"/>
                <c:pt idx="0">
                  <c:v>12.4</c:v>
                </c:pt>
                <c:pt idx="1">
                  <c:v>22.1</c:v>
                </c:pt>
                <c:pt idx="2">
                  <c:v>24.6</c:v>
                </c:pt>
                <c:pt idx="3">
                  <c:v>6.6</c:v>
                </c:pt>
                <c:pt idx="4">
                  <c:v>20.5</c:v>
                </c:pt>
                <c:pt idx="5">
                  <c:v>10.6</c:v>
                </c:pt>
                <c:pt idx="6">
                  <c:v>16.899999999999999</c:v>
                </c:pt>
              </c:numCache>
            </c:numRef>
          </c:val>
          <c:extLst>
            <c:ext xmlns:c16="http://schemas.microsoft.com/office/drawing/2014/chart" uri="{C3380CC4-5D6E-409C-BE32-E72D297353CC}">
              <c16:uniqueId val="{00000001-745C-4594-AE41-1488636FFB38}"/>
            </c:ext>
          </c:extLst>
        </c:ser>
        <c:dLbls>
          <c:dLblPos val="ctr"/>
          <c:showLegendKey val="0"/>
          <c:showVal val="1"/>
          <c:showCatName val="0"/>
          <c:showSerName val="0"/>
          <c:showPercent val="0"/>
          <c:showBubbleSize val="0"/>
        </c:dLbls>
        <c:gapWidth val="150"/>
        <c:overlap val="100"/>
        <c:axId val="539814400"/>
        <c:axId val="539805216"/>
      </c:barChart>
      <c:catAx>
        <c:axId val="539814400"/>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Nova" panose="020B0504020202020204" pitchFamily="34" charset="0"/>
                <a:ea typeface="+mn-ea"/>
                <a:cs typeface="Calibri" panose="020F0502020204030204" pitchFamily="34" charset="0"/>
              </a:defRPr>
            </a:pPr>
            <a:endParaRPr lang="en-US"/>
          </a:p>
        </c:txPr>
        <c:crossAx val="539805216"/>
        <c:crosses val="autoZero"/>
        <c:auto val="1"/>
        <c:lblAlgn val="ctr"/>
        <c:lblOffset val="100"/>
        <c:noMultiLvlLbl val="0"/>
      </c:catAx>
      <c:valAx>
        <c:axId val="539805216"/>
        <c:scaling>
          <c:orientation val="minMax"/>
          <c:max val="100"/>
        </c:scaling>
        <c:delete val="0"/>
        <c:axPos val="l"/>
        <c:majorGridlines>
          <c:spPr>
            <a:ln>
              <a:solidFill>
                <a:srgbClr val="F79646">
                  <a:lumMod val="40000"/>
                  <a:lumOff val="60000"/>
                </a:srgbClr>
              </a:solidFill>
              <a:prstDash val="sysDot"/>
            </a:ln>
            <a:effectLst/>
          </c:spPr>
        </c:majorGridlines>
        <c:title>
          <c:tx>
            <c:rich>
              <a:bodyPr rot="-5400000" spcFirstLastPara="1" vertOverflow="ellipsis" vert="horz" wrap="square" anchor="ctr" anchorCtr="1"/>
              <a:lstStyle/>
              <a:p>
                <a:pPr>
                  <a:defRPr sz="1400" b="0" i="0" u="none" strike="noStrike" kern="1200" baseline="0">
                    <a:solidFill>
                      <a:sysClr val="windowText" lastClr="000000"/>
                    </a:solidFill>
                    <a:latin typeface="Arial Nova" panose="020B0504020202020204" pitchFamily="34" charset="0"/>
                    <a:ea typeface="+mn-ea"/>
                    <a:cs typeface="Calibri" panose="020F0502020204030204" pitchFamily="34" charset="0"/>
                  </a:defRPr>
                </a:pPr>
                <a:r>
                  <a:rPr lang="en-US"/>
                  <a:t>Percentage</a:t>
                </a:r>
              </a:p>
            </c:rich>
          </c:tx>
          <c:layout>
            <c:manualLayout>
              <c:xMode val="edge"/>
              <c:yMode val="edge"/>
              <c:x val="1.4620246849309128E-2"/>
              <c:y val="0.34444649268339789"/>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ysClr val="windowText" lastClr="000000"/>
                  </a:solidFill>
                  <a:latin typeface="Arial Nova" panose="020B0504020202020204" pitchFamily="34" charset="0"/>
                  <a:ea typeface="+mn-ea"/>
                  <a:cs typeface="Calibri" panose="020F0502020204030204" pitchFamily="34" charset="0"/>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Nova" panose="020B0504020202020204" pitchFamily="34" charset="0"/>
                <a:ea typeface="+mn-ea"/>
                <a:cs typeface="Calibri" panose="020F0502020204030204" pitchFamily="34" charset="0"/>
              </a:defRPr>
            </a:pPr>
            <a:endParaRPr lang="en-US"/>
          </a:p>
        </c:txPr>
        <c:crossAx val="539814400"/>
        <c:crosses val="autoZero"/>
        <c:crossBetween val="between"/>
        <c:majorUnit val="20"/>
      </c:valAx>
      <c:spPr>
        <a:noFill/>
        <a:ln w="25400">
          <a:noFill/>
        </a:ln>
        <a:effectLst/>
      </c:spPr>
    </c:plotArea>
    <c:legend>
      <c:legendPos val="r"/>
      <c:layout>
        <c:manualLayout>
          <c:xMode val="edge"/>
          <c:yMode val="edge"/>
          <c:x val="0.87128379304107173"/>
          <c:y val="0.3544455773630637"/>
          <c:w val="0.12071620779882333"/>
          <c:h val="0.21349686849071267"/>
        </c:manualLayout>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Nova" panose="020B0504020202020204" pitchFamily="34" charset="0"/>
              <a:ea typeface="+mn-ea"/>
              <a:cs typeface="Calibri" panose="020F0502020204030204" pitchFamily="34" charset="0"/>
            </a:defRPr>
          </a:pPr>
          <a:endParaRPr lang="en-US"/>
        </a:p>
      </c:txPr>
    </c:legend>
    <c:plotVisOnly val="1"/>
    <c:dispBlanksAs val="gap"/>
    <c:showDLblsOverMax val="0"/>
  </c:chart>
  <c:spPr>
    <a:noFill/>
    <a:ln w="9525" cap="flat" cmpd="sng" algn="ctr">
      <a:noFill/>
      <a:round/>
    </a:ln>
    <a:effectLst/>
  </c:spPr>
  <c:txPr>
    <a:bodyPr/>
    <a:lstStyle/>
    <a:p>
      <a:pPr>
        <a:defRPr sz="1400" b="0">
          <a:solidFill>
            <a:sysClr val="windowText" lastClr="000000"/>
          </a:solidFill>
          <a:latin typeface="Arial Nova" panose="020B0504020202020204" pitchFamily="34" charset="0"/>
          <a:cs typeface="Calibri" panose="020F0502020204030204" pitchFamily="34" charset="0"/>
        </a:defRPr>
      </a:pPr>
      <a:endParaRPr lang="en-US"/>
    </a:p>
  </c:txPr>
  <c:externalData r:id="rId4">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7997666127145574E-2"/>
          <c:y val="0.12503681094387326"/>
          <c:w val="0.89821778203484848"/>
          <c:h val="0.68114428208761846"/>
        </c:manualLayout>
      </c:layout>
      <c:barChart>
        <c:barDir val="col"/>
        <c:grouping val="clustered"/>
        <c:varyColors val="0"/>
        <c:ser>
          <c:idx val="0"/>
          <c:order val="0"/>
          <c:tx>
            <c:strRef>
              <c:f>FSW!$A$28</c:f>
              <c:strCache>
                <c:ptCount val="1"/>
                <c:pt idx="0">
                  <c:v>First sexual intercourse</c:v>
                </c:pt>
              </c:strCache>
            </c:strRef>
          </c:tx>
          <c:spPr>
            <a:pattFill prst="dkUpDiag">
              <a:fgClr>
                <a:srgbClr val="00AEEF"/>
              </a:fgClr>
              <a:bgClr>
                <a:sysClr val="window" lastClr="FFFFFF"/>
              </a:bgClr>
            </a:pattFill>
            <a:ln>
              <a:noFill/>
            </a:ln>
            <a:effectLst>
              <a:innerShdw>
                <a:srgbClr val="4F81BD"/>
              </a:innerShdw>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Nova" panose="020B050402020202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FSW!$B$27:$H$27</c:f>
              <c:strCache>
                <c:ptCount val="7"/>
                <c:pt idx="0">
                  <c:v>Vientiane Capital</c:v>
                </c:pt>
                <c:pt idx="1">
                  <c:v>Savannakhet</c:v>
                </c:pt>
                <c:pt idx="2">
                  <c:v>Champasak</c:v>
                </c:pt>
                <c:pt idx="3">
                  <c:v>Luang Prabang</c:v>
                </c:pt>
                <c:pt idx="4">
                  <c:v>Bokeo</c:v>
                </c:pt>
                <c:pt idx="5">
                  <c:v>Luang Namtha</c:v>
                </c:pt>
                <c:pt idx="6">
                  <c:v>Aggregate</c:v>
                </c:pt>
              </c:strCache>
            </c:strRef>
          </c:cat>
          <c:val>
            <c:numRef>
              <c:f>FSW!$B$28:$H$28</c:f>
              <c:numCache>
                <c:formatCode>0</c:formatCode>
                <c:ptCount val="7"/>
                <c:pt idx="0">
                  <c:v>16.600000000000001</c:v>
                </c:pt>
                <c:pt idx="1">
                  <c:v>17</c:v>
                </c:pt>
                <c:pt idx="2">
                  <c:v>17.100000000000001</c:v>
                </c:pt>
                <c:pt idx="3">
                  <c:v>16.399999999999999</c:v>
                </c:pt>
                <c:pt idx="4">
                  <c:v>16.5</c:v>
                </c:pt>
                <c:pt idx="5">
                  <c:v>16.100000000000001</c:v>
                </c:pt>
                <c:pt idx="6">
                  <c:v>16.600000000000001</c:v>
                </c:pt>
              </c:numCache>
            </c:numRef>
          </c:val>
          <c:extLst>
            <c:ext xmlns:c16="http://schemas.microsoft.com/office/drawing/2014/chart" uri="{C3380CC4-5D6E-409C-BE32-E72D297353CC}">
              <c16:uniqueId val="{00000000-260A-48F4-983C-BE8B6044A9C1}"/>
            </c:ext>
          </c:extLst>
        </c:ser>
        <c:ser>
          <c:idx val="1"/>
          <c:order val="1"/>
          <c:tx>
            <c:strRef>
              <c:f>FSW!$A$29</c:f>
              <c:strCache>
                <c:ptCount val="1"/>
                <c:pt idx="0">
                  <c:v>First commercial intercourse</c:v>
                </c:pt>
              </c:strCache>
            </c:strRef>
          </c:tx>
          <c:spPr>
            <a:solidFill>
              <a:srgbClr val="FF5050"/>
            </a:solidFill>
            <a:ln>
              <a:noFill/>
            </a:ln>
            <a:effectLst>
              <a:innerShdw>
                <a:srgbClr val="C0504D"/>
              </a:innerShdw>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Nova" panose="020B050402020202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FSW!$B$27:$H$27</c:f>
              <c:strCache>
                <c:ptCount val="7"/>
                <c:pt idx="0">
                  <c:v>Vientiane Capital</c:v>
                </c:pt>
                <c:pt idx="1">
                  <c:v>Savannakhet</c:v>
                </c:pt>
                <c:pt idx="2">
                  <c:v>Champasak</c:v>
                </c:pt>
                <c:pt idx="3">
                  <c:v>Luang Prabang</c:v>
                </c:pt>
                <c:pt idx="4">
                  <c:v>Bokeo</c:v>
                </c:pt>
                <c:pt idx="5">
                  <c:v>Luang Namtha</c:v>
                </c:pt>
                <c:pt idx="6">
                  <c:v>Aggregate</c:v>
                </c:pt>
              </c:strCache>
            </c:strRef>
          </c:cat>
          <c:val>
            <c:numRef>
              <c:f>FSW!$B$29:$H$29</c:f>
              <c:numCache>
                <c:formatCode>0</c:formatCode>
                <c:ptCount val="7"/>
                <c:pt idx="0">
                  <c:v>18.899999999999999</c:v>
                </c:pt>
                <c:pt idx="1">
                  <c:v>20.399999999999999</c:v>
                </c:pt>
                <c:pt idx="2">
                  <c:v>19.3</c:v>
                </c:pt>
                <c:pt idx="3">
                  <c:v>17.399999999999999</c:v>
                </c:pt>
                <c:pt idx="4">
                  <c:v>19.3</c:v>
                </c:pt>
                <c:pt idx="5">
                  <c:v>18.399999999999999</c:v>
                </c:pt>
                <c:pt idx="6">
                  <c:v>18.899999999999999</c:v>
                </c:pt>
              </c:numCache>
            </c:numRef>
          </c:val>
          <c:extLst>
            <c:ext xmlns:c16="http://schemas.microsoft.com/office/drawing/2014/chart" uri="{C3380CC4-5D6E-409C-BE32-E72D297353CC}">
              <c16:uniqueId val="{00000001-260A-48F4-983C-BE8B6044A9C1}"/>
            </c:ext>
          </c:extLst>
        </c:ser>
        <c:dLbls>
          <c:dLblPos val="outEnd"/>
          <c:showLegendKey val="0"/>
          <c:showVal val="1"/>
          <c:showCatName val="0"/>
          <c:showSerName val="0"/>
          <c:showPercent val="0"/>
          <c:showBubbleSize val="0"/>
        </c:dLbls>
        <c:gapWidth val="164"/>
        <c:overlap val="-22"/>
        <c:axId val="562357416"/>
        <c:axId val="562360368"/>
      </c:barChart>
      <c:catAx>
        <c:axId val="562357416"/>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Nova" panose="020B0504020202020204" pitchFamily="34" charset="0"/>
                <a:ea typeface="+mn-ea"/>
                <a:cs typeface="Calibri" panose="020F0502020204030204" pitchFamily="34" charset="0"/>
              </a:defRPr>
            </a:pPr>
            <a:endParaRPr lang="en-US"/>
          </a:p>
        </c:txPr>
        <c:crossAx val="562360368"/>
        <c:crosses val="autoZero"/>
        <c:auto val="1"/>
        <c:lblAlgn val="ctr"/>
        <c:lblOffset val="100"/>
        <c:noMultiLvlLbl val="0"/>
      </c:catAx>
      <c:valAx>
        <c:axId val="562360368"/>
        <c:scaling>
          <c:orientation val="minMax"/>
        </c:scaling>
        <c:delete val="0"/>
        <c:axPos val="l"/>
        <c:title>
          <c:tx>
            <c:rich>
              <a:bodyPr rot="-5400000" spcFirstLastPara="1" vertOverflow="ellipsis" vert="horz" wrap="square" anchor="ctr" anchorCtr="1"/>
              <a:lstStyle/>
              <a:p>
                <a:pPr>
                  <a:defRPr sz="1400" b="0" i="0" u="none" strike="noStrike" kern="1200" baseline="0">
                    <a:solidFill>
                      <a:sysClr val="windowText" lastClr="000000"/>
                    </a:solidFill>
                    <a:latin typeface="Arial Nova" panose="020B0504020202020204" pitchFamily="34" charset="0"/>
                    <a:ea typeface="+mn-ea"/>
                    <a:cs typeface="Calibri" panose="020F0502020204030204" pitchFamily="34" charset="0"/>
                  </a:defRPr>
                </a:pPr>
                <a:r>
                  <a:rPr lang="en-US" dirty="0"/>
                  <a:t>Years</a:t>
                </a:r>
              </a:p>
            </c:rich>
          </c:tx>
          <c:layout>
            <c:manualLayout>
              <c:xMode val="edge"/>
              <c:yMode val="edge"/>
              <c:x val="1.4100774019973797E-2"/>
              <c:y val="0.315071497043033"/>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ysClr val="windowText" lastClr="000000"/>
                  </a:solidFill>
                  <a:latin typeface="Arial Nova" panose="020B0504020202020204" pitchFamily="34" charset="0"/>
                  <a:ea typeface="+mn-ea"/>
                  <a:cs typeface="Calibri" panose="020F0502020204030204" pitchFamily="34" charset="0"/>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Nova" panose="020B0504020202020204" pitchFamily="34" charset="0"/>
                <a:ea typeface="+mn-ea"/>
                <a:cs typeface="Calibri" panose="020F0502020204030204" pitchFamily="34" charset="0"/>
              </a:defRPr>
            </a:pPr>
            <a:endParaRPr lang="en-US"/>
          </a:p>
        </c:txPr>
        <c:crossAx val="5623574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Nova" panose="020B0504020202020204" pitchFamily="34" charset="0"/>
              <a:ea typeface="+mn-ea"/>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400" b="0">
          <a:solidFill>
            <a:sysClr val="windowText" lastClr="000000"/>
          </a:solidFill>
          <a:latin typeface="Arial Nova" panose="020B0504020202020204" pitchFamily="34" charset="0"/>
          <a:cs typeface="Calibri" panose="020F0502020204030204" pitchFamily="34" charset="0"/>
        </a:defRPr>
      </a:pPr>
      <a:endParaRPr lang="en-US"/>
    </a:p>
  </c:txPr>
  <c:externalData r:id="rId4">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3130206550268176E-2"/>
          <c:y val="4.5799453639723604E-2"/>
          <c:w val="0.90358476929514242"/>
          <c:h val="0.7719101183780599"/>
        </c:manualLayout>
      </c:layout>
      <c:barChart>
        <c:barDir val="col"/>
        <c:grouping val="stacked"/>
        <c:varyColors val="0"/>
        <c:ser>
          <c:idx val="0"/>
          <c:order val="0"/>
          <c:tx>
            <c:strRef>
              <c:f>MSM!$A$110</c:f>
              <c:strCache>
                <c:ptCount val="1"/>
                <c:pt idx="0">
                  <c:v>Correct</c:v>
                </c:pt>
              </c:strCache>
            </c:strRef>
          </c:tx>
          <c:spPr>
            <a:solidFill>
              <a:srgbClr val="FF9933"/>
            </a:solidFill>
            <a:ln>
              <a:noFill/>
            </a:ln>
            <a:effectLst>
              <a:innerShdw>
                <a:srgbClr val="4F81BD"/>
              </a:innerShdw>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Nova" panose="020B050402020202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MSM!$B$109:$F$109</c:f>
              <c:strCache>
                <c:ptCount val="5"/>
                <c:pt idx="0">
                  <c:v>Ventiane capital</c:v>
                </c:pt>
                <c:pt idx="1">
                  <c:v>Luang prabang</c:v>
                </c:pt>
                <c:pt idx="2">
                  <c:v>Savannakhet</c:v>
                </c:pt>
                <c:pt idx="3">
                  <c:v>Champasak</c:v>
                </c:pt>
                <c:pt idx="4">
                  <c:v>Aggregate</c:v>
                </c:pt>
              </c:strCache>
            </c:strRef>
          </c:cat>
          <c:val>
            <c:numRef>
              <c:f>MSM!$B$110:$F$110</c:f>
              <c:numCache>
                <c:formatCode>General</c:formatCode>
                <c:ptCount val="5"/>
                <c:pt idx="0">
                  <c:v>50.5</c:v>
                </c:pt>
                <c:pt idx="1">
                  <c:v>74.900000000000006</c:v>
                </c:pt>
                <c:pt idx="2">
                  <c:v>56.6</c:v>
                </c:pt>
                <c:pt idx="3">
                  <c:v>59.7</c:v>
                </c:pt>
                <c:pt idx="4">
                  <c:v>56.3</c:v>
                </c:pt>
              </c:numCache>
            </c:numRef>
          </c:val>
          <c:extLst>
            <c:ext xmlns:c16="http://schemas.microsoft.com/office/drawing/2014/chart" uri="{C3380CC4-5D6E-409C-BE32-E72D297353CC}">
              <c16:uniqueId val="{00000000-B812-4944-A50E-954664E04D14}"/>
            </c:ext>
          </c:extLst>
        </c:ser>
        <c:ser>
          <c:idx val="1"/>
          <c:order val="1"/>
          <c:tx>
            <c:strRef>
              <c:f>MSM!$A$111</c:f>
              <c:strCache>
                <c:ptCount val="1"/>
                <c:pt idx="0">
                  <c:v>Incorrect</c:v>
                </c:pt>
              </c:strCache>
            </c:strRef>
          </c:tx>
          <c:spPr>
            <a:solidFill>
              <a:sysClr val="window" lastClr="FFFFFF"/>
            </a:solidFill>
            <a:ln>
              <a:noFill/>
            </a:ln>
            <a:effectLst>
              <a:innerShdw>
                <a:srgbClr val="C0504D"/>
              </a:innerShdw>
            </a:effectLst>
          </c:spPr>
          <c:invertIfNegative val="0"/>
          <c:dLbls>
            <c:delete val="1"/>
          </c:dLbls>
          <c:cat>
            <c:strRef>
              <c:f>MSM!$B$109:$F$109</c:f>
              <c:strCache>
                <c:ptCount val="5"/>
                <c:pt idx="0">
                  <c:v>Ventiane capital</c:v>
                </c:pt>
                <c:pt idx="1">
                  <c:v>Luang prabang</c:v>
                </c:pt>
                <c:pt idx="2">
                  <c:v>Savannakhet</c:v>
                </c:pt>
                <c:pt idx="3">
                  <c:v>Champasak</c:v>
                </c:pt>
                <c:pt idx="4">
                  <c:v>Aggregate</c:v>
                </c:pt>
              </c:strCache>
            </c:strRef>
          </c:cat>
          <c:val>
            <c:numRef>
              <c:f>MSM!$B$111:$F$111</c:f>
              <c:numCache>
                <c:formatCode>General</c:formatCode>
                <c:ptCount val="5"/>
                <c:pt idx="0">
                  <c:v>49.5</c:v>
                </c:pt>
                <c:pt idx="1">
                  <c:v>25.1</c:v>
                </c:pt>
                <c:pt idx="2">
                  <c:v>43.4</c:v>
                </c:pt>
                <c:pt idx="3">
                  <c:v>40.299999999999997</c:v>
                </c:pt>
                <c:pt idx="4">
                  <c:v>43.7</c:v>
                </c:pt>
              </c:numCache>
            </c:numRef>
          </c:val>
          <c:extLst>
            <c:ext xmlns:c16="http://schemas.microsoft.com/office/drawing/2014/chart" uri="{C3380CC4-5D6E-409C-BE32-E72D297353CC}">
              <c16:uniqueId val="{00000001-B812-4944-A50E-954664E04D14}"/>
            </c:ext>
          </c:extLst>
        </c:ser>
        <c:dLbls>
          <c:dLblPos val="ctr"/>
          <c:showLegendKey val="0"/>
          <c:showVal val="1"/>
          <c:showCatName val="0"/>
          <c:showSerName val="0"/>
          <c:showPercent val="0"/>
          <c:showBubbleSize val="0"/>
        </c:dLbls>
        <c:gapWidth val="150"/>
        <c:overlap val="100"/>
        <c:axId val="607775584"/>
        <c:axId val="607776240"/>
      </c:barChart>
      <c:catAx>
        <c:axId val="607775584"/>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Nova" panose="020B0504020202020204" pitchFamily="34" charset="0"/>
                <a:ea typeface="+mn-ea"/>
                <a:cs typeface="Calibri" panose="020F0502020204030204" pitchFamily="34" charset="0"/>
              </a:defRPr>
            </a:pPr>
            <a:endParaRPr lang="en-US"/>
          </a:p>
        </c:txPr>
        <c:crossAx val="607776240"/>
        <c:crosses val="autoZero"/>
        <c:auto val="1"/>
        <c:lblAlgn val="ctr"/>
        <c:lblOffset val="100"/>
        <c:noMultiLvlLbl val="0"/>
      </c:catAx>
      <c:valAx>
        <c:axId val="607776240"/>
        <c:scaling>
          <c:orientation val="minMax"/>
          <c:max val="100"/>
        </c:scaling>
        <c:delete val="0"/>
        <c:axPos val="l"/>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Nova" panose="020B0504020202020204" pitchFamily="34" charset="0"/>
                    <a:ea typeface="+mn-ea"/>
                    <a:cs typeface="Calibri" panose="020F0502020204030204" pitchFamily="34" charset="0"/>
                  </a:defRPr>
                </a:pPr>
                <a:r>
                  <a:rPr lang="en-US"/>
                  <a:t>Percentage</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Nova" panose="020B0504020202020204" pitchFamily="34" charset="0"/>
                  <a:ea typeface="+mn-ea"/>
                  <a:cs typeface="Calibri" panose="020F050202020403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Nova" panose="020B0504020202020204" pitchFamily="34" charset="0"/>
                <a:ea typeface="+mn-ea"/>
                <a:cs typeface="Calibri" panose="020F0502020204030204" pitchFamily="34" charset="0"/>
              </a:defRPr>
            </a:pPr>
            <a:endParaRPr lang="en-US"/>
          </a:p>
        </c:txPr>
        <c:crossAx val="607775584"/>
        <c:crosses val="autoZero"/>
        <c:crossBetween val="between"/>
        <c:majorUnit val="2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400" b="0">
          <a:latin typeface="Arial Nova" panose="020B0504020202020204" pitchFamily="34" charset="0"/>
          <a:cs typeface="Calibri" panose="020F0502020204030204" pitchFamily="34" charset="0"/>
        </a:defRPr>
      </a:pPr>
      <a:endParaRPr lang="en-US"/>
    </a:p>
  </c:txPr>
  <c:externalData r:id="rId4">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2207494896471275"/>
          <c:y val="0.17372932016457351"/>
          <c:w val="0.69529102264994658"/>
          <c:h val="0.68834315085043973"/>
        </c:manualLayout>
      </c:layout>
      <c:barChart>
        <c:barDir val="bar"/>
        <c:grouping val="stacked"/>
        <c:varyColors val="0"/>
        <c:ser>
          <c:idx val="0"/>
          <c:order val="0"/>
          <c:tx>
            <c:strRef>
              <c:f>FSW!$A$194</c:f>
              <c:strCache>
                <c:ptCount val="1"/>
                <c:pt idx="0">
                  <c:v>Correct</c:v>
                </c:pt>
              </c:strCache>
            </c:strRef>
          </c:tx>
          <c:spPr>
            <a:solidFill>
              <a:srgbClr val="CC99FF"/>
            </a:solidFill>
            <a:ln>
              <a:noFill/>
            </a:ln>
            <a:effectLst>
              <a:innerShdw>
                <a:srgbClr val="4F81BD"/>
              </a:innerShdw>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Nova" panose="020B050402020202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FSW!$B$193:$H$193</c:f>
              <c:strCache>
                <c:ptCount val="7"/>
                <c:pt idx="0">
                  <c:v>Vientiane Capital</c:v>
                </c:pt>
                <c:pt idx="1">
                  <c:v>Savannakhet</c:v>
                </c:pt>
                <c:pt idx="2">
                  <c:v>Champasak</c:v>
                </c:pt>
                <c:pt idx="3">
                  <c:v>Luang Prabang</c:v>
                </c:pt>
                <c:pt idx="4">
                  <c:v>Bokeo</c:v>
                </c:pt>
                <c:pt idx="5">
                  <c:v>Luang Namtha</c:v>
                </c:pt>
                <c:pt idx="6">
                  <c:v>Aggregate</c:v>
                </c:pt>
              </c:strCache>
            </c:strRef>
          </c:cat>
          <c:val>
            <c:numRef>
              <c:f>FSW!$B$194:$H$194</c:f>
              <c:numCache>
                <c:formatCode>General</c:formatCode>
                <c:ptCount val="7"/>
                <c:pt idx="0">
                  <c:v>42.6</c:v>
                </c:pt>
                <c:pt idx="1">
                  <c:v>26.7</c:v>
                </c:pt>
                <c:pt idx="2">
                  <c:v>39.200000000000003</c:v>
                </c:pt>
                <c:pt idx="3">
                  <c:v>36.200000000000003</c:v>
                </c:pt>
                <c:pt idx="4">
                  <c:v>34.9</c:v>
                </c:pt>
                <c:pt idx="5">
                  <c:v>42.6</c:v>
                </c:pt>
                <c:pt idx="6">
                  <c:v>42.6</c:v>
                </c:pt>
              </c:numCache>
            </c:numRef>
          </c:val>
          <c:extLst>
            <c:ext xmlns:c16="http://schemas.microsoft.com/office/drawing/2014/chart" uri="{C3380CC4-5D6E-409C-BE32-E72D297353CC}">
              <c16:uniqueId val="{00000000-2434-46E2-9C29-35CB4949EBE3}"/>
            </c:ext>
          </c:extLst>
        </c:ser>
        <c:ser>
          <c:idx val="1"/>
          <c:order val="1"/>
          <c:tx>
            <c:strRef>
              <c:f>FSW!$A$195</c:f>
              <c:strCache>
                <c:ptCount val="1"/>
                <c:pt idx="0">
                  <c:v>Incorrect</c:v>
                </c:pt>
              </c:strCache>
            </c:strRef>
          </c:tx>
          <c:spPr>
            <a:noFill/>
            <a:ln>
              <a:noFill/>
            </a:ln>
            <a:effectLst>
              <a:innerShdw>
                <a:srgbClr val="C0504D"/>
              </a:innerShdw>
            </a:effectLst>
          </c:spPr>
          <c:invertIfNegative val="0"/>
          <c:dLbls>
            <c:delete val="1"/>
          </c:dLbls>
          <c:cat>
            <c:strRef>
              <c:f>FSW!$B$193:$H$193</c:f>
              <c:strCache>
                <c:ptCount val="7"/>
                <c:pt idx="0">
                  <c:v>Vientiane Capital</c:v>
                </c:pt>
                <c:pt idx="1">
                  <c:v>Savannakhet</c:v>
                </c:pt>
                <c:pt idx="2">
                  <c:v>Champasak</c:v>
                </c:pt>
                <c:pt idx="3">
                  <c:v>Luang Prabang</c:v>
                </c:pt>
                <c:pt idx="4">
                  <c:v>Bokeo</c:v>
                </c:pt>
                <c:pt idx="5">
                  <c:v>Luang Namtha</c:v>
                </c:pt>
                <c:pt idx="6">
                  <c:v>Aggregate</c:v>
                </c:pt>
              </c:strCache>
            </c:strRef>
          </c:cat>
          <c:val>
            <c:numRef>
              <c:f>FSW!$B$195:$H$195</c:f>
              <c:numCache>
                <c:formatCode>General</c:formatCode>
                <c:ptCount val="7"/>
                <c:pt idx="0">
                  <c:v>57.3</c:v>
                </c:pt>
                <c:pt idx="1">
                  <c:v>73.3</c:v>
                </c:pt>
                <c:pt idx="2">
                  <c:v>60.8</c:v>
                </c:pt>
                <c:pt idx="3">
                  <c:v>63.8</c:v>
                </c:pt>
                <c:pt idx="4">
                  <c:v>65.099999999999994</c:v>
                </c:pt>
                <c:pt idx="5">
                  <c:v>57.3</c:v>
                </c:pt>
                <c:pt idx="6">
                  <c:v>57.3</c:v>
                </c:pt>
              </c:numCache>
            </c:numRef>
          </c:val>
          <c:extLst>
            <c:ext xmlns:c16="http://schemas.microsoft.com/office/drawing/2014/chart" uri="{C3380CC4-5D6E-409C-BE32-E72D297353CC}">
              <c16:uniqueId val="{00000001-2434-46E2-9C29-35CB4949EBE3}"/>
            </c:ext>
          </c:extLst>
        </c:ser>
        <c:dLbls>
          <c:dLblPos val="ctr"/>
          <c:showLegendKey val="0"/>
          <c:showVal val="1"/>
          <c:showCatName val="0"/>
          <c:showSerName val="0"/>
          <c:showPercent val="0"/>
          <c:showBubbleSize val="0"/>
        </c:dLbls>
        <c:gapWidth val="150"/>
        <c:overlap val="100"/>
        <c:axId val="592301592"/>
        <c:axId val="592303888"/>
      </c:barChart>
      <c:catAx>
        <c:axId val="592301592"/>
        <c:scaling>
          <c:orientation val="maxMin"/>
        </c:scaling>
        <c:delete val="0"/>
        <c:axPos val="l"/>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Nova" panose="020B0504020202020204" pitchFamily="34" charset="0"/>
                <a:ea typeface="+mn-ea"/>
                <a:cs typeface="Calibri" panose="020F0502020204030204" pitchFamily="34" charset="0"/>
              </a:defRPr>
            </a:pPr>
            <a:endParaRPr lang="en-US"/>
          </a:p>
        </c:txPr>
        <c:crossAx val="592303888"/>
        <c:crosses val="autoZero"/>
        <c:auto val="1"/>
        <c:lblAlgn val="ctr"/>
        <c:lblOffset val="100"/>
        <c:noMultiLvlLbl val="0"/>
      </c:catAx>
      <c:valAx>
        <c:axId val="592303888"/>
        <c:scaling>
          <c:orientation val="minMax"/>
          <c:max val="100"/>
        </c:scaling>
        <c:delete val="0"/>
        <c:axPos val="t"/>
        <c:majorGridlines>
          <c:spPr>
            <a:ln>
              <a:solidFill>
                <a:schemeClr val="tx1">
                  <a:lumMod val="15000"/>
                  <a:lumOff val="85000"/>
                </a:schemeClr>
              </a:solidFill>
            </a:ln>
            <a:effectLst/>
          </c:spPr>
        </c:majorGridlines>
        <c:title>
          <c:tx>
            <c:rich>
              <a:bodyPr rot="0" spcFirstLastPara="1" vertOverflow="ellipsis" vert="horz" wrap="square" anchor="ctr" anchorCtr="1"/>
              <a:lstStyle/>
              <a:p>
                <a:pPr>
                  <a:defRPr sz="1400" b="0" i="0" u="none" strike="noStrike" kern="1200" baseline="0">
                    <a:solidFill>
                      <a:sysClr val="windowText" lastClr="000000"/>
                    </a:solidFill>
                    <a:latin typeface="Arial Nova" panose="020B0504020202020204" pitchFamily="34" charset="0"/>
                    <a:ea typeface="+mn-ea"/>
                    <a:cs typeface="Calibri" panose="020F0502020204030204" pitchFamily="34" charset="0"/>
                  </a:defRPr>
                </a:pPr>
                <a:r>
                  <a:rPr lang="en-US"/>
                  <a:t>Percentge</a:t>
                </a:r>
              </a:p>
            </c:rich>
          </c:tx>
          <c:layout>
            <c:manualLayout>
              <c:xMode val="edge"/>
              <c:yMode val="edge"/>
              <c:x val="0.52788021289005549"/>
              <c:y val="1.7486340804192684E-2"/>
            </c:manualLayout>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Nova" panose="020B0504020202020204" pitchFamily="34" charset="0"/>
                  <a:ea typeface="+mn-ea"/>
                  <a:cs typeface="Calibri" panose="020F050202020403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Nova" panose="020B0504020202020204" pitchFamily="34" charset="0"/>
                <a:ea typeface="+mn-ea"/>
                <a:cs typeface="Calibri" panose="020F0502020204030204" pitchFamily="34" charset="0"/>
              </a:defRPr>
            </a:pPr>
            <a:endParaRPr lang="en-US"/>
          </a:p>
        </c:txPr>
        <c:crossAx val="5923015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400" b="0">
          <a:solidFill>
            <a:sysClr val="windowText" lastClr="000000"/>
          </a:solidFill>
          <a:latin typeface="Arial Nova" panose="020B0504020202020204" pitchFamily="34" charset="0"/>
          <a:cs typeface="Calibri" panose="020F0502020204030204" pitchFamily="34" charset="0"/>
        </a:defRPr>
      </a:pPr>
      <a:endParaRPr lang="en-US"/>
    </a:p>
  </c:txPr>
  <c:externalData r:id="rId4">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6599275362318839E-2"/>
          <c:y val="0.19084691878303944"/>
          <c:w val="0.52227538383477723"/>
          <c:h val="0.6436276053728579"/>
        </c:manualLayout>
      </c:layout>
      <c:doughnutChart>
        <c:varyColors val="1"/>
        <c:ser>
          <c:idx val="0"/>
          <c:order val="0"/>
          <c:spPr>
            <a:solidFill>
              <a:sysClr val="window" lastClr="FFFFFF">
                <a:lumMod val="65000"/>
              </a:sysClr>
            </a:solidFill>
            <a:ln w="22225">
              <a:solidFill>
                <a:sysClr val="window" lastClr="FFFFFF"/>
              </a:solidFill>
            </a:ln>
          </c:spPr>
          <c:dPt>
            <c:idx val="0"/>
            <c:bubble3D val="0"/>
            <c:spPr>
              <a:solidFill>
                <a:srgbClr val="3FDAFF"/>
              </a:solidFill>
              <a:ln w="22225">
                <a:solidFill>
                  <a:sysClr val="window" lastClr="FFFFFF"/>
                </a:solidFill>
              </a:ln>
            </c:spPr>
            <c:extLst>
              <c:ext xmlns:c16="http://schemas.microsoft.com/office/drawing/2014/chart" uri="{C3380CC4-5D6E-409C-BE32-E72D297353CC}">
                <c16:uniqueId val="{00000001-5861-410C-AB07-6DB4290D7DF1}"/>
              </c:ext>
            </c:extLst>
          </c:dPt>
          <c:dPt>
            <c:idx val="1"/>
            <c:bubble3D val="0"/>
            <c:spPr>
              <a:solidFill>
                <a:srgbClr val="A9D18E"/>
              </a:solidFill>
              <a:ln w="22225">
                <a:solidFill>
                  <a:sysClr val="window" lastClr="FFFFFF"/>
                </a:solidFill>
              </a:ln>
            </c:spPr>
            <c:extLst>
              <c:ext xmlns:c16="http://schemas.microsoft.com/office/drawing/2014/chart" uri="{C3380CC4-5D6E-409C-BE32-E72D297353CC}">
                <c16:uniqueId val="{00000003-5861-410C-AB07-6DB4290D7DF1}"/>
              </c:ext>
            </c:extLst>
          </c:dPt>
          <c:dPt>
            <c:idx val="2"/>
            <c:bubble3D val="0"/>
            <c:spPr>
              <a:solidFill>
                <a:srgbClr val="F15B40"/>
              </a:solidFill>
              <a:ln w="22225">
                <a:solidFill>
                  <a:sysClr val="window" lastClr="FFFFFF"/>
                </a:solidFill>
              </a:ln>
            </c:spPr>
            <c:extLst>
              <c:ext xmlns:c16="http://schemas.microsoft.com/office/drawing/2014/chart" uri="{C3380CC4-5D6E-409C-BE32-E72D297353CC}">
                <c16:uniqueId val="{00000005-5861-410C-AB07-6DB4290D7DF1}"/>
              </c:ext>
            </c:extLst>
          </c:dPt>
          <c:dPt>
            <c:idx val="3"/>
            <c:bubble3D val="0"/>
            <c:extLst>
              <c:ext xmlns:c16="http://schemas.microsoft.com/office/drawing/2014/chart" uri="{C3380CC4-5D6E-409C-BE32-E72D297353CC}">
                <c16:uniqueId val="{00000006-5861-410C-AB07-6DB4290D7DF1}"/>
              </c:ext>
            </c:extLst>
          </c:dPt>
          <c:cat>
            <c:strRef>
              <c:f>LAO!$P$114:$P$117</c:f>
              <c:strCache>
                <c:ptCount val="4"/>
                <c:pt idx="0">
                  <c:v>Key population prevention</c:v>
                </c:pt>
                <c:pt idx="1">
                  <c:v>Other prevention</c:v>
                </c:pt>
                <c:pt idx="2">
                  <c:v>Care and treatment</c:v>
                </c:pt>
                <c:pt idx="3">
                  <c:v>Other AIDS expenditure</c:v>
                </c:pt>
              </c:strCache>
            </c:strRef>
          </c:cat>
          <c:val>
            <c:numRef>
              <c:f>LAO!$Q$114:$Q$117</c:f>
              <c:numCache>
                <c:formatCode>_-* #,##0_-;\-* #,##0_-;_-* "-"??_-;_-@_-</c:formatCode>
                <c:ptCount val="4"/>
                <c:pt idx="0" formatCode="#,##0">
                  <c:v>412185</c:v>
                </c:pt>
                <c:pt idx="1">
                  <c:v>203901</c:v>
                </c:pt>
                <c:pt idx="2" formatCode="#,##0">
                  <c:v>658708</c:v>
                </c:pt>
                <c:pt idx="3">
                  <c:v>2787720</c:v>
                </c:pt>
              </c:numCache>
            </c:numRef>
          </c:val>
          <c:extLst>
            <c:ext xmlns:c16="http://schemas.microsoft.com/office/drawing/2014/chart" uri="{C3380CC4-5D6E-409C-BE32-E72D297353CC}">
              <c16:uniqueId val="{00000007-5861-410C-AB07-6DB4290D7DF1}"/>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noFill/>
    <a:ln>
      <a:noFill/>
    </a:ln>
  </c:spPr>
  <c:txPr>
    <a:bodyPr/>
    <a:lstStyle/>
    <a:p>
      <a:pPr>
        <a:defRPr sz="1100">
          <a:latin typeface="Arial" pitchFamily="34" charset="0"/>
          <a:cs typeface="Arial" pitchFamily="34" charset="0"/>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3218526570048309"/>
          <c:y val="0.17533481766053211"/>
          <c:w val="0.53266618357487927"/>
          <c:h val="0.65309152896955347"/>
        </c:manualLayout>
      </c:layout>
      <c:doughnutChart>
        <c:varyColors val="1"/>
        <c:ser>
          <c:idx val="0"/>
          <c:order val="0"/>
          <c:spPr>
            <a:ln w="22225">
              <a:solidFill>
                <a:sysClr val="window" lastClr="FFFFFF"/>
              </a:solidFill>
            </a:ln>
          </c:spPr>
          <c:dPt>
            <c:idx val="0"/>
            <c:bubble3D val="0"/>
            <c:spPr>
              <a:solidFill>
                <a:srgbClr val="FF7C80"/>
              </a:solidFill>
              <a:ln w="22225">
                <a:solidFill>
                  <a:sysClr val="window" lastClr="FFFFFF"/>
                </a:solidFill>
              </a:ln>
            </c:spPr>
            <c:extLst>
              <c:ext xmlns:c16="http://schemas.microsoft.com/office/drawing/2014/chart" uri="{C3380CC4-5D6E-409C-BE32-E72D297353CC}">
                <c16:uniqueId val="{00000001-D509-4B08-BF1C-D724508208AE}"/>
              </c:ext>
            </c:extLst>
          </c:dPt>
          <c:dPt>
            <c:idx val="1"/>
            <c:bubble3D val="0"/>
            <c:spPr>
              <a:solidFill>
                <a:srgbClr val="33CCCC"/>
              </a:solidFill>
              <a:ln w="22225">
                <a:solidFill>
                  <a:sysClr val="window" lastClr="FFFFFF"/>
                </a:solidFill>
              </a:ln>
            </c:spPr>
            <c:extLst>
              <c:ext xmlns:c16="http://schemas.microsoft.com/office/drawing/2014/chart" uri="{C3380CC4-5D6E-409C-BE32-E72D297353CC}">
                <c16:uniqueId val="{00000003-D509-4B08-BF1C-D724508208AE}"/>
              </c:ext>
            </c:extLst>
          </c:dPt>
          <c:cat>
            <c:strRef>
              <c:f>LAO!$Q$109:$R$109</c:f>
              <c:strCache>
                <c:ptCount val="2"/>
                <c:pt idx="0">
                  <c:v>International funding</c:v>
                </c:pt>
                <c:pt idx="1">
                  <c:v>Domestic funding</c:v>
                </c:pt>
              </c:strCache>
            </c:strRef>
          </c:cat>
          <c:val>
            <c:numRef>
              <c:f>LAO!$Q$110:$R$110</c:f>
              <c:numCache>
                <c:formatCode>_-* #,##0_-;\-* #,##0_-;_-* "-"??_-;_-@_-</c:formatCode>
                <c:ptCount val="2"/>
                <c:pt idx="0">
                  <c:v>2217367</c:v>
                </c:pt>
                <c:pt idx="1">
                  <c:v>1845147</c:v>
                </c:pt>
              </c:numCache>
            </c:numRef>
          </c:val>
          <c:extLst>
            <c:ext xmlns:c16="http://schemas.microsoft.com/office/drawing/2014/chart" uri="{C3380CC4-5D6E-409C-BE32-E72D297353CC}">
              <c16:uniqueId val="{00000004-D509-4B08-BF1C-D724508208AE}"/>
            </c:ext>
          </c:extLst>
        </c:ser>
        <c:dLbls>
          <c:showLegendKey val="0"/>
          <c:showVal val="0"/>
          <c:showCatName val="0"/>
          <c:showSerName val="0"/>
          <c:showPercent val="0"/>
          <c:showBubbleSize val="0"/>
          <c:showLeaderLines val="1"/>
        </c:dLbls>
        <c:firstSliceAng val="49"/>
        <c:holeSize val="72"/>
      </c:doughnutChart>
    </c:plotArea>
    <c:plotVisOnly val="1"/>
    <c:dispBlanksAs val="gap"/>
    <c:showDLblsOverMax val="0"/>
  </c:chart>
  <c:spPr>
    <a:noFill/>
    <a:ln>
      <a:noFill/>
    </a:ln>
  </c:spPr>
  <c:txPr>
    <a:bodyPr/>
    <a:lstStyle/>
    <a:p>
      <a:pPr>
        <a:defRPr sz="1100">
          <a:latin typeface="Arial" pitchFamily="34" charset="0"/>
          <a:cs typeface="Arial" pitchFamily="34" charset="0"/>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9249666160151037E-2"/>
          <c:y val="4.9870516185476818E-2"/>
          <c:w val="0.87663727931444468"/>
          <c:h val="0.65784585520559935"/>
        </c:manualLayout>
      </c:layout>
      <c:barChart>
        <c:barDir val="col"/>
        <c:grouping val="clustered"/>
        <c:varyColors val="0"/>
        <c:ser>
          <c:idx val="0"/>
          <c:order val="0"/>
          <c:tx>
            <c:strRef>
              <c:f>LAO!$B$1</c:f>
              <c:strCache>
                <c:ptCount val="1"/>
                <c:pt idx="0">
                  <c:v>Domestic funding</c:v>
                </c:pt>
              </c:strCache>
            </c:strRef>
          </c:tx>
          <c:spPr>
            <a:solidFill>
              <a:srgbClr val="33CCCC"/>
            </a:solidFill>
            <a:ln>
              <a:noFill/>
            </a:ln>
            <a:effectLst/>
          </c:spPr>
          <c:invertIfNegative val="0"/>
          <c:cat>
            <c:numRef>
              <c:f>LAO!$A$2:$A$12</c:f>
              <c:numCache>
                <c:formatCode>General</c:formatCode>
                <c:ptCount val="11"/>
                <c:pt idx="0">
                  <c:v>2006</c:v>
                </c:pt>
                <c:pt idx="1">
                  <c:v>2007</c:v>
                </c:pt>
                <c:pt idx="2">
                  <c:v>2008</c:v>
                </c:pt>
                <c:pt idx="3">
                  <c:v>2009</c:v>
                </c:pt>
                <c:pt idx="4">
                  <c:v>2010</c:v>
                </c:pt>
                <c:pt idx="5">
                  <c:v>2011</c:v>
                </c:pt>
                <c:pt idx="6">
                  <c:v>2016</c:v>
                </c:pt>
                <c:pt idx="7">
                  <c:v>2017</c:v>
                </c:pt>
                <c:pt idx="8">
                  <c:v>2019</c:v>
                </c:pt>
                <c:pt idx="9">
                  <c:v>2020</c:v>
                </c:pt>
                <c:pt idx="10">
                  <c:v>2022</c:v>
                </c:pt>
              </c:numCache>
            </c:numRef>
          </c:cat>
          <c:val>
            <c:numRef>
              <c:f>LAO!$B$2:$B$12</c:f>
              <c:numCache>
                <c:formatCode>#,##0</c:formatCode>
                <c:ptCount val="11"/>
                <c:pt idx="0">
                  <c:v>25000</c:v>
                </c:pt>
                <c:pt idx="1">
                  <c:v>67602</c:v>
                </c:pt>
                <c:pt idx="2">
                  <c:v>98730</c:v>
                </c:pt>
                <c:pt idx="3">
                  <c:v>114730</c:v>
                </c:pt>
                <c:pt idx="4">
                  <c:v>834347</c:v>
                </c:pt>
                <c:pt idx="5">
                  <c:v>832770</c:v>
                </c:pt>
                <c:pt idx="6">
                  <c:v>2099088</c:v>
                </c:pt>
                <c:pt idx="7">
                  <c:v>569221</c:v>
                </c:pt>
                <c:pt idx="8">
                  <c:v>556553</c:v>
                </c:pt>
                <c:pt idx="9">
                  <c:v>409216</c:v>
                </c:pt>
                <c:pt idx="10">
                  <c:v>1845147</c:v>
                </c:pt>
              </c:numCache>
            </c:numRef>
          </c:val>
          <c:extLst>
            <c:ext xmlns:c16="http://schemas.microsoft.com/office/drawing/2014/chart" uri="{C3380CC4-5D6E-409C-BE32-E72D297353CC}">
              <c16:uniqueId val="{00000000-F26B-4F68-8502-D19024148674}"/>
            </c:ext>
          </c:extLst>
        </c:ser>
        <c:ser>
          <c:idx val="1"/>
          <c:order val="1"/>
          <c:tx>
            <c:strRef>
              <c:f>LAO!$C$1</c:f>
              <c:strCache>
                <c:ptCount val="1"/>
                <c:pt idx="0">
                  <c:v>International funding</c:v>
                </c:pt>
              </c:strCache>
            </c:strRef>
          </c:tx>
          <c:spPr>
            <a:solidFill>
              <a:srgbClr val="FF5050"/>
            </a:solidFill>
            <a:ln>
              <a:noFill/>
            </a:ln>
            <a:effectLst/>
          </c:spPr>
          <c:invertIfNegative val="0"/>
          <c:cat>
            <c:numRef>
              <c:f>LAO!$A$2:$A$12</c:f>
              <c:numCache>
                <c:formatCode>General</c:formatCode>
                <c:ptCount val="11"/>
                <c:pt idx="0">
                  <c:v>2006</c:v>
                </c:pt>
                <c:pt idx="1">
                  <c:v>2007</c:v>
                </c:pt>
                <c:pt idx="2">
                  <c:v>2008</c:v>
                </c:pt>
                <c:pt idx="3">
                  <c:v>2009</c:v>
                </c:pt>
                <c:pt idx="4">
                  <c:v>2010</c:v>
                </c:pt>
                <c:pt idx="5">
                  <c:v>2011</c:v>
                </c:pt>
                <c:pt idx="6">
                  <c:v>2016</c:v>
                </c:pt>
                <c:pt idx="7">
                  <c:v>2017</c:v>
                </c:pt>
                <c:pt idx="8">
                  <c:v>2019</c:v>
                </c:pt>
                <c:pt idx="9">
                  <c:v>2020</c:v>
                </c:pt>
                <c:pt idx="10">
                  <c:v>2022</c:v>
                </c:pt>
              </c:numCache>
            </c:numRef>
          </c:cat>
          <c:val>
            <c:numRef>
              <c:f>LAO!$C$2:$C$12</c:f>
              <c:numCache>
                <c:formatCode>#,##0</c:formatCode>
                <c:ptCount val="11"/>
                <c:pt idx="0">
                  <c:v>4650671</c:v>
                </c:pt>
                <c:pt idx="1">
                  <c:v>5079011</c:v>
                </c:pt>
                <c:pt idx="2">
                  <c:v>4918308</c:v>
                </c:pt>
                <c:pt idx="3">
                  <c:v>5882668</c:v>
                </c:pt>
                <c:pt idx="4">
                  <c:v>7752050</c:v>
                </c:pt>
                <c:pt idx="5">
                  <c:v>10916446</c:v>
                </c:pt>
                <c:pt idx="6">
                  <c:v>6173696</c:v>
                </c:pt>
                <c:pt idx="7">
                  <c:v>4064270</c:v>
                </c:pt>
                <c:pt idx="8">
                  <c:v>592817</c:v>
                </c:pt>
                <c:pt idx="9">
                  <c:v>3878255</c:v>
                </c:pt>
                <c:pt idx="10">
                  <c:v>2217367</c:v>
                </c:pt>
              </c:numCache>
            </c:numRef>
          </c:val>
          <c:extLst>
            <c:ext xmlns:c16="http://schemas.microsoft.com/office/drawing/2014/chart" uri="{C3380CC4-5D6E-409C-BE32-E72D297353CC}">
              <c16:uniqueId val="{00000001-F26B-4F68-8502-D19024148674}"/>
            </c:ext>
          </c:extLst>
        </c:ser>
        <c:dLbls>
          <c:showLegendKey val="0"/>
          <c:showVal val="0"/>
          <c:showCatName val="0"/>
          <c:showSerName val="0"/>
          <c:showPercent val="0"/>
          <c:showBubbleSize val="0"/>
        </c:dLbls>
        <c:gapWidth val="219"/>
        <c:overlap val="-27"/>
        <c:axId val="1905811919"/>
        <c:axId val="1519027599"/>
      </c:barChart>
      <c:lineChart>
        <c:grouping val="stacked"/>
        <c:varyColors val="0"/>
        <c:ser>
          <c:idx val="2"/>
          <c:order val="2"/>
          <c:tx>
            <c:strRef>
              <c:f>LAO!$D$1</c:f>
              <c:strCache>
                <c:ptCount val="1"/>
                <c:pt idx="0">
                  <c:v>Total AIDS spending</c:v>
                </c:pt>
              </c:strCache>
            </c:strRef>
          </c:tx>
          <c:spPr>
            <a:ln w="28575" cap="rnd">
              <a:solidFill>
                <a:srgbClr val="33CCCC"/>
              </a:solidFill>
              <a:round/>
            </a:ln>
            <a:effectLst/>
          </c:spPr>
          <c:marker>
            <c:symbol val="circle"/>
            <c:size val="10"/>
            <c:spPr>
              <a:solidFill>
                <a:srgbClr val="FF5050"/>
              </a:solidFill>
              <a:ln w="9525">
                <a:noFill/>
              </a:ln>
              <a:effectLst/>
            </c:spPr>
          </c:marker>
          <c:cat>
            <c:numRef>
              <c:f>LAO!$A$2:$A$12</c:f>
              <c:numCache>
                <c:formatCode>General</c:formatCode>
                <c:ptCount val="11"/>
                <c:pt idx="0">
                  <c:v>2006</c:v>
                </c:pt>
                <c:pt idx="1">
                  <c:v>2007</c:v>
                </c:pt>
                <c:pt idx="2">
                  <c:v>2008</c:v>
                </c:pt>
                <c:pt idx="3">
                  <c:v>2009</c:v>
                </c:pt>
                <c:pt idx="4">
                  <c:v>2010</c:v>
                </c:pt>
                <c:pt idx="5">
                  <c:v>2011</c:v>
                </c:pt>
                <c:pt idx="6">
                  <c:v>2016</c:v>
                </c:pt>
                <c:pt idx="7">
                  <c:v>2017</c:v>
                </c:pt>
                <c:pt idx="8">
                  <c:v>2019</c:v>
                </c:pt>
                <c:pt idx="9">
                  <c:v>2020</c:v>
                </c:pt>
                <c:pt idx="10">
                  <c:v>2022</c:v>
                </c:pt>
              </c:numCache>
            </c:numRef>
          </c:cat>
          <c:val>
            <c:numRef>
              <c:f>LAO!$D$2:$D$12</c:f>
              <c:numCache>
                <c:formatCode>#,##0</c:formatCode>
                <c:ptCount val="11"/>
                <c:pt idx="0">
                  <c:v>4675671</c:v>
                </c:pt>
                <c:pt idx="1">
                  <c:v>5146613</c:v>
                </c:pt>
                <c:pt idx="2">
                  <c:v>5017038</c:v>
                </c:pt>
                <c:pt idx="3">
                  <c:v>5997398</c:v>
                </c:pt>
                <c:pt idx="4">
                  <c:v>8586397</c:v>
                </c:pt>
                <c:pt idx="5">
                  <c:v>11749216</c:v>
                </c:pt>
                <c:pt idx="6">
                  <c:v>8272784</c:v>
                </c:pt>
                <c:pt idx="7">
                  <c:v>4633491</c:v>
                </c:pt>
                <c:pt idx="8">
                  <c:v>1149370</c:v>
                </c:pt>
                <c:pt idx="9">
                  <c:v>4287471</c:v>
                </c:pt>
                <c:pt idx="10">
                  <c:v>4062514</c:v>
                </c:pt>
              </c:numCache>
            </c:numRef>
          </c:val>
          <c:smooth val="0"/>
          <c:extLst>
            <c:ext xmlns:c16="http://schemas.microsoft.com/office/drawing/2014/chart" uri="{C3380CC4-5D6E-409C-BE32-E72D297353CC}">
              <c16:uniqueId val="{00000002-F26B-4F68-8502-D19024148674}"/>
            </c:ext>
          </c:extLst>
        </c:ser>
        <c:dLbls>
          <c:showLegendKey val="0"/>
          <c:showVal val="0"/>
          <c:showCatName val="0"/>
          <c:showSerName val="0"/>
          <c:showPercent val="0"/>
          <c:showBubbleSize val="0"/>
        </c:dLbls>
        <c:marker val="1"/>
        <c:smooth val="0"/>
        <c:axId val="1905811919"/>
        <c:axId val="1519027599"/>
      </c:lineChart>
      <c:catAx>
        <c:axId val="1905811919"/>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Nova" panose="020B0504020202020204" pitchFamily="34" charset="0"/>
                <a:ea typeface="+mn-ea"/>
                <a:cs typeface="+mn-cs"/>
              </a:defRPr>
            </a:pPr>
            <a:endParaRPr lang="en-US"/>
          </a:p>
        </c:txPr>
        <c:crossAx val="1519027599"/>
        <c:crosses val="autoZero"/>
        <c:auto val="1"/>
        <c:lblAlgn val="ctr"/>
        <c:lblOffset val="100"/>
        <c:noMultiLvlLbl val="0"/>
      </c:catAx>
      <c:valAx>
        <c:axId val="151902759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Nova" panose="020B0504020202020204" pitchFamily="34" charset="0"/>
                <a:ea typeface="+mn-ea"/>
                <a:cs typeface="+mn-cs"/>
              </a:defRPr>
            </a:pPr>
            <a:endParaRPr lang="en-US"/>
          </a:p>
        </c:txPr>
        <c:crossAx val="1905811919"/>
        <c:crosses val="autoZero"/>
        <c:crossBetween val="between"/>
        <c:dispUnits>
          <c:builtInUnit val="millions"/>
          <c:dispUnitsLbl>
            <c:layout>
              <c:manualLayout>
                <c:xMode val="edge"/>
                <c:yMode val="edge"/>
                <c:x val="1.0098705610516635E-2"/>
                <c:y val="3.8759405074365705E-2"/>
              </c:manualLayout>
            </c:layout>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Nova" panose="020B0504020202020204" pitchFamily="34" charset="0"/>
                      <a:ea typeface="+mn-ea"/>
                      <a:cs typeface="+mn-cs"/>
                    </a:defRPr>
                  </a:pPr>
                  <a:r>
                    <a:rPr lang="en-US" dirty="0"/>
                    <a:t>Millions US$</a:t>
                  </a:r>
                </a:p>
              </c:rich>
            </c:tx>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Nova" panose="020B0504020202020204" pitchFamily="34" charset="0"/>
                    <a:ea typeface="+mn-ea"/>
                    <a:cs typeface="+mn-cs"/>
                  </a:defRPr>
                </a:pPr>
                <a:endParaRPr lang="en-US"/>
              </a:p>
            </c:txPr>
          </c:dispUnitsLbl>
        </c:dispUnits>
      </c:valAx>
      <c:spPr>
        <a:noFill/>
        <a:ln>
          <a:noFill/>
        </a:ln>
        <a:effectLst/>
      </c:spPr>
    </c:plotArea>
    <c:legend>
      <c:legendPos val="b"/>
      <c:layout>
        <c:manualLayout>
          <c:xMode val="edge"/>
          <c:yMode val="edge"/>
          <c:x val="0.12915718868474774"/>
          <c:y val="0.86755293088363949"/>
          <c:w val="0.78442066536554722"/>
          <c:h val="0.11022484689413824"/>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Nova" panose="020B0504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Arial Nova" panose="020B0504020202020204" pitchFamily="34" charset="0"/>
        </a:defRPr>
      </a:pPr>
      <a:endParaRPr lang="en-US"/>
    </a:p>
  </c:txPr>
  <c:externalData r:id="rId4">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7709257683293259E-2"/>
          <c:y val="9.5594562566016783E-2"/>
          <c:w val="0.88888139494858232"/>
          <c:h val="0.62487729598977881"/>
        </c:manualLayout>
      </c:layout>
      <c:barChart>
        <c:barDir val="col"/>
        <c:grouping val="clustered"/>
        <c:varyColors val="0"/>
        <c:ser>
          <c:idx val="0"/>
          <c:order val="0"/>
          <c:tx>
            <c:strRef>
              <c:f>'HIV testing KP'!$A$3</c:f>
              <c:strCache>
                <c:ptCount val="1"/>
                <c:pt idx="0">
                  <c:v>Female sex workers</c:v>
                </c:pt>
              </c:strCache>
            </c:strRef>
          </c:tx>
          <c:spPr>
            <a:solidFill>
              <a:srgbClr val="FF93FF"/>
            </a:solidFill>
            <a:ln>
              <a:noFill/>
            </a:ln>
          </c:spPr>
          <c:invertIfNegative val="0"/>
          <c:cat>
            <c:numRef>
              <c:f>'HIV testing KP'!$B$2:$J$2</c:f>
              <c:numCache>
                <c:formatCode>General</c:formatCode>
                <c:ptCount val="9"/>
                <c:pt idx="0">
                  <c:v>2007</c:v>
                </c:pt>
                <c:pt idx="1">
                  <c:v>2008</c:v>
                </c:pt>
                <c:pt idx="2">
                  <c:v>2009</c:v>
                </c:pt>
                <c:pt idx="3">
                  <c:v>2011</c:v>
                </c:pt>
                <c:pt idx="4">
                  <c:v>2012</c:v>
                </c:pt>
                <c:pt idx="5">
                  <c:v>2013</c:v>
                </c:pt>
                <c:pt idx="6">
                  <c:v>2014</c:v>
                </c:pt>
                <c:pt idx="7">
                  <c:v>2020</c:v>
                </c:pt>
                <c:pt idx="8">
                  <c:v>2022</c:v>
                </c:pt>
              </c:numCache>
            </c:numRef>
          </c:cat>
          <c:val>
            <c:numRef>
              <c:f>'HIV testing KP'!$B$3:$J$3</c:f>
              <c:numCache>
                <c:formatCode>General</c:formatCode>
                <c:ptCount val="9"/>
                <c:pt idx="1">
                  <c:v>15</c:v>
                </c:pt>
                <c:pt idx="2">
                  <c:v>14</c:v>
                </c:pt>
                <c:pt idx="3">
                  <c:v>22</c:v>
                </c:pt>
                <c:pt idx="6">
                  <c:v>38</c:v>
                </c:pt>
                <c:pt idx="7">
                  <c:v>39.200000000000003</c:v>
                </c:pt>
              </c:numCache>
            </c:numRef>
          </c:val>
          <c:extLst>
            <c:ext xmlns:c16="http://schemas.microsoft.com/office/drawing/2014/chart" uri="{C3380CC4-5D6E-409C-BE32-E72D297353CC}">
              <c16:uniqueId val="{00000000-C819-43BD-A071-7D056324A6CD}"/>
            </c:ext>
          </c:extLst>
        </c:ser>
        <c:ser>
          <c:idx val="1"/>
          <c:order val="1"/>
          <c:tx>
            <c:strRef>
              <c:f>'HIV testing KP'!$A$4</c:f>
              <c:strCache>
                <c:ptCount val="1"/>
                <c:pt idx="0">
                  <c:v>Men who have sex with men</c:v>
                </c:pt>
              </c:strCache>
            </c:strRef>
          </c:tx>
          <c:spPr>
            <a:solidFill>
              <a:srgbClr val="FF9900"/>
            </a:solidFill>
            <a:ln>
              <a:noFill/>
            </a:ln>
          </c:spPr>
          <c:invertIfNegative val="0"/>
          <c:cat>
            <c:numRef>
              <c:f>'HIV testing KP'!$B$2:$J$2</c:f>
              <c:numCache>
                <c:formatCode>General</c:formatCode>
                <c:ptCount val="9"/>
                <c:pt idx="0">
                  <c:v>2007</c:v>
                </c:pt>
                <c:pt idx="1">
                  <c:v>2008</c:v>
                </c:pt>
                <c:pt idx="2">
                  <c:v>2009</c:v>
                </c:pt>
                <c:pt idx="3">
                  <c:v>2011</c:v>
                </c:pt>
                <c:pt idx="4">
                  <c:v>2012</c:v>
                </c:pt>
                <c:pt idx="5">
                  <c:v>2013</c:v>
                </c:pt>
                <c:pt idx="6">
                  <c:v>2014</c:v>
                </c:pt>
                <c:pt idx="7">
                  <c:v>2020</c:v>
                </c:pt>
                <c:pt idx="8">
                  <c:v>2022</c:v>
                </c:pt>
              </c:numCache>
            </c:numRef>
          </c:cat>
          <c:val>
            <c:numRef>
              <c:f>'HIV testing KP'!$B$4:$J$4</c:f>
              <c:numCache>
                <c:formatCode>General</c:formatCode>
                <c:ptCount val="9"/>
                <c:pt idx="0">
                  <c:v>6</c:v>
                </c:pt>
                <c:pt idx="2">
                  <c:v>14</c:v>
                </c:pt>
                <c:pt idx="6">
                  <c:v>18.100000000000001</c:v>
                </c:pt>
                <c:pt idx="7">
                  <c:v>11.5</c:v>
                </c:pt>
              </c:numCache>
            </c:numRef>
          </c:val>
          <c:extLst>
            <c:ext xmlns:c16="http://schemas.microsoft.com/office/drawing/2014/chart" uri="{C3380CC4-5D6E-409C-BE32-E72D297353CC}">
              <c16:uniqueId val="{00000001-C819-43BD-A071-7D056324A6CD}"/>
            </c:ext>
          </c:extLst>
        </c:ser>
        <c:ser>
          <c:idx val="2"/>
          <c:order val="2"/>
          <c:tx>
            <c:strRef>
              <c:f>'HIV testing KP'!$A$5</c:f>
              <c:strCache>
                <c:ptCount val="1"/>
                <c:pt idx="0">
                  <c:v>Transgender</c:v>
                </c:pt>
              </c:strCache>
            </c:strRef>
          </c:tx>
          <c:spPr>
            <a:solidFill>
              <a:srgbClr val="FF5050"/>
            </a:solidFill>
            <a:ln>
              <a:noFill/>
            </a:ln>
          </c:spPr>
          <c:invertIfNegative val="0"/>
          <c:cat>
            <c:numRef>
              <c:f>'HIV testing KP'!$B$2:$J$2</c:f>
              <c:numCache>
                <c:formatCode>General</c:formatCode>
                <c:ptCount val="9"/>
                <c:pt idx="0">
                  <c:v>2007</c:v>
                </c:pt>
                <c:pt idx="1">
                  <c:v>2008</c:v>
                </c:pt>
                <c:pt idx="2">
                  <c:v>2009</c:v>
                </c:pt>
                <c:pt idx="3">
                  <c:v>2011</c:v>
                </c:pt>
                <c:pt idx="4">
                  <c:v>2012</c:v>
                </c:pt>
                <c:pt idx="5">
                  <c:v>2013</c:v>
                </c:pt>
                <c:pt idx="6">
                  <c:v>2014</c:v>
                </c:pt>
                <c:pt idx="7">
                  <c:v>2020</c:v>
                </c:pt>
                <c:pt idx="8">
                  <c:v>2022</c:v>
                </c:pt>
              </c:numCache>
            </c:numRef>
          </c:cat>
          <c:val>
            <c:numRef>
              <c:f>'HIV testing KP'!$B$5:$J$5</c:f>
              <c:numCache>
                <c:formatCode>General</c:formatCode>
                <c:ptCount val="9"/>
                <c:pt idx="4">
                  <c:v>36.4</c:v>
                </c:pt>
              </c:numCache>
            </c:numRef>
          </c:val>
          <c:extLst>
            <c:ext xmlns:c16="http://schemas.microsoft.com/office/drawing/2014/chart" uri="{C3380CC4-5D6E-409C-BE32-E72D297353CC}">
              <c16:uniqueId val="{00000002-C819-43BD-A071-7D056324A6CD}"/>
            </c:ext>
          </c:extLst>
        </c:ser>
        <c:ser>
          <c:idx val="3"/>
          <c:order val="3"/>
          <c:tx>
            <c:strRef>
              <c:f>'HIV testing KP'!$A$6</c:f>
              <c:strCache>
                <c:ptCount val="1"/>
                <c:pt idx="0">
                  <c:v>People who inject/use drugs</c:v>
                </c:pt>
              </c:strCache>
            </c:strRef>
          </c:tx>
          <c:spPr>
            <a:solidFill>
              <a:srgbClr val="00CCFF"/>
            </a:solidFill>
            <a:ln>
              <a:noFill/>
            </a:ln>
          </c:spPr>
          <c:invertIfNegative val="0"/>
          <c:cat>
            <c:numRef>
              <c:f>'HIV testing KP'!$B$2:$J$2</c:f>
              <c:numCache>
                <c:formatCode>General</c:formatCode>
                <c:ptCount val="9"/>
                <c:pt idx="0">
                  <c:v>2007</c:v>
                </c:pt>
                <c:pt idx="1">
                  <c:v>2008</c:v>
                </c:pt>
                <c:pt idx="2">
                  <c:v>2009</c:v>
                </c:pt>
                <c:pt idx="3">
                  <c:v>2011</c:v>
                </c:pt>
                <c:pt idx="4">
                  <c:v>2012</c:v>
                </c:pt>
                <c:pt idx="5">
                  <c:v>2013</c:v>
                </c:pt>
                <c:pt idx="6">
                  <c:v>2014</c:v>
                </c:pt>
                <c:pt idx="7">
                  <c:v>2020</c:v>
                </c:pt>
                <c:pt idx="8">
                  <c:v>2022</c:v>
                </c:pt>
              </c:numCache>
            </c:numRef>
          </c:cat>
          <c:val>
            <c:numRef>
              <c:f>'HIV testing KP'!$B$6:$J$6</c:f>
              <c:numCache>
                <c:formatCode>General</c:formatCode>
                <c:ptCount val="9"/>
                <c:pt idx="8">
                  <c:v>3.8</c:v>
                </c:pt>
              </c:numCache>
            </c:numRef>
          </c:val>
          <c:extLst>
            <c:ext xmlns:c16="http://schemas.microsoft.com/office/drawing/2014/chart" uri="{C3380CC4-5D6E-409C-BE32-E72D297353CC}">
              <c16:uniqueId val="{00000003-C819-43BD-A071-7D056324A6CD}"/>
            </c:ext>
          </c:extLst>
        </c:ser>
        <c:dLbls>
          <c:showLegendKey val="0"/>
          <c:showVal val="0"/>
          <c:showCatName val="0"/>
          <c:showSerName val="0"/>
          <c:showPercent val="0"/>
          <c:showBubbleSize val="0"/>
        </c:dLbls>
        <c:gapWidth val="150"/>
        <c:overlap val="-10"/>
        <c:axId val="173511808"/>
        <c:axId val="173513344"/>
      </c:barChart>
      <c:catAx>
        <c:axId val="173511808"/>
        <c:scaling>
          <c:orientation val="minMax"/>
        </c:scaling>
        <c:delete val="0"/>
        <c:axPos val="b"/>
        <c:majorGridlines>
          <c:spPr>
            <a:ln>
              <a:solidFill>
                <a:srgbClr val="4BACC6">
                  <a:lumMod val="20000"/>
                  <a:lumOff val="80000"/>
                </a:srgbClr>
              </a:solidFill>
              <a:prstDash val="sysDot"/>
            </a:ln>
          </c:spPr>
        </c:majorGridlines>
        <c:numFmt formatCode="General" sourceLinked="0"/>
        <c:majorTickMark val="out"/>
        <c:minorTickMark val="none"/>
        <c:tickLblPos val="nextTo"/>
        <c:crossAx val="173513344"/>
        <c:crosses val="autoZero"/>
        <c:auto val="1"/>
        <c:lblAlgn val="ctr"/>
        <c:lblOffset val="100"/>
        <c:noMultiLvlLbl val="0"/>
      </c:catAx>
      <c:valAx>
        <c:axId val="173513344"/>
        <c:scaling>
          <c:orientation val="minMax"/>
          <c:max val="95"/>
          <c:min val="0"/>
        </c:scaling>
        <c:delete val="0"/>
        <c:axPos val="l"/>
        <c:majorGridlines>
          <c:spPr>
            <a:ln>
              <a:solidFill>
                <a:srgbClr val="4BACC6">
                  <a:lumMod val="20000"/>
                  <a:lumOff val="80000"/>
                </a:srgbClr>
              </a:solidFill>
              <a:prstDash val="sysDot"/>
            </a:ln>
          </c:spPr>
        </c:majorGridlines>
        <c:minorGridlines>
          <c:spPr>
            <a:ln>
              <a:solidFill>
                <a:srgbClr val="5B9BD5">
                  <a:lumMod val="20000"/>
                  <a:lumOff val="80000"/>
                </a:srgbClr>
              </a:solidFill>
              <a:prstDash val="sysDot"/>
            </a:ln>
          </c:spPr>
        </c:minorGridlines>
        <c:title>
          <c:tx>
            <c:rich>
              <a:bodyPr rot="0" vert="horz"/>
              <a:lstStyle/>
              <a:p>
                <a:pPr>
                  <a:defRPr/>
                </a:pPr>
                <a:r>
                  <a:rPr lang="en-US"/>
                  <a:t>%</a:t>
                </a:r>
              </a:p>
            </c:rich>
          </c:tx>
          <c:layout>
            <c:manualLayout>
              <c:xMode val="edge"/>
              <c:yMode val="edge"/>
              <c:x val="5.4288815282454342E-2"/>
              <c:y val="5.5535282337656755E-2"/>
            </c:manualLayout>
          </c:layout>
          <c:overlay val="0"/>
        </c:title>
        <c:numFmt formatCode="General" sourceLinked="1"/>
        <c:majorTickMark val="out"/>
        <c:minorTickMark val="none"/>
        <c:tickLblPos val="nextTo"/>
        <c:spPr>
          <a:ln>
            <a:noFill/>
          </a:ln>
        </c:spPr>
        <c:crossAx val="173511808"/>
        <c:crosses val="autoZero"/>
        <c:crossBetween val="between"/>
        <c:majorUnit val="95"/>
      </c:valAx>
    </c:plotArea>
    <c:legend>
      <c:legendPos val="b"/>
      <c:layout>
        <c:manualLayout>
          <c:xMode val="edge"/>
          <c:yMode val="edge"/>
          <c:x val="0.05"/>
          <c:y val="0.89512959467122211"/>
          <c:w val="0.93415300546448088"/>
          <c:h val="8.2992556650564528E-2"/>
        </c:manualLayout>
      </c:layout>
      <c:overlay val="0"/>
    </c:legend>
    <c:plotVisOnly val="1"/>
    <c:dispBlanksAs val="gap"/>
    <c:showDLblsOverMax val="0"/>
  </c:chart>
  <c:txPr>
    <a:bodyPr/>
    <a:lstStyle/>
    <a:p>
      <a:pPr>
        <a:defRPr lang="en-US" sz="1400" b="0" i="0" u="none" strike="noStrike" kern="1200" baseline="0">
          <a:solidFill>
            <a:schemeClr val="tx1"/>
          </a:solidFill>
          <a:latin typeface="Arial Nova" panose="020B0504020202020204" pitchFamily="34" charset="0"/>
          <a:ea typeface="+mn-ea"/>
          <a:cs typeface="+mn-cs"/>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9099672000284047"/>
          <c:y val="0.11773148148148148"/>
          <c:w val="0.53991466054286152"/>
          <c:h val="0.75348359828689981"/>
        </c:manualLayout>
      </c:layout>
      <c:barChart>
        <c:barDir val="bar"/>
        <c:grouping val="clustered"/>
        <c:varyColors val="0"/>
        <c:ser>
          <c:idx val="0"/>
          <c:order val="0"/>
          <c:spPr>
            <a:solidFill>
              <a:srgbClr val="FFC000"/>
            </a:solidFill>
          </c:spPr>
          <c:invertIfNegative val="0"/>
          <c:dLbls>
            <c:dLbl>
              <c:idx val="0"/>
              <c:tx>
                <c:rich>
                  <a:bodyPr/>
                  <a:lstStyle/>
                  <a:p>
                    <a:r>
                      <a:rPr lang="en-US"/>
                      <a:t>...</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3247-492F-A948-241BE9331F91}"/>
                </c:ext>
              </c:extLst>
            </c:dLbl>
            <c:spPr>
              <a:noFill/>
              <a:ln>
                <a:noFill/>
              </a:ln>
              <a:effectLst/>
            </c:spPr>
            <c:txPr>
              <a:bodyPr wrap="square" lIns="38100" tIns="19050" rIns="38100" bIns="19050" anchor="ctr">
                <a:spAutoFit/>
              </a:bodyPr>
              <a:lstStyle/>
              <a:p>
                <a:pPr>
                  <a:defRPr>
                    <a:solidFill>
                      <a:srgbClr val="FFC0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LAO!$W$32:$W$33</c:f>
              <c:strCache>
                <c:ptCount val="2"/>
                <c:pt idx="0">
                  <c:v>National</c:v>
                </c:pt>
                <c:pt idx="1">
                  <c:v>Vientiane and Savannakhet</c:v>
                </c:pt>
              </c:strCache>
            </c:strRef>
          </c:cat>
          <c:val>
            <c:numRef>
              <c:f>LAO!$X$32:$X$33</c:f>
              <c:numCache>
                <c:formatCode>General</c:formatCode>
                <c:ptCount val="2"/>
                <c:pt idx="0">
                  <c:v>0</c:v>
                </c:pt>
                <c:pt idx="1">
                  <c:v>3.1</c:v>
                </c:pt>
              </c:numCache>
            </c:numRef>
          </c:val>
          <c:extLst>
            <c:ext xmlns:c16="http://schemas.microsoft.com/office/drawing/2014/chart" uri="{C3380CC4-5D6E-409C-BE32-E72D297353CC}">
              <c16:uniqueId val="{00000001-3247-492F-A948-241BE9331F91}"/>
            </c:ext>
          </c:extLst>
        </c:ser>
        <c:dLbls>
          <c:showLegendKey val="0"/>
          <c:showVal val="0"/>
          <c:showCatName val="0"/>
          <c:showSerName val="0"/>
          <c:showPercent val="0"/>
          <c:showBubbleSize val="0"/>
        </c:dLbls>
        <c:gapWidth val="25"/>
        <c:axId val="204117504"/>
        <c:axId val="204119040"/>
      </c:barChart>
      <c:catAx>
        <c:axId val="204117504"/>
        <c:scaling>
          <c:orientation val="maxMin"/>
        </c:scaling>
        <c:delete val="0"/>
        <c:axPos val="l"/>
        <c:numFmt formatCode="General" sourceLinked="0"/>
        <c:majorTickMark val="out"/>
        <c:minorTickMark val="none"/>
        <c:tickLblPos val="nextTo"/>
        <c:spPr>
          <a:ln>
            <a:noFill/>
          </a:ln>
        </c:spPr>
        <c:txPr>
          <a:bodyPr/>
          <a:lstStyle/>
          <a:p>
            <a:pPr>
              <a:defRPr b="0">
                <a:latin typeface="Arial Narrow" panose="020B0606020202030204" pitchFamily="34" charset="0"/>
              </a:defRPr>
            </a:pPr>
            <a:endParaRPr lang="en-US"/>
          </a:p>
        </c:txPr>
        <c:crossAx val="204119040"/>
        <c:crosses val="autoZero"/>
        <c:auto val="1"/>
        <c:lblAlgn val="ctr"/>
        <c:lblOffset val="800"/>
        <c:noMultiLvlLbl val="0"/>
      </c:catAx>
      <c:valAx>
        <c:axId val="204119040"/>
        <c:scaling>
          <c:orientation val="minMax"/>
          <c:max val="55"/>
          <c:min val="0"/>
        </c:scaling>
        <c:delete val="1"/>
        <c:axPos val="t"/>
        <c:numFmt formatCode="General" sourceLinked="1"/>
        <c:majorTickMark val="out"/>
        <c:minorTickMark val="none"/>
        <c:tickLblPos val="nextTo"/>
        <c:crossAx val="204117504"/>
        <c:crosses val="autoZero"/>
        <c:crossBetween val="between"/>
        <c:majorUnit val="55"/>
      </c:valAx>
      <c:spPr>
        <a:noFill/>
      </c:spPr>
    </c:plotArea>
    <c:plotVisOnly val="1"/>
    <c:dispBlanksAs val="gap"/>
    <c:showDLblsOverMax val="0"/>
  </c:chart>
  <c:spPr>
    <a:noFill/>
    <a:ln>
      <a:noFill/>
    </a:ln>
  </c:spPr>
  <c:txPr>
    <a:bodyPr/>
    <a:lstStyle/>
    <a:p>
      <a:pPr>
        <a:defRPr sz="1100" b="1">
          <a:latin typeface="Arial" pitchFamily="34" charset="0"/>
          <a:cs typeface="Arial" pitchFamily="34" charset="0"/>
        </a:defRPr>
      </a:pPr>
      <a:endParaRPr lang="en-US"/>
    </a:p>
  </c:txPr>
  <c:externalData r:id="rId2">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189003792320931"/>
          <c:y val="6.6667199937607294E-2"/>
          <c:w val="0.69409073865766779"/>
          <c:h val="0.76871935250530476"/>
        </c:manualLayout>
      </c:layout>
      <c:barChart>
        <c:barDir val="bar"/>
        <c:grouping val="stacked"/>
        <c:varyColors val="0"/>
        <c:ser>
          <c:idx val="0"/>
          <c:order val="0"/>
          <c:spPr>
            <a:solidFill>
              <a:srgbClr val="CC99FF"/>
            </a:solidFill>
            <a:ln>
              <a:noFill/>
            </a:ln>
            <a:effectLst>
              <a:innerShdw>
                <a:srgbClr val="4F81BD"/>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Arial Nova" panose="020B050402020202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FSW!$B$244:$G$244</c:f>
              <c:strCache>
                <c:ptCount val="6"/>
                <c:pt idx="0">
                  <c:v>Vientiane Capital</c:v>
                </c:pt>
                <c:pt idx="1">
                  <c:v>Savannakhet</c:v>
                </c:pt>
                <c:pt idx="2">
                  <c:v>Champasak</c:v>
                </c:pt>
                <c:pt idx="3">
                  <c:v>Luang Prabang</c:v>
                </c:pt>
                <c:pt idx="4">
                  <c:v>Bokeo</c:v>
                </c:pt>
                <c:pt idx="5">
                  <c:v>Luang Namtha</c:v>
                </c:pt>
              </c:strCache>
            </c:strRef>
          </c:cat>
          <c:val>
            <c:numRef>
              <c:f>FSW!$B$245:$G$245</c:f>
              <c:numCache>
                <c:formatCode>General</c:formatCode>
                <c:ptCount val="6"/>
                <c:pt idx="0">
                  <c:v>51.8</c:v>
                </c:pt>
                <c:pt idx="1">
                  <c:v>61</c:v>
                </c:pt>
                <c:pt idx="2">
                  <c:v>32.1</c:v>
                </c:pt>
                <c:pt idx="3">
                  <c:v>24.8</c:v>
                </c:pt>
                <c:pt idx="4">
                  <c:v>11.1</c:v>
                </c:pt>
                <c:pt idx="5">
                  <c:v>5.8</c:v>
                </c:pt>
              </c:numCache>
            </c:numRef>
          </c:val>
          <c:extLst>
            <c:ext xmlns:c16="http://schemas.microsoft.com/office/drawing/2014/chart" uri="{C3380CC4-5D6E-409C-BE32-E72D297353CC}">
              <c16:uniqueId val="{00000007-7A9C-4333-9563-417E24F9BB7C}"/>
            </c:ext>
          </c:extLst>
        </c:ser>
        <c:dLbls>
          <c:dLblPos val="ctr"/>
          <c:showLegendKey val="0"/>
          <c:showVal val="1"/>
          <c:showCatName val="0"/>
          <c:showSerName val="0"/>
          <c:showPercent val="0"/>
          <c:showBubbleSize val="0"/>
        </c:dLbls>
        <c:gapWidth val="150"/>
        <c:overlap val="100"/>
        <c:axId val="592301592"/>
        <c:axId val="592303888"/>
      </c:barChart>
      <c:catAx>
        <c:axId val="592301592"/>
        <c:scaling>
          <c:orientation val="minMax"/>
        </c:scaling>
        <c:delete val="0"/>
        <c:axPos val="l"/>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Nova" panose="020B0504020202020204" pitchFamily="34" charset="0"/>
                <a:ea typeface="+mn-ea"/>
                <a:cs typeface="Calibri" panose="020F0502020204030204" pitchFamily="34" charset="0"/>
              </a:defRPr>
            </a:pPr>
            <a:endParaRPr lang="en-US"/>
          </a:p>
        </c:txPr>
        <c:crossAx val="592303888"/>
        <c:crosses val="autoZero"/>
        <c:auto val="1"/>
        <c:lblAlgn val="ctr"/>
        <c:lblOffset val="100"/>
        <c:noMultiLvlLbl val="0"/>
      </c:catAx>
      <c:valAx>
        <c:axId val="592303888"/>
        <c:scaling>
          <c:orientation val="minMax"/>
          <c:max val="100"/>
        </c:scaling>
        <c:delete val="0"/>
        <c:axPos val="b"/>
        <c:majorGridlines>
          <c:spPr>
            <a:ln>
              <a:solidFill>
                <a:schemeClr val="tx1">
                  <a:lumMod val="15000"/>
                  <a:lumOff val="85000"/>
                </a:schemeClr>
              </a:solidFill>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Nova" panose="020B0504020202020204" pitchFamily="34" charset="0"/>
                <a:ea typeface="+mn-ea"/>
                <a:cs typeface="Calibri" panose="020F0502020204030204" pitchFamily="34" charset="0"/>
              </a:defRPr>
            </a:pPr>
            <a:endParaRPr lang="en-US"/>
          </a:p>
        </c:txPr>
        <c:crossAx val="592301592"/>
        <c:crosses val="autoZero"/>
        <c:crossBetween val="between"/>
        <c:majorUnit val="2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400" b="0">
          <a:solidFill>
            <a:sysClr val="windowText" lastClr="000000"/>
          </a:solidFill>
          <a:latin typeface="Arial Nova" panose="020B0504020202020204" pitchFamily="34" charset="0"/>
          <a:cs typeface="Calibri" panose="020F0502020204030204" pitchFamily="34" charset="0"/>
        </a:defRPr>
      </a:pPr>
      <a:endParaRPr lang="en-US"/>
    </a:p>
  </c:txPr>
  <c:externalData r:id="rId4">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202586206896553"/>
          <c:y val="2.6586903165893065E-2"/>
          <c:w val="0.86345789211693369"/>
          <c:h val="0.76596407460410632"/>
        </c:manualLayout>
      </c:layout>
      <c:barChart>
        <c:barDir val="col"/>
        <c:grouping val="clustered"/>
        <c:varyColors val="0"/>
        <c:ser>
          <c:idx val="0"/>
          <c:order val="0"/>
          <c:spPr>
            <a:solidFill>
              <a:srgbClr val="FF9933"/>
            </a:solidFill>
            <a:ln>
              <a:noFill/>
            </a:ln>
            <a:effectLst>
              <a:innerShdw>
                <a:srgbClr val="4F81BD"/>
              </a:innerShdw>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Nova" panose="020B050402020202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MSM!$B$148:$E$148</c:f>
              <c:strCache>
                <c:ptCount val="4"/>
                <c:pt idx="0">
                  <c:v>Ventiane capital</c:v>
                </c:pt>
                <c:pt idx="1">
                  <c:v>Luang prabang</c:v>
                </c:pt>
                <c:pt idx="2">
                  <c:v>Savannakhet</c:v>
                </c:pt>
                <c:pt idx="3">
                  <c:v>Champasak</c:v>
                </c:pt>
              </c:strCache>
            </c:strRef>
          </c:cat>
          <c:val>
            <c:numRef>
              <c:f>MSM!$B$149:$E$149</c:f>
              <c:numCache>
                <c:formatCode>General</c:formatCode>
                <c:ptCount val="4"/>
                <c:pt idx="0">
                  <c:v>9.5</c:v>
                </c:pt>
                <c:pt idx="1">
                  <c:v>8.6</c:v>
                </c:pt>
                <c:pt idx="2">
                  <c:v>5.6</c:v>
                </c:pt>
                <c:pt idx="3">
                  <c:v>1.7</c:v>
                </c:pt>
              </c:numCache>
            </c:numRef>
          </c:val>
          <c:extLst>
            <c:ext xmlns:c16="http://schemas.microsoft.com/office/drawing/2014/chart" uri="{C3380CC4-5D6E-409C-BE32-E72D297353CC}">
              <c16:uniqueId val="{00000000-1B15-45F7-A989-6607F49D0DB8}"/>
            </c:ext>
          </c:extLst>
        </c:ser>
        <c:dLbls>
          <c:dLblPos val="outEnd"/>
          <c:showLegendKey val="0"/>
          <c:showVal val="1"/>
          <c:showCatName val="0"/>
          <c:showSerName val="0"/>
          <c:showPercent val="0"/>
          <c:showBubbleSize val="0"/>
        </c:dLbls>
        <c:gapWidth val="227"/>
        <c:axId val="550087408"/>
        <c:axId val="550084456"/>
      </c:barChart>
      <c:catAx>
        <c:axId val="550087408"/>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Nova" panose="020B0504020202020204" pitchFamily="34" charset="0"/>
                <a:ea typeface="+mn-ea"/>
                <a:cs typeface="Calibri" panose="020F0502020204030204" pitchFamily="34" charset="0"/>
              </a:defRPr>
            </a:pPr>
            <a:endParaRPr lang="en-US"/>
          </a:p>
        </c:txPr>
        <c:crossAx val="550084456"/>
        <c:crosses val="autoZero"/>
        <c:auto val="1"/>
        <c:lblAlgn val="ctr"/>
        <c:lblOffset val="100"/>
        <c:noMultiLvlLbl val="0"/>
      </c:catAx>
      <c:valAx>
        <c:axId val="550084456"/>
        <c:scaling>
          <c:orientation val="minMax"/>
          <c:max val="100"/>
          <c:min val="0"/>
        </c:scaling>
        <c:delete val="0"/>
        <c:axPos val="l"/>
        <c:title>
          <c:tx>
            <c:rich>
              <a:bodyPr rot="-5400000" spcFirstLastPara="1" vertOverflow="ellipsis" vert="horz" wrap="square" anchor="ctr" anchorCtr="1"/>
              <a:lstStyle/>
              <a:p>
                <a:pPr>
                  <a:defRPr sz="1400" b="0" i="0" u="none" strike="noStrike" kern="1200" baseline="0">
                    <a:solidFill>
                      <a:sysClr val="windowText" lastClr="000000"/>
                    </a:solidFill>
                    <a:latin typeface="Arial Nova" panose="020B0504020202020204" pitchFamily="34" charset="0"/>
                    <a:ea typeface="+mn-ea"/>
                    <a:cs typeface="Calibri" panose="020F0502020204030204" pitchFamily="34" charset="0"/>
                  </a:defRPr>
                </a:pPr>
                <a:r>
                  <a:rPr lang="en-US"/>
                  <a:t>Percentage</a:t>
                </a:r>
              </a:p>
            </c:rich>
          </c:tx>
          <c:overlay val="0"/>
          <c:spPr>
            <a:noFill/>
            <a:ln>
              <a:noFill/>
            </a:ln>
            <a:effectLst/>
          </c:spPr>
          <c:txPr>
            <a:bodyPr rot="-5400000" spcFirstLastPara="1" vertOverflow="ellipsis" vert="horz" wrap="square" anchor="ctr" anchorCtr="1"/>
            <a:lstStyle/>
            <a:p>
              <a:pPr>
                <a:defRPr sz="1400" b="0" i="0" u="none" strike="noStrike" kern="1200" baseline="0">
                  <a:solidFill>
                    <a:sysClr val="windowText" lastClr="000000"/>
                  </a:solidFill>
                  <a:latin typeface="Arial Nova" panose="020B0504020202020204" pitchFamily="34" charset="0"/>
                  <a:ea typeface="+mn-ea"/>
                  <a:cs typeface="Calibri" panose="020F050202020403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Nova" panose="020B0504020202020204" pitchFamily="34" charset="0"/>
                <a:ea typeface="+mn-ea"/>
                <a:cs typeface="Calibri" panose="020F0502020204030204" pitchFamily="34" charset="0"/>
              </a:defRPr>
            </a:pPr>
            <a:endParaRPr lang="en-US"/>
          </a:p>
        </c:txPr>
        <c:crossAx val="550087408"/>
        <c:crosses val="autoZero"/>
        <c:crossBetween val="between"/>
        <c:majorUnit val="20"/>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400" b="0">
          <a:solidFill>
            <a:sysClr val="windowText" lastClr="000000"/>
          </a:solidFill>
          <a:latin typeface="Arial Nova" panose="020B0504020202020204" pitchFamily="34" charset="0"/>
          <a:cs typeface="Calibri" panose="020F0502020204030204" pitchFamily="34" charset="0"/>
        </a:defRPr>
      </a:pPr>
      <a:endParaRPr lang="en-US"/>
    </a:p>
  </c:txPr>
  <c:externalData r:id="rId4">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rgbClr val="70AD47">
                <a:lumMod val="60000"/>
                <a:lumOff val="40000"/>
              </a:srgbClr>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842-4DB2-97BA-E4B250841F72}"/>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842-4DB2-97BA-E4B250841F72}"/>
                </c:ext>
              </c:extLst>
            </c:dLbl>
            <c:dLbl>
              <c:idx val="3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842-4DB2-97BA-E4B250841F72}"/>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Arial Nova" panose="020B05040202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PrEP!$C$3:$C$6</c:f>
              <c:strCache>
                <c:ptCount val="4"/>
                <c:pt idx="0">
                  <c:v>2020</c:v>
                </c:pt>
                <c:pt idx="1">
                  <c:v>2021</c:v>
                </c:pt>
                <c:pt idx="2">
                  <c:v>2022</c:v>
                </c:pt>
                <c:pt idx="3">
                  <c:v>2023</c:v>
                </c:pt>
              </c:strCache>
            </c:strRef>
          </c:cat>
          <c:val>
            <c:numRef>
              <c:f>PrEP!$D$3:$D$6</c:f>
              <c:numCache>
                <c:formatCode>General</c:formatCode>
                <c:ptCount val="4"/>
                <c:pt idx="0">
                  <c:v>26</c:v>
                </c:pt>
                <c:pt idx="1">
                  <c:v>259</c:v>
                </c:pt>
                <c:pt idx="2">
                  <c:v>455</c:v>
                </c:pt>
                <c:pt idx="3">
                  <c:v>842</c:v>
                </c:pt>
              </c:numCache>
            </c:numRef>
          </c:val>
          <c:extLst>
            <c:ext xmlns:c16="http://schemas.microsoft.com/office/drawing/2014/chart" uri="{C3380CC4-5D6E-409C-BE32-E72D297353CC}">
              <c16:uniqueId val="{00000001-D842-4DB2-97BA-E4B250841F72}"/>
            </c:ext>
          </c:extLst>
        </c:ser>
        <c:dLbls>
          <c:showLegendKey val="0"/>
          <c:showVal val="0"/>
          <c:showCatName val="0"/>
          <c:showSerName val="0"/>
          <c:showPercent val="0"/>
          <c:showBubbleSize val="0"/>
        </c:dLbls>
        <c:gapWidth val="130"/>
        <c:overlap val="-27"/>
        <c:axId val="399345007"/>
        <c:axId val="399347503"/>
      </c:barChart>
      <c:catAx>
        <c:axId val="399345007"/>
        <c:scaling>
          <c:orientation val="minMax"/>
        </c:scaling>
        <c:delete val="0"/>
        <c:axPos val="b"/>
        <c:majorGridlines>
          <c:spPr>
            <a:ln w="9525" cap="flat" cmpd="sng" algn="ctr">
              <a:solidFill>
                <a:srgbClr val="5B9BD5">
                  <a:lumMod val="20000"/>
                  <a:lumOff val="80000"/>
                </a:srgbClr>
              </a:solidFill>
              <a:prstDash val="sysDot"/>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Nova" panose="020B0504020202020204" pitchFamily="34" charset="0"/>
                <a:ea typeface="+mn-ea"/>
                <a:cs typeface="+mn-cs"/>
              </a:defRPr>
            </a:pPr>
            <a:endParaRPr lang="en-US"/>
          </a:p>
        </c:txPr>
        <c:crossAx val="399347503"/>
        <c:crosses val="autoZero"/>
        <c:auto val="1"/>
        <c:lblAlgn val="ctr"/>
        <c:lblOffset val="100"/>
        <c:noMultiLvlLbl val="0"/>
      </c:catAx>
      <c:valAx>
        <c:axId val="399347503"/>
        <c:scaling>
          <c:orientation val="minMax"/>
          <c:max val="1000"/>
        </c:scaling>
        <c:delete val="0"/>
        <c:axPos val="l"/>
        <c:majorGridlines>
          <c:spPr>
            <a:ln w="9525" cap="flat" cmpd="sng" algn="ctr">
              <a:solidFill>
                <a:srgbClr val="4BACC6">
                  <a:lumMod val="20000"/>
                  <a:lumOff val="80000"/>
                </a:srgbClr>
              </a:solidFill>
              <a:prstDash val="sysDot"/>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Nova" panose="020B0504020202020204" pitchFamily="34" charset="0"/>
                <a:ea typeface="+mn-ea"/>
                <a:cs typeface="+mn-cs"/>
              </a:defRPr>
            </a:pPr>
            <a:endParaRPr lang="en-US"/>
          </a:p>
        </c:txPr>
        <c:crossAx val="399345007"/>
        <c:crosses val="autoZero"/>
        <c:crossBetween val="between"/>
        <c:majorUnit val="200"/>
      </c:valAx>
      <c:spPr>
        <a:noFill/>
        <a:ln>
          <a:noFill/>
        </a:ln>
        <a:effectLst/>
      </c:spPr>
    </c:plotArea>
    <c:plotVisOnly val="1"/>
    <c:dispBlanksAs val="gap"/>
    <c:showDLblsOverMax val="0"/>
    <c:extLst/>
  </c:chart>
  <c:spPr>
    <a:noFill/>
    <a:ln w="9525" cap="flat" cmpd="sng" algn="ctr">
      <a:noFill/>
      <a:round/>
    </a:ln>
    <a:effectLst/>
  </c:spPr>
  <c:txPr>
    <a:bodyPr/>
    <a:lstStyle/>
    <a:p>
      <a:pPr>
        <a:defRPr sz="1200">
          <a:latin typeface="Arial Nova" panose="020B0504020202020204" pitchFamily="34" charset="0"/>
        </a:defRPr>
      </a:pPr>
      <a:endParaRPr lang="en-US"/>
    </a:p>
  </c:txPr>
  <c:externalData r:id="rId4">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079313115751835"/>
          <c:y val="8.5898561446773533E-2"/>
          <c:w val="0.80133824983833535"/>
          <c:h val="0.58372237598989674"/>
        </c:manualLayout>
      </c:layout>
      <c:barChart>
        <c:barDir val="col"/>
        <c:grouping val="clustered"/>
        <c:varyColors val="0"/>
        <c:ser>
          <c:idx val="1"/>
          <c:order val="1"/>
          <c:tx>
            <c:strRef>
              <c:f>'Tx Scale up'!$E$2</c:f>
              <c:strCache>
                <c:ptCount val="1"/>
                <c:pt idx="0">
                  <c:v>% PLHIV on ART</c:v>
                </c:pt>
              </c:strCache>
            </c:strRef>
          </c:tx>
          <c:spPr>
            <a:solidFill>
              <a:srgbClr val="92D050"/>
            </a:solidFill>
            <a:ln>
              <a:noFill/>
            </a:ln>
          </c:spPr>
          <c:invertIfNegative val="0"/>
          <c:dLbls>
            <c:dLbl>
              <c:idx val="22"/>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49B-4137-8914-2328ABDF5D62}"/>
                </c:ext>
              </c:extLst>
            </c:dLbl>
            <c:spPr>
              <a:noFill/>
              <a:ln>
                <a:noFill/>
              </a:ln>
              <a:effectLst/>
            </c:spPr>
            <c:dLblPos val="ctr"/>
            <c:showLegendKey val="0"/>
            <c:showVal val="0"/>
            <c:showCatName val="0"/>
            <c:showSerName val="0"/>
            <c:showPercent val="0"/>
            <c:showBubbleSize val="0"/>
            <c:extLst>
              <c:ext xmlns:c15="http://schemas.microsoft.com/office/drawing/2012/chart" uri="{CE6537A1-D6FC-4f65-9D91-7224C49458BB}">
                <c15:showLeaderLines val="1"/>
              </c:ext>
            </c:extLst>
          </c:dLbls>
          <c:cat>
            <c:strRef>
              <c:f>'Tx Scale up'!$C$3:$C$25</c:f>
              <c:strCache>
                <c:ptCount val="2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strCache>
            </c:strRef>
          </c:cat>
          <c:val>
            <c:numRef>
              <c:f>'Tx Scale up'!$E$3:$E$25</c:f>
              <c:numCache>
                <c:formatCode>General</c:formatCode>
                <c:ptCount val="23"/>
                <c:pt idx="0">
                  <c:v>0</c:v>
                </c:pt>
                <c:pt idx="1">
                  <c:v>0</c:v>
                </c:pt>
                <c:pt idx="2">
                  <c:v>0</c:v>
                </c:pt>
                <c:pt idx="3">
                  <c:v>1</c:v>
                </c:pt>
                <c:pt idx="4">
                  <c:v>4</c:v>
                </c:pt>
                <c:pt idx="5">
                  <c:v>6</c:v>
                </c:pt>
                <c:pt idx="6">
                  <c:v>8</c:v>
                </c:pt>
                <c:pt idx="7">
                  <c:v>10</c:v>
                </c:pt>
                <c:pt idx="8">
                  <c:v>13</c:v>
                </c:pt>
                <c:pt idx="9">
                  <c:v>16</c:v>
                </c:pt>
                <c:pt idx="10">
                  <c:v>18</c:v>
                </c:pt>
                <c:pt idx="11">
                  <c:v>19</c:v>
                </c:pt>
                <c:pt idx="12">
                  <c:v>21</c:v>
                </c:pt>
                <c:pt idx="13">
                  <c:v>24</c:v>
                </c:pt>
                <c:pt idx="14">
                  <c:v>27</c:v>
                </c:pt>
                <c:pt idx="15">
                  <c:v>30</c:v>
                </c:pt>
                <c:pt idx="16">
                  <c:v>34</c:v>
                </c:pt>
                <c:pt idx="17">
                  <c:v>39</c:v>
                </c:pt>
                <c:pt idx="18">
                  <c:v>43</c:v>
                </c:pt>
                <c:pt idx="19">
                  <c:v>47</c:v>
                </c:pt>
                <c:pt idx="20">
                  <c:v>50</c:v>
                </c:pt>
                <c:pt idx="21">
                  <c:v>53</c:v>
                </c:pt>
                <c:pt idx="22">
                  <c:v>58</c:v>
                </c:pt>
              </c:numCache>
            </c:numRef>
          </c:val>
          <c:extLst>
            <c:ext xmlns:c16="http://schemas.microsoft.com/office/drawing/2014/chart" uri="{C3380CC4-5D6E-409C-BE32-E72D297353CC}">
              <c16:uniqueId val="{00000001-149B-4137-8914-2328ABDF5D62}"/>
            </c:ext>
          </c:extLst>
        </c:ser>
        <c:dLbls>
          <c:showLegendKey val="0"/>
          <c:showVal val="0"/>
          <c:showCatName val="0"/>
          <c:showSerName val="0"/>
          <c:showPercent val="0"/>
          <c:showBubbleSize val="0"/>
        </c:dLbls>
        <c:gapWidth val="60"/>
        <c:axId val="38482688"/>
        <c:axId val="38472320"/>
      </c:barChart>
      <c:lineChart>
        <c:grouping val="standard"/>
        <c:varyColors val="0"/>
        <c:ser>
          <c:idx val="0"/>
          <c:order val="0"/>
          <c:tx>
            <c:strRef>
              <c:f>'Tx Scale up'!$D$2</c:f>
              <c:strCache>
                <c:ptCount val="1"/>
                <c:pt idx="0">
                  <c:v> Number of people on ART </c:v>
                </c:pt>
              </c:strCache>
            </c:strRef>
          </c:tx>
          <c:spPr>
            <a:ln w="38100">
              <a:solidFill>
                <a:srgbClr val="00B0F0"/>
              </a:solidFill>
            </a:ln>
          </c:spPr>
          <c:marker>
            <c:symbol val="none"/>
          </c:marker>
          <c:dLbls>
            <c:dLbl>
              <c:idx val="22"/>
              <c:layout>
                <c:manualLayout>
                  <c:x val="-7.0621468926553674E-2"/>
                  <c:y val="-4.3209876543209888E-2"/>
                </c:manualLayout>
              </c:layout>
              <c:spPr>
                <a:noFill/>
                <a:ln>
                  <a:noFill/>
                </a:ln>
                <a:effectLst/>
              </c:spPr>
              <c:txPr>
                <a:bodyPr/>
                <a:lstStyle/>
                <a:p>
                  <a:pPr>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49B-4137-8914-2328ABDF5D62}"/>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'Tx Scale up'!$C$3:$C$25</c:f>
              <c:strCache>
                <c:ptCount val="2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strCache>
            </c:strRef>
          </c:cat>
          <c:val>
            <c:numRef>
              <c:f>'Tx Scale up'!$D$3:$D$25</c:f>
              <c:numCache>
                <c:formatCode>_-* #,##0_-;\-* #,##0_-;_-* "-"??_-;_-@_-</c:formatCode>
                <c:ptCount val="23"/>
                <c:pt idx="0">
                  <c:v>0</c:v>
                </c:pt>
                <c:pt idx="1">
                  <c:v>0</c:v>
                </c:pt>
                <c:pt idx="2">
                  <c:v>0</c:v>
                </c:pt>
                <c:pt idx="3">
                  <c:v>38</c:v>
                </c:pt>
                <c:pt idx="4">
                  <c:v>175</c:v>
                </c:pt>
                <c:pt idx="5">
                  <c:v>326</c:v>
                </c:pt>
                <c:pt idx="6">
                  <c:v>508</c:v>
                </c:pt>
                <c:pt idx="7">
                  <c:v>736</c:v>
                </c:pt>
                <c:pt idx="8">
                  <c:v>1081</c:v>
                </c:pt>
                <c:pt idx="9">
                  <c:v>1440</c:v>
                </c:pt>
                <c:pt idx="10">
                  <c:v>1690</c:v>
                </c:pt>
                <c:pt idx="11">
                  <c:v>1988</c:v>
                </c:pt>
                <c:pt idx="12">
                  <c:v>2375</c:v>
                </c:pt>
                <c:pt idx="13">
                  <c:v>2787</c:v>
                </c:pt>
                <c:pt idx="14">
                  <c:v>3336</c:v>
                </c:pt>
                <c:pt idx="15">
                  <c:v>3879</c:v>
                </c:pt>
                <c:pt idx="16">
                  <c:v>4646</c:v>
                </c:pt>
                <c:pt idx="17">
                  <c:v>5631</c:v>
                </c:pt>
                <c:pt idx="18">
                  <c:v>6484</c:v>
                </c:pt>
                <c:pt idx="19">
                  <c:v>7300</c:v>
                </c:pt>
                <c:pt idx="20">
                  <c:v>8189</c:v>
                </c:pt>
                <c:pt idx="21">
                  <c:v>8887</c:v>
                </c:pt>
                <c:pt idx="22">
                  <c:v>10130</c:v>
                </c:pt>
              </c:numCache>
            </c:numRef>
          </c:val>
          <c:smooth val="0"/>
          <c:extLst>
            <c:ext xmlns:c16="http://schemas.microsoft.com/office/drawing/2014/chart" uri="{C3380CC4-5D6E-409C-BE32-E72D297353CC}">
              <c16:uniqueId val="{00000003-149B-4137-8914-2328ABDF5D62}"/>
            </c:ext>
          </c:extLst>
        </c:ser>
        <c:dLbls>
          <c:showLegendKey val="0"/>
          <c:showVal val="0"/>
          <c:showCatName val="0"/>
          <c:showSerName val="0"/>
          <c:showPercent val="0"/>
          <c:showBubbleSize val="0"/>
        </c:dLbls>
        <c:marker val="1"/>
        <c:smooth val="0"/>
        <c:axId val="38468608"/>
        <c:axId val="38470400"/>
      </c:lineChart>
      <c:lineChart>
        <c:grouping val="standard"/>
        <c:varyColors val="0"/>
        <c:ser>
          <c:idx val="2"/>
          <c:order val="2"/>
          <c:tx>
            <c:strRef>
              <c:f>'Tx Scale up'!$F$2</c:f>
              <c:strCache>
                <c:ptCount val="1"/>
                <c:pt idx="0">
                  <c:v>% Lower</c:v>
                </c:pt>
              </c:strCache>
            </c:strRef>
          </c:tx>
          <c:spPr>
            <a:ln w="28575">
              <a:noFill/>
            </a:ln>
          </c:spPr>
          <c:marker>
            <c:symbol val="dash"/>
            <c:size val="8"/>
            <c:spPr>
              <a:solidFill>
                <a:sysClr val="windowText" lastClr="000000"/>
              </a:solidFill>
              <a:ln>
                <a:noFill/>
              </a:ln>
            </c:spPr>
          </c:marker>
          <c:cat>
            <c:strRef>
              <c:f>'Tx Scale up'!$C$3:$C$25</c:f>
              <c:strCache>
                <c:ptCount val="2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strCache>
            </c:strRef>
          </c:cat>
          <c:val>
            <c:numRef>
              <c:f>'Tx Scale up'!$F$3:$F$25</c:f>
              <c:numCache>
                <c:formatCode>General</c:formatCode>
                <c:ptCount val="23"/>
                <c:pt idx="0">
                  <c:v>0</c:v>
                </c:pt>
                <c:pt idx="1">
                  <c:v>0</c:v>
                </c:pt>
                <c:pt idx="2">
                  <c:v>0</c:v>
                </c:pt>
                <c:pt idx="3">
                  <c:v>1</c:v>
                </c:pt>
                <c:pt idx="4">
                  <c:v>3</c:v>
                </c:pt>
                <c:pt idx="5">
                  <c:v>5</c:v>
                </c:pt>
                <c:pt idx="6">
                  <c:v>7</c:v>
                </c:pt>
                <c:pt idx="7">
                  <c:v>9</c:v>
                </c:pt>
                <c:pt idx="8">
                  <c:v>12</c:v>
                </c:pt>
                <c:pt idx="9">
                  <c:v>15</c:v>
                </c:pt>
                <c:pt idx="10">
                  <c:v>16</c:v>
                </c:pt>
                <c:pt idx="11">
                  <c:v>17</c:v>
                </c:pt>
                <c:pt idx="12">
                  <c:v>19</c:v>
                </c:pt>
                <c:pt idx="13">
                  <c:v>21</c:v>
                </c:pt>
                <c:pt idx="14">
                  <c:v>24</c:v>
                </c:pt>
                <c:pt idx="15">
                  <c:v>27</c:v>
                </c:pt>
                <c:pt idx="16">
                  <c:v>31</c:v>
                </c:pt>
                <c:pt idx="17">
                  <c:v>35</c:v>
                </c:pt>
                <c:pt idx="18">
                  <c:v>39</c:v>
                </c:pt>
                <c:pt idx="19">
                  <c:v>42</c:v>
                </c:pt>
                <c:pt idx="20">
                  <c:v>46</c:v>
                </c:pt>
                <c:pt idx="21">
                  <c:v>48</c:v>
                </c:pt>
                <c:pt idx="22">
                  <c:v>53</c:v>
                </c:pt>
              </c:numCache>
            </c:numRef>
          </c:val>
          <c:smooth val="0"/>
          <c:extLst>
            <c:ext xmlns:c16="http://schemas.microsoft.com/office/drawing/2014/chart" uri="{C3380CC4-5D6E-409C-BE32-E72D297353CC}">
              <c16:uniqueId val="{00000004-149B-4137-8914-2328ABDF5D62}"/>
            </c:ext>
          </c:extLst>
        </c:ser>
        <c:ser>
          <c:idx val="3"/>
          <c:order val="3"/>
          <c:tx>
            <c:strRef>
              <c:f>'Tx Scale up'!$G$2</c:f>
              <c:strCache>
                <c:ptCount val="1"/>
                <c:pt idx="0">
                  <c:v>%Upper</c:v>
                </c:pt>
              </c:strCache>
            </c:strRef>
          </c:tx>
          <c:spPr>
            <a:ln w="28575">
              <a:noFill/>
            </a:ln>
          </c:spPr>
          <c:marker>
            <c:symbol val="dash"/>
            <c:size val="8"/>
            <c:spPr>
              <a:solidFill>
                <a:sysClr val="windowText" lastClr="000000"/>
              </a:solidFill>
              <a:ln>
                <a:noFill/>
              </a:ln>
            </c:spPr>
          </c:marker>
          <c:cat>
            <c:strRef>
              <c:f>'Tx Scale up'!$C$3:$C$25</c:f>
              <c:strCache>
                <c:ptCount val="2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strCache>
            </c:strRef>
          </c:cat>
          <c:val>
            <c:numRef>
              <c:f>'Tx Scale up'!$G$3:$G$25</c:f>
              <c:numCache>
                <c:formatCode>General</c:formatCode>
                <c:ptCount val="23"/>
                <c:pt idx="0">
                  <c:v>0</c:v>
                </c:pt>
                <c:pt idx="1">
                  <c:v>0</c:v>
                </c:pt>
                <c:pt idx="2">
                  <c:v>0</c:v>
                </c:pt>
                <c:pt idx="3">
                  <c:v>1</c:v>
                </c:pt>
                <c:pt idx="4">
                  <c:v>4</c:v>
                </c:pt>
                <c:pt idx="5">
                  <c:v>6</c:v>
                </c:pt>
                <c:pt idx="6">
                  <c:v>9</c:v>
                </c:pt>
                <c:pt idx="7">
                  <c:v>11</c:v>
                </c:pt>
                <c:pt idx="8">
                  <c:v>15</c:v>
                </c:pt>
                <c:pt idx="9">
                  <c:v>18</c:v>
                </c:pt>
                <c:pt idx="10">
                  <c:v>19</c:v>
                </c:pt>
                <c:pt idx="11">
                  <c:v>21</c:v>
                </c:pt>
                <c:pt idx="12">
                  <c:v>24</c:v>
                </c:pt>
                <c:pt idx="13">
                  <c:v>26</c:v>
                </c:pt>
                <c:pt idx="14">
                  <c:v>30</c:v>
                </c:pt>
                <c:pt idx="15">
                  <c:v>33</c:v>
                </c:pt>
                <c:pt idx="16">
                  <c:v>37</c:v>
                </c:pt>
                <c:pt idx="17">
                  <c:v>43</c:v>
                </c:pt>
                <c:pt idx="18">
                  <c:v>47</c:v>
                </c:pt>
                <c:pt idx="19">
                  <c:v>51</c:v>
                </c:pt>
                <c:pt idx="20">
                  <c:v>56</c:v>
                </c:pt>
                <c:pt idx="21">
                  <c:v>59</c:v>
                </c:pt>
                <c:pt idx="22">
                  <c:v>65</c:v>
                </c:pt>
              </c:numCache>
            </c:numRef>
          </c:val>
          <c:smooth val="0"/>
          <c:extLst>
            <c:ext xmlns:c16="http://schemas.microsoft.com/office/drawing/2014/chart" uri="{C3380CC4-5D6E-409C-BE32-E72D297353CC}">
              <c16:uniqueId val="{00000005-149B-4137-8914-2328ABDF5D62}"/>
            </c:ext>
          </c:extLst>
        </c:ser>
        <c:dLbls>
          <c:showLegendKey val="0"/>
          <c:showVal val="0"/>
          <c:showCatName val="0"/>
          <c:showSerName val="0"/>
          <c:showPercent val="0"/>
          <c:showBubbleSize val="0"/>
        </c:dLbls>
        <c:hiLowLines/>
        <c:marker val="1"/>
        <c:smooth val="0"/>
        <c:axId val="38482688"/>
        <c:axId val="38472320"/>
      </c:lineChart>
      <c:catAx>
        <c:axId val="38468608"/>
        <c:scaling>
          <c:orientation val="minMax"/>
        </c:scaling>
        <c:delete val="0"/>
        <c:axPos val="b"/>
        <c:numFmt formatCode="General" sourceLinked="1"/>
        <c:majorTickMark val="out"/>
        <c:minorTickMark val="none"/>
        <c:tickLblPos val="nextTo"/>
        <c:crossAx val="38470400"/>
        <c:crosses val="autoZero"/>
        <c:auto val="1"/>
        <c:lblAlgn val="ctr"/>
        <c:lblOffset val="100"/>
        <c:noMultiLvlLbl val="0"/>
      </c:catAx>
      <c:valAx>
        <c:axId val="38470400"/>
        <c:scaling>
          <c:orientation val="minMax"/>
        </c:scaling>
        <c:delete val="0"/>
        <c:axPos val="l"/>
        <c:majorGridlines>
          <c:spPr>
            <a:ln>
              <a:solidFill>
                <a:sysClr val="window" lastClr="FFFFFF">
                  <a:lumMod val="85000"/>
                  <a:alpha val="50000"/>
                </a:sysClr>
              </a:solidFill>
              <a:prstDash val="sysDot"/>
            </a:ln>
          </c:spPr>
        </c:majorGridlines>
        <c:title>
          <c:tx>
            <c:rich>
              <a:bodyPr rot="-5400000" vert="horz"/>
              <a:lstStyle/>
              <a:p>
                <a:pPr>
                  <a:defRPr/>
                </a:pPr>
                <a:r>
                  <a:rPr lang="en-US"/>
                  <a:t>Number</a:t>
                </a:r>
              </a:p>
            </c:rich>
          </c:tx>
          <c:overlay val="0"/>
        </c:title>
        <c:numFmt formatCode="#,##0" sourceLinked="0"/>
        <c:majorTickMark val="out"/>
        <c:minorTickMark val="none"/>
        <c:tickLblPos val="nextTo"/>
        <c:crossAx val="38468608"/>
        <c:crosses val="autoZero"/>
        <c:crossBetween val="between"/>
        <c:majorUnit val="2000"/>
      </c:valAx>
      <c:valAx>
        <c:axId val="38472320"/>
        <c:scaling>
          <c:orientation val="minMax"/>
          <c:max val="100"/>
          <c:min val="0"/>
        </c:scaling>
        <c:delete val="0"/>
        <c:axPos val="r"/>
        <c:title>
          <c:tx>
            <c:rich>
              <a:bodyPr rot="-5400000" vert="horz"/>
              <a:lstStyle/>
              <a:p>
                <a:pPr>
                  <a:defRPr/>
                </a:pPr>
                <a:r>
                  <a:rPr lang="en-US"/>
                  <a:t>ART coverage (%)</a:t>
                </a:r>
              </a:p>
            </c:rich>
          </c:tx>
          <c:overlay val="0"/>
        </c:title>
        <c:numFmt formatCode="General" sourceLinked="1"/>
        <c:majorTickMark val="out"/>
        <c:minorTickMark val="none"/>
        <c:tickLblPos val="nextTo"/>
        <c:crossAx val="38482688"/>
        <c:crosses val="max"/>
        <c:crossBetween val="between"/>
        <c:majorUnit val="20"/>
      </c:valAx>
      <c:catAx>
        <c:axId val="38482688"/>
        <c:scaling>
          <c:orientation val="minMax"/>
        </c:scaling>
        <c:delete val="1"/>
        <c:axPos val="b"/>
        <c:numFmt formatCode="General" sourceLinked="1"/>
        <c:majorTickMark val="out"/>
        <c:minorTickMark val="none"/>
        <c:tickLblPos val="nextTo"/>
        <c:crossAx val="38472320"/>
        <c:crosses val="autoZero"/>
        <c:auto val="1"/>
        <c:lblAlgn val="ctr"/>
        <c:lblOffset val="100"/>
        <c:noMultiLvlLbl val="0"/>
      </c:catAx>
    </c:plotArea>
    <c:legend>
      <c:legendPos val="b"/>
      <c:legendEntry>
        <c:idx val="2"/>
        <c:delete val="1"/>
      </c:legendEntry>
      <c:legendEntry>
        <c:idx val="3"/>
        <c:delete val="1"/>
      </c:legendEntry>
      <c:layout>
        <c:manualLayout>
          <c:xMode val="edge"/>
          <c:yMode val="edge"/>
          <c:x val="0.20292113621666857"/>
          <c:y val="0.86267022328730647"/>
          <c:w val="0.60120487656434252"/>
          <c:h val="6.8857762971936201E-2"/>
        </c:manualLayout>
      </c:layout>
      <c:overlay val="0"/>
    </c:legend>
    <c:plotVisOnly val="1"/>
    <c:dispBlanksAs val="gap"/>
    <c:showDLblsOverMax val="0"/>
  </c:chart>
  <c:txPr>
    <a:bodyPr/>
    <a:lstStyle/>
    <a:p>
      <a:pPr>
        <a:defRPr sz="1400" b="0">
          <a:latin typeface="Arial" panose="020B0604020202020204" pitchFamily="34" charset="0"/>
          <a:cs typeface="Arial" panose="020B0604020202020204" pitchFamily="34" charset="0"/>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478865685267603"/>
          <c:y val="6.3356906775541941E-2"/>
          <c:w val="0.74971237970253723"/>
          <c:h val="0.65557451151939339"/>
        </c:manualLayout>
      </c:layout>
      <c:barChart>
        <c:barDir val="col"/>
        <c:grouping val="clustered"/>
        <c:varyColors val="0"/>
        <c:ser>
          <c:idx val="0"/>
          <c:order val="0"/>
          <c:tx>
            <c:strRef>
              <c:f>Lao_15!$B$3</c:f>
              <c:strCache>
                <c:ptCount val="1"/>
                <c:pt idx="0">
                  <c:v>Estimate</c:v>
                </c:pt>
              </c:strCache>
            </c:strRef>
          </c:tx>
          <c:spPr>
            <a:solidFill>
              <a:srgbClr val="00A99A"/>
            </a:solidFill>
          </c:spPr>
          <c:invertIfNegative val="0"/>
          <c:dLbls>
            <c:dLbl>
              <c:idx val="0"/>
              <c:tx>
                <c:rich>
                  <a:bodyPr/>
                  <a:lstStyle/>
                  <a:p>
                    <a:r>
                      <a:rPr lang="en-US" dirty="0"/>
                      <a:t>17 000</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AF9E-415F-A4A2-3D647DE379A5}"/>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Lao_15!$A$4:$A$6</c:f>
              <c:strCache>
                <c:ptCount val="3"/>
                <c:pt idx="0">
                  <c:v>Estimated number
of adult (15+)
living with HIV</c:v>
                </c:pt>
                <c:pt idx="1">
                  <c:v>Number of adult (15+) receiving ART</c:v>
                </c:pt>
                <c:pt idx="2">
                  <c:v>ART coverage (%)</c:v>
                </c:pt>
              </c:strCache>
            </c:strRef>
          </c:cat>
          <c:val>
            <c:numRef>
              <c:f>Lao_15!$B$4:$B$6</c:f>
              <c:numCache>
                <c:formatCode>General</c:formatCode>
                <c:ptCount val="3"/>
                <c:pt idx="0">
                  <c:v>17000</c:v>
                </c:pt>
              </c:numCache>
            </c:numRef>
          </c:val>
          <c:extLst>
            <c:ext xmlns:c16="http://schemas.microsoft.com/office/drawing/2014/chart" uri="{C3380CC4-5D6E-409C-BE32-E72D297353CC}">
              <c16:uniqueId val="{00000000-AF9E-415F-A4A2-3D647DE379A5}"/>
            </c:ext>
          </c:extLst>
        </c:ser>
        <c:ser>
          <c:idx val="3"/>
          <c:order val="3"/>
          <c:tx>
            <c:strRef>
              <c:f>Lao_15!$E$3</c:f>
              <c:strCache>
                <c:ptCount val="1"/>
                <c:pt idx="0">
                  <c:v>Adult 15+ receiving ARVs</c:v>
                </c:pt>
              </c:strCache>
            </c:strRef>
          </c:tx>
          <c:spPr>
            <a:solidFill>
              <a:srgbClr val="E31837"/>
            </a:solidFill>
          </c:spPr>
          <c:invertIfNegative val="0"/>
          <c:dLbls>
            <c:dLbl>
              <c:idx val="1"/>
              <c:layout>
                <c:manualLayout>
                  <c:x val="-1.9607843137254902E-3"/>
                  <c:y val="1.67786169585944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F9E-415F-A4A2-3D647DE379A5}"/>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Lao_15!$A$4:$A$6</c:f>
              <c:strCache>
                <c:ptCount val="3"/>
                <c:pt idx="0">
                  <c:v>Estimated number
of adult (15+)
living with HIV</c:v>
                </c:pt>
                <c:pt idx="1">
                  <c:v>Number of adult (15+) receiving ART</c:v>
                </c:pt>
                <c:pt idx="2">
                  <c:v>ART coverage (%)</c:v>
                </c:pt>
              </c:strCache>
            </c:strRef>
          </c:cat>
          <c:val>
            <c:numRef>
              <c:f>Lao_15!$E$4:$E$6</c:f>
              <c:numCache>
                <c:formatCode>_(* #,##0_);_(* \(#,##0\);_(* "-"??_);_(@_)</c:formatCode>
                <c:ptCount val="3"/>
                <c:pt idx="1">
                  <c:v>9755</c:v>
                </c:pt>
              </c:numCache>
            </c:numRef>
          </c:val>
          <c:extLst>
            <c:ext xmlns:c16="http://schemas.microsoft.com/office/drawing/2014/chart" uri="{C3380CC4-5D6E-409C-BE32-E72D297353CC}">
              <c16:uniqueId val="{00000002-AF9E-415F-A4A2-3D647DE379A5}"/>
            </c:ext>
          </c:extLst>
        </c:ser>
        <c:dLbls>
          <c:showLegendKey val="0"/>
          <c:showVal val="0"/>
          <c:showCatName val="0"/>
          <c:showSerName val="0"/>
          <c:showPercent val="0"/>
          <c:showBubbleSize val="0"/>
        </c:dLbls>
        <c:gapWidth val="230"/>
        <c:overlap val="100"/>
        <c:axId val="215953408"/>
        <c:axId val="215954944"/>
      </c:barChart>
      <c:barChart>
        <c:barDir val="col"/>
        <c:grouping val="clustered"/>
        <c:varyColors val="0"/>
        <c:ser>
          <c:idx val="4"/>
          <c:order val="4"/>
          <c:tx>
            <c:strRef>
              <c:f>Lao_15!$F$3</c:f>
              <c:strCache>
                <c:ptCount val="1"/>
                <c:pt idx="0">
                  <c:v>Estimated ART coverage</c:v>
                </c:pt>
              </c:strCache>
            </c:strRef>
          </c:tx>
          <c:spPr>
            <a:solidFill>
              <a:srgbClr val="00AEEF"/>
            </a:solidFill>
          </c:spPr>
          <c:invertIfNegative val="0"/>
          <c:dLbls>
            <c:dLbl>
              <c:idx val="2"/>
              <c:layout>
                <c:manualLayout>
                  <c:x val="3.9215686274509803E-2"/>
                  <c:y val="3.238148802828218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F9E-415F-A4A2-3D647DE379A5}"/>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Lao_15!$A$4:$A$6</c:f>
              <c:strCache>
                <c:ptCount val="3"/>
                <c:pt idx="0">
                  <c:v>Estimated number
of adult (15+)
living with HIV</c:v>
                </c:pt>
                <c:pt idx="1">
                  <c:v>Number of adult (15+) receiving ART</c:v>
                </c:pt>
                <c:pt idx="2">
                  <c:v>ART coverage (%)</c:v>
                </c:pt>
              </c:strCache>
            </c:strRef>
          </c:cat>
          <c:val>
            <c:numRef>
              <c:f>Lao_15!$F$4:$F$6</c:f>
              <c:numCache>
                <c:formatCode>General</c:formatCode>
                <c:ptCount val="3"/>
                <c:pt idx="2" formatCode="#,##0">
                  <c:v>58</c:v>
                </c:pt>
              </c:numCache>
            </c:numRef>
          </c:val>
          <c:extLst>
            <c:ext xmlns:c16="http://schemas.microsoft.com/office/drawing/2014/chart" uri="{C3380CC4-5D6E-409C-BE32-E72D297353CC}">
              <c16:uniqueId val="{00000004-AF9E-415F-A4A2-3D647DE379A5}"/>
            </c:ext>
          </c:extLst>
        </c:ser>
        <c:dLbls>
          <c:showLegendKey val="0"/>
          <c:showVal val="0"/>
          <c:showCatName val="0"/>
          <c:showSerName val="0"/>
          <c:showPercent val="0"/>
          <c:showBubbleSize val="0"/>
        </c:dLbls>
        <c:gapWidth val="230"/>
        <c:axId val="215963136"/>
        <c:axId val="215956864"/>
      </c:barChart>
      <c:lineChart>
        <c:grouping val="standard"/>
        <c:varyColors val="0"/>
        <c:ser>
          <c:idx val="1"/>
          <c:order val="1"/>
          <c:tx>
            <c:strRef>
              <c:f>Lao_15!$C$3</c:f>
              <c:strCache>
                <c:ptCount val="1"/>
                <c:pt idx="0">
                  <c:v>Lower estimate</c:v>
                </c:pt>
              </c:strCache>
            </c:strRef>
          </c:tx>
          <c:marker>
            <c:symbol val="dash"/>
            <c:size val="10"/>
            <c:spPr>
              <a:solidFill>
                <a:sysClr val="windowText" lastClr="000000"/>
              </a:solidFill>
              <a:ln>
                <a:noFill/>
              </a:ln>
            </c:spPr>
          </c:marker>
          <c:dLbls>
            <c:dLbl>
              <c:idx val="0"/>
              <c:delete val="1"/>
              <c:extLst>
                <c:ext xmlns:c15="http://schemas.microsoft.com/office/drawing/2012/chart" uri="{CE6537A1-D6FC-4f65-9D91-7224C49458BB}"/>
                <c:ext xmlns:c16="http://schemas.microsoft.com/office/drawing/2014/chart" uri="{C3380CC4-5D6E-409C-BE32-E72D297353CC}">
                  <c16:uniqueId val="{00000005-AF9E-415F-A4A2-3D647DE379A5}"/>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Lao_15!$A$4:$A$6</c:f>
              <c:strCache>
                <c:ptCount val="3"/>
                <c:pt idx="0">
                  <c:v>Estimated number
of adult (15+)
living with HIV</c:v>
                </c:pt>
                <c:pt idx="1">
                  <c:v>Number of adult (15+) receiving ART</c:v>
                </c:pt>
                <c:pt idx="2">
                  <c:v>ART coverage (%)</c:v>
                </c:pt>
              </c:strCache>
            </c:strRef>
          </c:cat>
          <c:val>
            <c:numRef>
              <c:f>Lao_15!$C$4:$C$6</c:f>
              <c:numCache>
                <c:formatCode>General</c:formatCode>
                <c:ptCount val="3"/>
                <c:pt idx="0">
                  <c:v>15000</c:v>
                </c:pt>
              </c:numCache>
            </c:numRef>
          </c:val>
          <c:smooth val="0"/>
          <c:extLst>
            <c:ext xmlns:c16="http://schemas.microsoft.com/office/drawing/2014/chart" uri="{C3380CC4-5D6E-409C-BE32-E72D297353CC}">
              <c16:uniqueId val="{00000006-AF9E-415F-A4A2-3D647DE379A5}"/>
            </c:ext>
          </c:extLst>
        </c:ser>
        <c:ser>
          <c:idx val="2"/>
          <c:order val="2"/>
          <c:tx>
            <c:strRef>
              <c:f>Lao_15!$D$3</c:f>
              <c:strCache>
                <c:ptCount val="1"/>
                <c:pt idx="0">
                  <c:v>Upper estimate</c:v>
                </c:pt>
              </c:strCache>
            </c:strRef>
          </c:tx>
          <c:marker>
            <c:symbol val="dash"/>
            <c:size val="10"/>
            <c:spPr>
              <a:solidFill>
                <a:schemeClr val="tx1"/>
              </a:solidFill>
              <a:ln>
                <a:noFill/>
              </a:ln>
            </c:spPr>
          </c:marker>
          <c:cat>
            <c:strRef>
              <c:f>Lao_15!$A$4:$A$6</c:f>
              <c:strCache>
                <c:ptCount val="3"/>
                <c:pt idx="0">
                  <c:v>Estimated number
of adult (15+)
living with HIV</c:v>
                </c:pt>
                <c:pt idx="1">
                  <c:v>Number of adult (15+) receiving ART</c:v>
                </c:pt>
                <c:pt idx="2">
                  <c:v>ART coverage (%)</c:v>
                </c:pt>
              </c:strCache>
            </c:strRef>
          </c:cat>
          <c:val>
            <c:numRef>
              <c:f>Lao_15!$D$4:$D$6</c:f>
              <c:numCache>
                <c:formatCode>General</c:formatCode>
                <c:ptCount val="3"/>
                <c:pt idx="0">
                  <c:v>19000</c:v>
                </c:pt>
              </c:numCache>
            </c:numRef>
          </c:val>
          <c:smooth val="0"/>
          <c:extLst>
            <c:ext xmlns:c16="http://schemas.microsoft.com/office/drawing/2014/chart" uri="{C3380CC4-5D6E-409C-BE32-E72D297353CC}">
              <c16:uniqueId val="{00000007-AF9E-415F-A4A2-3D647DE379A5}"/>
            </c:ext>
          </c:extLst>
        </c:ser>
        <c:dLbls>
          <c:showLegendKey val="0"/>
          <c:showVal val="0"/>
          <c:showCatName val="0"/>
          <c:showSerName val="0"/>
          <c:showPercent val="0"/>
          <c:showBubbleSize val="0"/>
        </c:dLbls>
        <c:hiLowLines/>
        <c:marker val="1"/>
        <c:smooth val="0"/>
        <c:axId val="215953408"/>
        <c:axId val="215954944"/>
      </c:lineChart>
      <c:lineChart>
        <c:grouping val="standard"/>
        <c:varyColors val="0"/>
        <c:ser>
          <c:idx val="5"/>
          <c:order val="5"/>
          <c:tx>
            <c:strRef>
              <c:f>Lao_15!$G$3</c:f>
              <c:strCache>
                <c:ptCount val="1"/>
                <c:pt idx="0">
                  <c:v>ART Lower estimate</c:v>
                </c:pt>
              </c:strCache>
            </c:strRef>
          </c:tx>
          <c:marker>
            <c:spPr>
              <a:ln>
                <a:noFill/>
              </a:ln>
            </c:spPr>
          </c:marker>
          <c:dPt>
            <c:idx val="2"/>
            <c:marker>
              <c:symbol val="dash"/>
              <c:size val="10"/>
              <c:spPr>
                <a:solidFill>
                  <a:schemeClr val="tx1"/>
                </a:solidFill>
                <a:ln>
                  <a:noFill/>
                </a:ln>
              </c:spPr>
            </c:marker>
            <c:bubble3D val="0"/>
            <c:extLst>
              <c:ext xmlns:c16="http://schemas.microsoft.com/office/drawing/2014/chart" uri="{C3380CC4-5D6E-409C-BE32-E72D297353CC}">
                <c16:uniqueId val="{00000008-AF9E-415F-A4A2-3D647DE379A5}"/>
              </c:ext>
            </c:extLst>
          </c:dPt>
          <c:cat>
            <c:strRef>
              <c:f>Lao_15!$A$4:$A$6</c:f>
              <c:strCache>
                <c:ptCount val="3"/>
                <c:pt idx="0">
                  <c:v>Estimated number
of adult (15+)
living with HIV</c:v>
                </c:pt>
                <c:pt idx="1">
                  <c:v>Number of adult (15+) receiving ART</c:v>
                </c:pt>
                <c:pt idx="2">
                  <c:v>ART coverage (%)</c:v>
                </c:pt>
              </c:strCache>
            </c:strRef>
          </c:cat>
          <c:val>
            <c:numRef>
              <c:f>Lao_15!$G$4:$G$6</c:f>
              <c:numCache>
                <c:formatCode>General</c:formatCode>
                <c:ptCount val="3"/>
                <c:pt idx="2" formatCode="#,##0">
                  <c:v>52</c:v>
                </c:pt>
              </c:numCache>
            </c:numRef>
          </c:val>
          <c:smooth val="0"/>
          <c:extLst>
            <c:ext xmlns:c16="http://schemas.microsoft.com/office/drawing/2014/chart" uri="{C3380CC4-5D6E-409C-BE32-E72D297353CC}">
              <c16:uniqueId val="{00000009-AF9E-415F-A4A2-3D647DE379A5}"/>
            </c:ext>
          </c:extLst>
        </c:ser>
        <c:ser>
          <c:idx val="6"/>
          <c:order val="6"/>
          <c:tx>
            <c:strRef>
              <c:f>Lao_15!$H$3</c:f>
              <c:strCache>
                <c:ptCount val="1"/>
                <c:pt idx="0">
                  <c:v>ART Upper estimate</c:v>
                </c:pt>
              </c:strCache>
            </c:strRef>
          </c:tx>
          <c:marker>
            <c:symbol val="dash"/>
            <c:size val="10"/>
            <c:spPr>
              <a:solidFill>
                <a:schemeClr val="tx1"/>
              </a:solidFill>
              <a:ln>
                <a:noFill/>
              </a:ln>
            </c:spPr>
          </c:marker>
          <c:cat>
            <c:strRef>
              <c:f>Lao_15!$A$4:$A$6</c:f>
              <c:strCache>
                <c:ptCount val="3"/>
                <c:pt idx="0">
                  <c:v>Estimated number
of adult (15+)
living with HIV</c:v>
                </c:pt>
                <c:pt idx="1">
                  <c:v>Number of adult (15+) receiving ART</c:v>
                </c:pt>
                <c:pt idx="2">
                  <c:v>ART coverage (%)</c:v>
                </c:pt>
              </c:strCache>
            </c:strRef>
          </c:cat>
          <c:val>
            <c:numRef>
              <c:f>Lao_15!$H$4:$H$6</c:f>
              <c:numCache>
                <c:formatCode>General</c:formatCode>
                <c:ptCount val="3"/>
                <c:pt idx="2" formatCode="#,##0">
                  <c:v>65</c:v>
                </c:pt>
              </c:numCache>
            </c:numRef>
          </c:val>
          <c:smooth val="0"/>
          <c:extLst>
            <c:ext xmlns:c16="http://schemas.microsoft.com/office/drawing/2014/chart" uri="{C3380CC4-5D6E-409C-BE32-E72D297353CC}">
              <c16:uniqueId val="{0000000A-AF9E-415F-A4A2-3D647DE379A5}"/>
            </c:ext>
          </c:extLst>
        </c:ser>
        <c:dLbls>
          <c:showLegendKey val="0"/>
          <c:showVal val="0"/>
          <c:showCatName val="0"/>
          <c:showSerName val="0"/>
          <c:showPercent val="0"/>
          <c:showBubbleSize val="0"/>
        </c:dLbls>
        <c:hiLowLines/>
        <c:marker val="1"/>
        <c:smooth val="0"/>
        <c:axId val="215963136"/>
        <c:axId val="215956864"/>
      </c:lineChart>
      <c:catAx>
        <c:axId val="215953408"/>
        <c:scaling>
          <c:orientation val="minMax"/>
        </c:scaling>
        <c:delete val="0"/>
        <c:axPos val="b"/>
        <c:numFmt formatCode="General" sourceLinked="0"/>
        <c:majorTickMark val="out"/>
        <c:minorTickMark val="none"/>
        <c:tickLblPos val="nextTo"/>
        <c:crossAx val="215954944"/>
        <c:crosses val="autoZero"/>
        <c:auto val="1"/>
        <c:lblAlgn val="ctr"/>
        <c:lblOffset val="100"/>
        <c:noMultiLvlLbl val="0"/>
      </c:catAx>
      <c:valAx>
        <c:axId val="215954944"/>
        <c:scaling>
          <c:orientation val="minMax"/>
          <c:max val="20000"/>
        </c:scaling>
        <c:delete val="0"/>
        <c:axPos val="l"/>
        <c:majorGridlines>
          <c:spPr>
            <a:ln>
              <a:solidFill>
                <a:sysClr val="window" lastClr="FFFFFF">
                  <a:lumMod val="75000"/>
                  <a:alpha val="50000"/>
                </a:sysClr>
              </a:solidFill>
              <a:prstDash val="dashDot"/>
            </a:ln>
          </c:spPr>
        </c:majorGridlines>
        <c:title>
          <c:tx>
            <c:rich>
              <a:bodyPr rot="-5400000" vert="horz"/>
              <a:lstStyle/>
              <a:p>
                <a:pPr>
                  <a:defRPr/>
                </a:pPr>
                <a:r>
                  <a:rPr lang="en-US"/>
                  <a:t>Number</a:t>
                </a:r>
              </a:p>
            </c:rich>
          </c:tx>
          <c:overlay val="0"/>
        </c:title>
        <c:numFmt formatCode="General" sourceLinked="1"/>
        <c:majorTickMark val="out"/>
        <c:minorTickMark val="none"/>
        <c:tickLblPos val="nextTo"/>
        <c:crossAx val="215953408"/>
        <c:crosses val="autoZero"/>
        <c:crossBetween val="between"/>
        <c:majorUnit val="4000"/>
      </c:valAx>
      <c:valAx>
        <c:axId val="215956864"/>
        <c:scaling>
          <c:orientation val="minMax"/>
          <c:max val="100"/>
          <c:min val="0"/>
        </c:scaling>
        <c:delete val="0"/>
        <c:axPos val="r"/>
        <c:title>
          <c:tx>
            <c:rich>
              <a:bodyPr rot="-5400000" vert="horz"/>
              <a:lstStyle/>
              <a:p>
                <a:pPr>
                  <a:defRPr/>
                </a:pPr>
                <a:r>
                  <a:rPr lang="en-US"/>
                  <a:t>ART coverage (%)</a:t>
                </a:r>
              </a:p>
            </c:rich>
          </c:tx>
          <c:overlay val="0"/>
        </c:title>
        <c:numFmt formatCode="General" sourceLinked="1"/>
        <c:majorTickMark val="out"/>
        <c:minorTickMark val="none"/>
        <c:tickLblPos val="nextTo"/>
        <c:crossAx val="215963136"/>
        <c:crosses val="max"/>
        <c:crossBetween val="between"/>
        <c:majorUnit val="20"/>
      </c:valAx>
      <c:catAx>
        <c:axId val="215963136"/>
        <c:scaling>
          <c:orientation val="minMax"/>
        </c:scaling>
        <c:delete val="1"/>
        <c:axPos val="b"/>
        <c:numFmt formatCode="General" sourceLinked="1"/>
        <c:majorTickMark val="out"/>
        <c:minorTickMark val="none"/>
        <c:tickLblPos val="nextTo"/>
        <c:crossAx val="215956864"/>
        <c:crosses val="autoZero"/>
        <c:auto val="1"/>
        <c:lblAlgn val="ctr"/>
        <c:lblOffset val="100"/>
        <c:noMultiLvlLbl val="0"/>
      </c:catAx>
    </c:plotArea>
    <c:plotVisOnly val="1"/>
    <c:dispBlanksAs val="gap"/>
    <c:showDLblsOverMax val="0"/>
  </c:chart>
  <c:txPr>
    <a:bodyPr/>
    <a:lstStyle/>
    <a:p>
      <a:pPr>
        <a:defRPr sz="1400" b="0">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110677431477451"/>
          <c:y val="5.1862712320879661E-2"/>
          <c:w val="0.83205951635864739"/>
          <c:h val="0.69716000777680565"/>
        </c:manualLayout>
      </c:layout>
      <c:barChart>
        <c:barDir val="col"/>
        <c:grouping val="clustered"/>
        <c:varyColors val="0"/>
        <c:ser>
          <c:idx val="1"/>
          <c:order val="0"/>
          <c:tx>
            <c:strRef>
              <c:f>LAO!$A$2</c:f>
              <c:strCache>
                <c:ptCount val="1"/>
                <c:pt idx="0">
                  <c:v>Lao People Democratic Republic</c:v>
                </c:pt>
              </c:strCache>
            </c:strRef>
          </c:tx>
          <c:spPr>
            <a:solidFill>
              <a:srgbClr val="E31837"/>
            </a:solidFill>
            <a:ln>
              <a:noFill/>
            </a:ln>
          </c:spPr>
          <c:invertIfNegative val="0"/>
          <c:dPt>
            <c:idx val="0"/>
            <c:invertIfNegative val="0"/>
            <c:bubble3D val="0"/>
            <c:spPr>
              <a:solidFill>
                <a:srgbClr val="63CDF6"/>
              </a:solidFill>
              <a:ln>
                <a:noFill/>
              </a:ln>
            </c:spPr>
            <c:extLst>
              <c:ext xmlns:c16="http://schemas.microsoft.com/office/drawing/2014/chart" uri="{C3380CC4-5D6E-409C-BE32-E72D297353CC}">
                <c16:uniqueId val="{00000001-D53D-41A7-AFF0-7613DC8D997E}"/>
              </c:ext>
            </c:extLst>
          </c:dPt>
          <c:dPt>
            <c:idx val="1"/>
            <c:invertIfNegative val="0"/>
            <c:bubble3D val="0"/>
            <c:spPr>
              <a:solidFill>
                <a:srgbClr val="F26B73"/>
              </a:solidFill>
              <a:ln>
                <a:noFill/>
              </a:ln>
            </c:spPr>
            <c:extLst>
              <c:ext xmlns:c16="http://schemas.microsoft.com/office/drawing/2014/chart" uri="{C3380CC4-5D6E-409C-BE32-E72D297353CC}">
                <c16:uniqueId val="{00000003-D53D-41A7-AFF0-7613DC8D997E}"/>
              </c:ext>
            </c:extLst>
          </c:dPt>
          <c:dPt>
            <c:idx val="3"/>
            <c:invertIfNegative val="0"/>
            <c:bubble3D val="0"/>
            <c:spPr>
              <a:solidFill>
                <a:srgbClr val="00A99A"/>
              </a:solidFill>
              <a:ln>
                <a:noFill/>
              </a:ln>
            </c:spPr>
            <c:extLst>
              <c:ext xmlns:c16="http://schemas.microsoft.com/office/drawing/2014/chart" uri="{C3380CC4-5D6E-409C-BE32-E72D297353CC}">
                <c16:uniqueId val="{00000005-D53D-41A7-AFF0-7613DC8D997E}"/>
              </c:ext>
            </c:extLst>
          </c:dPt>
          <c:dPt>
            <c:idx val="4"/>
            <c:invertIfNegative val="0"/>
            <c:bubble3D val="0"/>
            <c:spPr>
              <a:solidFill>
                <a:srgbClr val="78A7B7"/>
              </a:solidFill>
              <a:ln>
                <a:noFill/>
              </a:ln>
            </c:spPr>
            <c:extLst>
              <c:ext xmlns:c16="http://schemas.microsoft.com/office/drawing/2014/chart" uri="{C3380CC4-5D6E-409C-BE32-E72D297353CC}">
                <c16:uniqueId val="{00000007-D53D-41A7-AFF0-7613DC8D997E}"/>
              </c:ext>
            </c:extLst>
          </c:dPt>
          <c:dPt>
            <c:idx val="5"/>
            <c:invertIfNegative val="0"/>
            <c:bubble3D val="0"/>
            <c:spPr>
              <a:solidFill>
                <a:srgbClr val="CDC884"/>
              </a:solidFill>
              <a:ln>
                <a:noFill/>
              </a:ln>
            </c:spPr>
            <c:extLst>
              <c:ext xmlns:c16="http://schemas.microsoft.com/office/drawing/2014/chart" uri="{C3380CC4-5D6E-409C-BE32-E72D297353CC}">
                <c16:uniqueId val="{00000009-D53D-41A7-AFF0-7613DC8D997E}"/>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LAO!$B$1:$F$1</c:f>
              <c:strCache>
                <c:ptCount val="5"/>
                <c:pt idx="0">
                  <c:v>Estimated PLHIV</c:v>
                </c:pt>
                <c:pt idx="1">
                  <c:v>PLHIV know their
status</c:v>
                </c:pt>
                <c:pt idx="2">
                  <c:v>People on ART</c:v>
                </c:pt>
                <c:pt idx="3">
                  <c:v>PLHIV tested 
for viral load</c:v>
                </c:pt>
                <c:pt idx="4">
                  <c:v>PLHIV who have
suppressed viral load *</c:v>
                </c:pt>
              </c:strCache>
            </c:strRef>
          </c:cat>
          <c:val>
            <c:numRef>
              <c:f>LAO!$B$2:$F$2</c:f>
              <c:numCache>
                <c:formatCode>General</c:formatCode>
                <c:ptCount val="5"/>
                <c:pt idx="0">
                  <c:v>17000</c:v>
                </c:pt>
                <c:pt idx="1">
                  <c:v>13203</c:v>
                </c:pt>
                <c:pt idx="2">
                  <c:v>10130</c:v>
                </c:pt>
                <c:pt idx="3">
                  <c:v>7959</c:v>
                </c:pt>
                <c:pt idx="4">
                  <c:v>7755</c:v>
                </c:pt>
              </c:numCache>
            </c:numRef>
          </c:val>
          <c:extLst>
            <c:ext xmlns:c16="http://schemas.microsoft.com/office/drawing/2014/chart" uri="{C3380CC4-5D6E-409C-BE32-E72D297353CC}">
              <c16:uniqueId val="{0000000A-D53D-41A7-AFF0-7613DC8D997E}"/>
            </c:ext>
          </c:extLst>
        </c:ser>
        <c:dLbls>
          <c:showLegendKey val="0"/>
          <c:showVal val="0"/>
          <c:showCatName val="0"/>
          <c:showSerName val="0"/>
          <c:showPercent val="0"/>
          <c:showBubbleSize val="0"/>
        </c:dLbls>
        <c:gapWidth val="100"/>
        <c:overlap val="100"/>
        <c:axId val="285274112"/>
        <c:axId val="285275648"/>
      </c:barChart>
      <c:catAx>
        <c:axId val="285274112"/>
        <c:scaling>
          <c:orientation val="minMax"/>
        </c:scaling>
        <c:delete val="0"/>
        <c:axPos val="b"/>
        <c:numFmt formatCode="General" sourceLinked="1"/>
        <c:majorTickMark val="out"/>
        <c:minorTickMark val="none"/>
        <c:tickLblPos val="nextTo"/>
        <c:crossAx val="285275648"/>
        <c:crosses val="autoZero"/>
        <c:auto val="1"/>
        <c:lblAlgn val="ctr"/>
        <c:lblOffset val="100"/>
        <c:noMultiLvlLbl val="0"/>
      </c:catAx>
      <c:valAx>
        <c:axId val="285275648"/>
        <c:scaling>
          <c:orientation val="minMax"/>
        </c:scaling>
        <c:delete val="0"/>
        <c:axPos val="l"/>
        <c:majorGridlines>
          <c:spPr>
            <a:ln w="15875">
              <a:solidFill>
                <a:srgbClr val="F79646">
                  <a:lumMod val="20000"/>
                  <a:lumOff val="80000"/>
                </a:srgbClr>
              </a:solidFill>
              <a:prstDash val="sysDot"/>
            </a:ln>
          </c:spPr>
        </c:majorGridlines>
        <c:title>
          <c:tx>
            <c:rich>
              <a:bodyPr rot="-5400000" vert="horz"/>
              <a:lstStyle/>
              <a:p>
                <a:pPr>
                  <a:defRPr/>
                </a:pPr>
                <a:r>
                  <a:rPr lang="en-GB"/>
                  <a:t>Number of people</a:t>
                </a:r>
              </a:p>
            </c:rich>
          </c:tx>
          <c:layout>
            <c:manualLayout>
              <c:xMode val="edge"/>
              <c:yMode val="edge"/>
              <c:x val="1.4483218259176268E-2"/>
              <c:y val="0.19604767282660301"/>
            </c:manualLayout>
          </c:layout>
          <c:overlay val="0"/>
        </c:title>
        <c:numFmt formatCode="General" sourceLinked="1"/>
        <c:majorTickMark val="out"/>
        <c:minorTickMark val="none"/>
        <c:tickLblPos val="nextTo"/>
        <c:crossAx val="285274112"/>
        <c:crosses val="autoZero"/>
        <c:crossBetween val="between"/>
        <c:majorUnit val="3000"/>
      </c:valAx>
    </c:plotArea>
    <c:plotVisOnly val="1"/>
    <c:dispBlanksAs val="gap"/>
    <c:showDLblsOverMax val="0"/>
  </c:chart>
  <c:spPr>
    <a:ln>
      <a:noFill/>
    </a:ln>
  </c:spPr>
  <c:txPr>
    <a:bodyPr/>
    <a:lstStyle/>
    <a:p>
      <a:pPr>
        <a:defRPr sz="1400" b="0">
          <a:latin typeface="Arial" pitchFamily="34" charset="0"/>
          <a:cs typeface="Arial" pitchFamily="34" charset="0"/>
        </a:defRPr>
      </a:pPr>
      <a:endParaRPr lang="en-US"/>
    </a:p>
  </c:txPr>
  <c:externalData r:id="rId2">
    <c:autoUpdate val="0"/>
  </c:externalData>
  <c:userShapes r:id="rId3"/>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885019340785899"/>
          <c:y val="6.9297074147299839E-2"/>
          <c:w val="0.86783237151000003"/>
          <c:h val="0.65210703671926484"/>
        </c:manualLayout>
      </c:layout>
      <c:barChart>
        <c:barDir val="col"/>
        <c:grouping val="stacked"/>
        <c:varyColors val="0"/>
        <c:ser>
          <c:idx val="0"/>
          <c:order val="0"/>
          <c:tx>
            <c:strRef>
              <c:f>'3 95s'!$C$2</c:f>
              <c:strCache>
                <c:ptCount val="1"/>
                <c:pt idx="0">
                  <c:v>Progress (%)</c:v>
                </c:pt>
              </c:strCache>
            </c:strRef>
          </c:tx>
          <c:spPr>
            <a:solidFill>
              <a:srgbClr val="00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'3 95s'!$B$3:$B$5</c:f>
              <c:strCache>
                <c:ptCount val="3"/>
                <c:pt idx="0">
                  <c:v>PLHIV who know their status</c:v>
                </c:pt>
                <c:pt idx="1">
                  <c:v>PLHIV on 
treatment</c:v>
                </c:pt>
                <c:pt idx="2">
                  <c:v>PLHIV who have suppressed viral load</c:v>
                </c:pt>
              </c:strCache>
            </c:strRef>
          </c:cat>
          <c:val>
            <c:numRef>
              <c:f>'3 95s'!$C$3:$C$5</c:f>
              <c:numCache>
                <c:formatCode>General</c:formatCode>
                <c:ptCount val="3"/>
                <c:pt idx="0">
                  <c:v>76</c:v>
                </c:pt>
                <c:pt idx="1">
                  <c:v>58</c:v>
                </c:pt>
                <c:pt idx="2">
                  <c:v>57</c:v>
                </c:pt>
              </c:numCache>
            </c:numRef>
          </c:val>
          <c:extLst>
            <c:ext xmlns:c16="http://schemas.microsoft.com/office/drawing/2014/chart" uri="{C3380CC4-5D6E-409C-BE32-E72D297353CC}">
              <c16:uniqueId val="{00000000-7E24-4245-B36F-6ACB22288E52}"/>
            </c:ext>
          </c:extLst>
        </c:ser>
        <c:ser>
          <c:idx val="1"/>
          <c:order val="1"/>
          <c:tx>
            <c:strRef>
              <c:f>'3 95s'!$D$2</c:f>
              <c:strCache>
                <c:ptCount val="1"/>
                <c:pt idx="0">
                  <c:v>Gap</c:v>
                </c:pt>
              </c:strCache>
            </c:strRef>
          </c:tx>
          <c:spPr>
            <a:pattFill prst="dkDnDiag">
              <a:fgClr>
                <a:srgbClr val="BFBFBF"/>
              </a:fgClr>
              <a:bgClr>
                <a:schemeClr val="bg1"/>
              </a:bgClr>
            </a:pattFill>
            <a:ln>
              <a:noFill/>
            </a:ln>
            <a:effectLst/>
          </c:spPr>
          <c:invertIfNegative val="0"/>
          <c:cat>
            <c:strRef>
              <c:f>'3 95s'!$B$3:$B$5</c:f>
              <c:strCache>
                <c:ptCount val="3"/>
                <c:pt idx="0">
                  <c:v>PLHIV who know their status</c:v>
                </c:pt>
                <c:pt idx="1">
                  <c:v>PLHIV on 
treatment</c:v>
                </c:pt>
                <c:pt idx="2">
                  <c:v>PLHIV who have suppressed viral load</c:v>
                </c:pt>
              </c:strCache>
            </c:strRef>
          </c:cat>
          <c:val>
            <c:numRef>
              <c:f>'3 95s'!$D$3:$D$5</c:f>
              <c:numCache>
                <c:formatCode>General</c:formatCode>
                <c:ptCount val="3"/>
                <c:pt idx="0">
                  <c:v>19</c:v>
                </c:pt>
                <c:pt idx="1">
                  <c:v>32</c:v>
                </c:pt>
                <c:pt idx="2">
                  <c:v>29</c:v>
                </c:pt>
              </c:numCache>
            </c:numRef>
          </c:val>
          <c:extLst>
            <c:ext xmlns:c16="http://schemas.microsoft.com/office/drawing/2014/chart" uri="{C3380CC4-5D6E-409C-BE32-E72D297353CC}">
              <c16:uniqueId val="{00000001-7E24-4245-B36F-6ACB22288E52}"/>
            </c:ext>
          </c:extLst>
        </c:ser>
        <c:dLbls>
          <c:showLegendKey val="0"/>
          <c:showVal val="0"/>
          <c:showCatName val="0"/>
          <c:showSerName val="0"/>
          <c:showPercent val="0"/>
          <c:showBubbleSize val="0"/>
        </c:dLbls>
        <c:gapWidth val="230"/>
        <c:overlap val="100"/>
        <c:axId val="138899840"/>
        <c:axId val="138901376"/>
      </c:barChart>
      <c:scatterChart>
        <c:scatterStyle val="lineMarker"/>
        <c:varyColors val="0"/>
        <c:ser>
          <c:idx val="2"/>
          <c:order val="2"/>
          <c:tx>
            <c:strRef>
              <c:f>'3 95s'!$E$2</c:f>
              <c:strCache>
                <c:ptCount val="1"/>
                <c:pt idx="0">
                  <c:v>Target</c:v>
                </c:pt>
              </c:strCache>
            </c:strRef>
          </c:tx>
          <c:spPr>
            <a:ln w="25400" cap="rnd">
              <a:noFill/>
              <a:round/>
            </a:ln>
            <a:effectLst/>
          </c:spPr>
          <c:marker>
            <c:symbol val="dash"/>
            <c:size val="22"/>
            <c:spPr>
              <a:solidFill>
                <a:srgbClr val="FF5050"/>
              </a:solidFill>
              <a:ln w="12700" cap="rnd" cmpd="dbl">
                <a:solidFill>
                  <a:srgbClr val="FF5050"/>
                </a:solidFill>
                <a:headEnd type="oval" w="lg" len="lg"/>
                <a:tailEnd type="oval" w="lg" len="lg"/>
              </a:ln>
              <a:effectLst/>
            </c:spPr>
          </c:marker>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rgbClr val="FF5050"/>
                    </a:solidFill>
                    <a:latin typeface="Arial" panose="020B0604020202020204" pitchFamily="34" charset="0"/>
                    <a:ea typeface="+mn-ea"/>
                    <a:cs typeface="Arial" panose="020B0604020202020204" pitchFamily="34" charset="0"/>
                  </a:defRPr>
                </a:pPr>
                <a:endParaRPr lang="en-US"/>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'3 95s'!$B$3:$B$5</c:f>
              <c:strCache>
                <c:ptCount val="3"/>
                <c:pt idx="0">
                  <c:v>PLHIV who know their status</c:v>
                </c:pt>
                <c:pt idx="1">
                  <c:v>PLHIV on 
treatment</c:v>
                </c:pt>
                <c:pt idx="2">
                  <c:v>PLHIV who have suppressed viral load</c:v>
                </c:pt>
              </c:strCache>
            </c:strRef>
          </c:xVal>
          <c:yVal>
            <c:numRef>
              <c:f>'3 95s'!$E$3:$E$5</c:f>
              <c:numCache>
                <c:formatCode>General</c:formatCode>
                <c:ptCount val="3"/>
                <c:pt idx="0">
                  <c:v>95</c:v>
                </c:pt>
                <c:pt idx="1">
                  <c:v>90</c:v>
                </c:pt>
                <c:pt idx="2">
                  <c:v>86</c:v>
                </c:pt>
              </c:numCache>
            </c:numRef>
          </c:yVal>
          <c:smooth val="0"/>
          <c:extLst>
            <c:ext xmlns:c16="http://schemas.microsoft.com/office/drawing/2014/chart" uri="{C3380CC4-5D6E-409C-BE32-E72D297353CC}">
              <c16:uniqueId val="{00000002-7E24-4245-B36F-6ACB22288E52}"/>
            </c:ext>
          </c:extLst>
        </c:ser>
        <c:dLbls>
          <c:showLegendKey val="0"/>
          <c:showVal val="0"/>
          <c:showCatName val="0"/>
          <c:showSerName val="0"/>
          <c:showPercent val="0"/>
          <c:showBubbleSize val="0"/>
        </c:dLbls>
        <c:axId val="138899840"/>
        <c:axId val="138901376"/>
      </c:scatterChart>
      <c:catAx>
        <c:axId val="1388998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38901376"/>
        <c:crosses val="autoZero"/>
        <c:auto val="1"/>
        <c:lblAlgn val="ctr"/>
        <c:lblOffset val="100"/>
        <c:noMultiLvlLbl val="0"/>
      </c:catAx>
      <c:valAx>
        <c:axId val="1389013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b" anchorCtr="0"/>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a:t>
                </a:r>
              </a:p>
            </c:rich>
          </c:tx>
          <c:layout>
            <c:manualLayout>
              <c:xMode val="edge"/>
              <c:yMode val="edge"/>
              <c:x val="8.8564001615182714E-2"/>
              <c:y val="3.3213961527461734E-2"/>
            </c:manualLayout>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38899840"/>
        <c:crosses val="autoZero"/>
        <c:crossBetween val="between"/>
        <c:majorUnit val="20"/>
      </c:valAx>
      <c:spPr>
        <a:noFill/>
        <a:ln>
          <a:noFill/>
        </a:ln>
        <a:effectLst/>
      </c:spPr>
    </c:plotArea>
    <c:legend>
      <c:legendPos val="b"/>
      <c:layout>
        <c:manualLayout>
          <c:xMode val="edge"/>
          <c:yMode val="edge"/>
          <c:x val="0.27121183865174747"/>
          <c:y val="0.91963853202560208"/>
          <c:w val="0.52628977298890267"/>
          <c:h val="6.2817608325275123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ln w="9525" cap="flat" cmpd="sng" algn="ctr">
      <a:noFill/>
      <a:round/>
    </a:ln>
    <a:effectLst/>
  </c:spPr>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'VNM PMTCT cascade'!$A$5</c:f>
              <c:strCache>
                <c:ptCount val="1"/>
                <c:pt idx="0">
                  <c:v>#REF!</c:v>
                </c:pt>
              </c:strCache>
            </c:strRef>
          </c:tx>
          <c:spPr>
            <a:solidFill>
              <a:srgbClr val="0099FF"/>
            </a:solidFill>
            <a:ln>
              <a:noFill/>
            </a:ln>
            <a:effectLst/>
          </c:spPr>
          <c:invertIfNegative val="0"/>
          <c:dPt>
            <c:idx val="0"/>
            <c:invertIfNegative val="0"/>
            <c:bubble3D val="0"/>
            <c:spPr>
              <a:solidFill>
                <a:srgbClr val="63CDF6"/>
              </a:solidFill>
              <a:ln>
                <a:noFill/>
              </a:ln>
              <a:effectLst/>
            </c:spPr>
            <c:extLst>
              <c:ext xmlns:c16="http://schemas.microsoft.com/office/drawing/2014/chart" uri="{C3380CC4-5D6E-409C-BE32-E72D297353CC}">
                <c16:uniqueId val="{00000001-521D-4677-A4D0-4FE49210E083}"/>
              </c:ext>
            </c:extLst>
          </c:dPt>
          <c:dPt>
            <c:idx val="1"/>
            <c:invertIfNegative val="0"/>
            <c:bubble3D val="0"/>
            <c:spPr>
              <a:solidFill>
                <a:srgbClr val="33CCCC"/>
              </a:solidFill>
              <a:ln>
                <a:noFill/>
              </a:ln>
              <a:effectLst/>
            </c:spPr>
            <c:extLst>
              <c:ext xmlns:c16="http://schemas.microsoft.com/office/drawing/2014/chart" uri="{C3380CC4-5D6E-409C-BE32-E72D297353CC}">
                <c16:uniqueId val="{00000003-521D-4677-A4D0-4FE49210E083}"/>
              </c:ext>
            </c:extLst>
          </c:dPt>
          <c:dPt>
            <c:idx val="2"/>
            <c:invertIfNegative val="0"/>
            <c:bubble3D val="0"/>
            <c:spPr>
              <a:solidFill>
                <a:srgbClr val="F78F20"/>
              </a:solidFill>
              <a:ln>
                <a:noFill/>
              </a:ln>
              <a:effectLst/>
            </c:spPr>
            <c:extLst>
              <c:ext xmlns:c16="http://schemas.microsoft.com/office/drawing/2014/chart" uri="{C3380CC4-5D6E-409C-BE32-E72D297353CC}">
                <c16:uniqueId val="{00000005-521D-4677-A4D0-4FE49210E083}"/>
              </c:ext>
            </c:extLst>
          </c:dPt>
          <c:dPt>
            <c:idx val="3"/>
            <c:invertIfNegative val="0"/>
            <c:bubble3D val="0"/>
            <c:spPr>
              <a:solidFill>
                <a:srgbClr val="F26B73"/>
              </a:solidFill>
              <a:ln>
                <a:noFill/>
              </a:ln>
              <a:effectLst/>
            </c:spPr>
            <c:extLst>
              <c:ext xmlns:c16="http://schemas.microsoft.com/office/drawing/2014/chart" uri="{C3380CC4-5D6E-409C-BE32-E72D297353CC}">
                <c16:uniqueId val="{00000007-521D-4677-A4D0-4FE49210E083}"/>
              </c:ext>
            </c:extLst>
          </c:dPt>
          <c:dLbls>
            <c:dLbl>
              <c:idx val="3"/>
              <c:tx>
                <c:rich>
                  <a:bodyPr/>
                  <a:lstStyle/>
                  <a:p>
                    <a:r>
                      <a:rPr lang="en-US"/>
                      <a:t>&lt;100</a:t>
                    </a:r>
                  </a:p>
                </c:rich>
              </c:tx>
              <c:dLblPos val="ctr"/>
              <c:showLegendKey val="0"/>
              <c:showVal val="1"/>
              <c:showCatName val="0"/>
              <c:showSerName val="0"/>
              <c:showPercent val="0"/>
              <c:showBubbleSize val="0"/>
              <c:extLst>
                <c:ext xmlns:c15="http://schemas.microsoft.com/office/drawing/2012/chart" uri="{CE6537A1-D6FC-4f65-9D91-7224C49458BB}">
                  <c15:layout>
                    <c:manualLayout>
                      <c:w val="6.227977448907681E-2"/>
                      <c:h val="6.5773148219486252E-2"/>
                    </c:manualLayout>
                  </c15:layout>
                  <c15:showDataLabelsRange val="0"/>
                </c:ext>
                <c:ext xmlns:c16="http://schemas.microsoft.com/office/drawing/2014/chart" uri="{C3380CC4-5D6E-409C-BE32-E72D297353CC}">
                  <c16:uniqueId val="{00000007-521D-4677-A4D0-4FE49210E083}"/>
                </c:ext>
              </c:extLst>
            </c:dLbl>
            <c:spPr>
              <a:solidFill>
                <a:schemeClr val="bg1"/>
              </a:solidFill>
              <a:ln>
                <a:noFill/>
              </a:ln>
              <a:effectLst/>
            </c:spPr>
            <c:txPr>
              <a:bodyPr rot="0" vert="horz"/>
              <a:lstStyle/>
              <a:p>
                <a:pPr>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'VNM PMTCT cascade'!$B$4:$E$4</c:f>
              <c:strCache>
                <c:ptCount val="4"/>
                <c:pt idx="0">
                  <c:v>Estimated pregnant women living with HIV</c:v>
                </c:pt>
                <c:pt idx="1">
                  <c:v>Pregnant women receiving ART to prevent vertical transmission</c:v>
                </c:pt>
                <c:pt idx="2">
                  <c:v>Infants receiving a virological test for HIV within 2 months of birth</c:v>
                </c:pt>
                <c:pt idx="3">
                  <c:v>New child infections</c:v>
                </c:pt>
              </c:strCache>
            </c:strRef>
          </c:cat>
          <c:val>
            <c:numRef>
              <c:f>'VNM PMTCT cascade'!$B$5:$E$5</c:f>
              <c:numCache>
                <c:formatCode>General</c:formatCode>
                <c:ptCount val="4"/>
                <c:pt idx="0">
                  <c:v>200</c:v>
                </c:pt>
                <c:pt idx="1">
                  <c:v>108</c:v>
                </c:pt>
                <c:pt idx="2">
                  <c:v>60</c:v>
                </c:pt>
                <c:pt idx="3">
                  <c:v>60</c:v>
                </c:pt>
              </c:numCache>
            </c:numRef>
          </c:val>
          <c:extLst>
            <c:ext xmlns:c16="http://schemas.microsoft.com/office/drawing/2014/chart" uri="{C3380CC4-5D6E-409C-BE32-E72D297353CC}">
              <c16:uniqueId val="{00000008-521D-4677-A4D0-4FE49210E083}"/>
            </c:ext>
          </c:extLst>
        </c:ser>
        <c:dLbls>
          <c:showLegendKey val="0"/>
          <c:showVal val="0"/>
          <c:showCatName val="0"/>
          <c:showSerName val="0"/>
          <c:showPercent val="0"/>
          <c:showBubbleSize val="0"/>
        </c:dLbls>
        <c:gapWidth val="144"/>
        <c:axId val="174181376"/>
        <c:axId val="174199552"/>
      </c:barChart>
      <c:lineChart>
        <c:grouping val="standard"/>
        <c:varyColors val="0"/>
        <c:ser>
          <c:idx val="1"/>
          <c:order val="1"/>
          <c:tx>
            <c:strRef>
              <c:f>'VNM PMTCT cascade'!$A$6</c:f>
              <c:strCache>
                <c:ptCount val="1"/>
                <c:pt idx="0">
                  <c:v>Proportion</c:v>
                </c:pt>
              </c:strCache>
            </c:strRef>
          </c:tx>
          <c:spPr>
            <a:ln>
              <a:noFill/>
            </a:ln>
          </c:spPr>
          <c:marker>
            <c:spPr>
              <a:noFill/>
              <a:ln>
                <a:noFill/>
              </a:ln>
            </c:spPr>
          </c:marker>
          <c:dLbls>
            <c:dLbl>
              <c:idx val="1"/>
              <c:spPr/>
              <c:txPr>
                <a:bodyPr/>
                <a:lstStyle/>
                <a:p>
                  <a:pPr>
                    <a:defRPr sz="2000" b="1">
                      <a:solidFill>
                        <a:srgbClr val="00A99A"/>
                      </a:solidFill>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9-521D-4677-A4D0-4FE49210E083}"/>
                </c:ext>
              </c:extLst>
            </c:dLbl>
            <c:dLbl>
              <c:idx val="2"/>
              <c:spPr/>
              <c:txPr>
                <a:bodyPr/>
                <a:lstStyle/>
                <a:p>
                  <a:pPr>
                    <a:defRPr sz="2000" b="1">
                      <a:solidFill>
                        <a:srgbClr val="F78F20"/>
                      </a:solidFill>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A-521D-4677-A4D0-4FE49210E083}"/>
                </c:ext>
              </c:extLst>
            </c:dLbl>
            <c:dLbl>
              <c:idx val="3"/>
              <c:spPr/>
              <c:txPr>
                <a:bodyPr/>
                <a:lstStyle/>
                <a:p>
                  <a:pPr>
                    <a:defRPr sz="2000" b="1">
                      <a:solidFill>
                        <a:srgbClr val="F26B73"/>
                      </a:solidFill>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B-521D-4677-A4D0-4FE49210E083}"/>
                </c:ext>
              </c:extLst>
            </c:dLbl>
            <c:spPr>
              <a:noFill/>
              <a:ln>
                <a:noFill/>
              </a:ln>
              <a:effectLst/>
            </c:spPr>
            <c:txPr>
              <a:bodyPr/>
              <a:lstStyle/>
              <a:p>
                <a:pPr>
                  <a:defRPr sz="2000" b="1"/>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'VNM PMTCT cascade'!$B$4:$E$4</c:f>
              <c:strCache>
                <c:ptCount val="4"/>
                <c:pt idx="0">
                  <c:v>Estimated pregnant women living with HIV</c:v>
                </c:pt>
                <c:pt idx="1">
                  <c:v>Pregnant women receiving ART to prevent vertical transmission</c:v>
                </c:pt>
                <c:pt idx="2">
                  <c:v>Infants receiving a virological test for HIV within 2 months of birth</c:v>
                </c:pt>
                <c:pt idx="3">
                  <c:v>New child infections</c:v>
                </c:pt>
              </c:strCache>
            </c:strRef>
          </c:cat>
          <c:val>
            <c:numRef>
              <c:f>'VNM PMTCT cascade'!$B$6:$E$6</c:f>
              <c:numCache>
                <c:formatCode>0%</c:formatCode>
                <c:ptCount val="4"/>
                <c:pt idx="1">
                  <c:v>0.54</c:v>
                </c:pt>
                <c:pt idx="2">
                  <c:v>0.3</c:v>
                </c:pt>
                <c:pt idx="3">
                  <c:v>0.3</c:v>
                </c:pt>
              </c:numCache>
            </c:numRef>
          </c:val>
          <c:smooth val="0"/>
          <c:extLst>
            <c:ext xmlns:c16="http://schemas.microsoft.com/office/drawing/2014/chart" uri="{C3380CC4-5D6E-409C-BE32-E72D297353CC}">
              <c16:uniqueId val="{0000000C-521D-4677-A4D0-4FE49210E083}"/>
            </c:ext>
          </c:extLst>
        </c:ser>
        <c:dLbls>
          <c:showLegendKey val="0"/>
          <c:showVal val="0"/>
          <c:showCatName val="0"/>
          <c:showSerName val="0"/>
          <c:showPercent val="0"/>
          <c:showBubbleSize val="0"/>
        </c:dLbls>
        <c:marker val="1"/>
        <c:smooth val="0"/>
        <c:axId val="174231936"/>
        <c:axId val="174201472"/>
      </c:lineChart>
      <c:catAx>
        <c:axId val="174181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174199552"/>
        <c:crosses val="autoZero"/>
        <c:auto val="1"/>
        <c:lblAlgn val="ctr"/>
        <c:lblOffset val="100"/>
        <c:noMultiLvlLbl val="0"/>
      </c:catAx>
      <c:valAx>
        <c:axId val="174199552"/>
        <c:scaling>
          <c:orientation val="minMax"/>
          <c:max val="200"/>
        </c:scaling>
        <c:delete val="0"/>
        <c:axPos val="l"/>
        <c:majorGridlines>
          <c:spPr>
            <a:ln w="9525" cap="flat" cmpd="sng" algn="ctr">
              <a:solidFill>
                <a:schemeClr val="accent5">
                  <a:lumMod val="20000"/>
                  <a:lumOff val="80000"/>
                </a:schemeClr>
              </a:solidFill>
              <a:prstDash val="sysDash"/>
              <a:round/>
            </a:ln>
            <a:effectLst/>
          </c:spPr>
        </c:majorGridlines>
        <c:title>
          <c:tx>
            <c:rich>
              <a:bodyPr rot="-5400000" vert="horz"/>
              <a:lstStyle/>
              <a:p>
                <a:pPr>
                  <a:defRPr/>
                </a:pPr>
                <a:r>
                  <a:rPr lang="en-US"/>
                  <a:t>Number</a:t>
                </a:r>
              </a:p>
            </c:rich>
          </c:tx>
          <c:overlay val="0"/>
        </c:title>
        <c:numFmt formatCode="General" sourceLinked="1"/>
        <c:majorTickMark val="none"/>
        <c:minorTickMark val="none"/>
        <c:tickLblPos val="nextTo"/>
        <c:spPr>
          <a:noFill/>
          <a:ln>
            <a:noFill/>
          </a:ln>
          <a:effectLst/>
        </c:spPr>
        <c:txPr>
          <a:bodyPr rot="-60000000" vert="horz"/>
          <a:lstStyle/>
          <a:p>
            <a:pPr>
              <a:defRPr/>
            </a:pPr>
            <a:endParaRPr lang="en-US"/>
          </a:p>
        </c:txPr>
        <c:crossAx val="174181376"/>
        <c:crosses val="autoZero"/>
        <c:crossBetween val="between"/>
        <c:majorUnit val="50"/>
      </c:valAx>
      <c:valAx>
        <c:axId val="174201472"/>
        <c:scaling>
          <c:orientation val="minMax"/>
          <c:max val="1"/>
          <c:min val="0"/>
        </c:scaling>
        <c:delete val="0"/>
        <c:axPos val="r"/>
        <c:numFmt formatCode="0%" sourceLinked="0"/>
        <c:majorTickMark val="out"/>
        <c:minorTickMark val="none"/>
        <c:tickLblPos val="nextTo"/>
        <c:spPr>
          <a:ln>
            <a:noFill/>
          </a:ln>
        </c:spPr>
        <c:txPr>
          <a:bodyPr/>
          <a:lstStyle/>
          <a:p>
            <a:pPr>
              <a:defRPr>
                <a:solidFill>
                  <a:schemeClr val="bg1"/>
                </a:solidFill>
              </a:defRPr>
            </a:pPr>
            <a:endParaRPr lang="en-US"/>
          </a:p>
        </c:txPr>
        <c:crossAx val="174231936"/>
        <c:crosses val="max"/>
        <c:crossBetween val="between"/>
        <c:majorUnit val="1"/>
      </c:valAx>
      <c:catAx>
        <c:axId val="174231936"/>
        <c:scaling>
          <c:orientation val="minMax"/>
        </c:scaling>
        <c:delete val="1"/>
        <c:axPos val="b"/>
        <c:numFmt formatCode="General" sourceLinked="1"/>
        <c:majorTickMark val="out"/>
        <c:minorTickMark val="none"/>
        <c:tickLblPos val="nextTo"/>
        <c:crossAx val="174201472"/>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200">
          <a:latin typeface="Arial" panose="020B0604020202020204" pitchFamily="34" charset="0"/>
          <a:cs typeface="Arial" panose="020B0604020202020204" pitchFamily="34" charset="0"/>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9099672000284047"/>
          <c:y val="0.11773148148148148"/>
          <c:w val="0.53991481656058304"/>
          <c:h val="0.75348359828689981"/>
        </c:manualLayout>
      </c:layout>
      <c:barChart>
        <c:barDir val="bar"/>
        <c:grouping val="clustered"/>
        <c:varyColors val="0"/>
        <c:ser>
          <c:idx val="0"/>
          <c:order val="0"/>
          <c:spPr>
            <a:solidFill>
              <a:srgbClr val="FF7C80"/>
            </a:solidFill>
          </c:spPr>
          <c:invertIfNegative val="0"/>
          <c:dLbls>
            <c:spPr>
              <a:noFill/>
              <a:ln>
                <a:noFill/>
              </a:ln>
              <a:effectLst/>
            </c:spPr>
            <c:txPr>
              <a:bodyPr wrap="square" lIns="38100" tIns="19050" rIns="38100" bIns="19050" anchor="ctr">
                <a:spAutoFit/>
              </a:bodyPr>
              <a:lstStyle/>
              <a:p>
                <a:pPr>
                  <a:defRPr>
                    <a:solidFill>
                      <a:srgbClr val="F15B4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LAO!$W$34:$W$35</c:f>
              <c:strCache>
                <c:ptCount val="2"/>
                <c:pt idx="0">
                  <c:v>National</c:v>
                </c:pt>
                <c:pt idx="1">
                  <c:v>Vientiane Capital</c:v>
                </c:pt>
              </c:strCache>
            </c:strRef>
          </c:cat>
          <c:val>
            <c:numRef>
              <c:f>LAO!$X$34:$X$35</c:f>
              <c:numCache>
                <c:formatCode>0</c:formatCode>
                <c:ptCount val="2"/>
                <c:pt idx="0" formatCode="General">
                  <c:v>4.0999999999999996</c:v>
                </c:pt>
                <c:pt idx="1">
                  <c:v>7.96</c:v>
                </c:pt>
              </c:numCache>
            </c:numRef>
          </c:val>
          <c:extLst>
            <c:ext xmlns:c16="http://schemas.microsoft.com/office/drawing/2014/chart" uri="{C3380CC4-5D6E-409C-BE32-E72D297353CC}">
              <c16:uniqueId val="{00000000-1B11-45B5-8712-1BD933659DA3}"/>
            </c:ext>
          </c:extLst>
        </c:ser>
        <c:dLbls>
          <c:showLegendKey val="0"/>
          <c:showVal val="0"/>
          <c:showCatName val="0"/>
          <c:showSerName val="0"/>
          <c:showPercent val="0"/>
          <c:showBubbleSize val="0"/>
        </c:dLbls>
        <c:gapWidth val="25"/>
        <c:axId val="204126848"/>
        <c:axId val="204140928"/>
      </c:barChart>
      <c:catAx>
        <c:axId val="204126848"/>
        <c:scaling>
          <c:orientation val="maxMin"/>
        </c:scaling>
        <c:delete val="0"/>
        <c:axPos val="l"/>
        <c:numFmt formatCode="General" sourceLinked="0"/>
        <c:majorTickMark val="out"/>
        <c:minorTickMark val="none"/>
        <c:tickLblPos val="nextTo"/>
        <c:spPr>
          <a:ln>
            <a:noFill/>
          </a:ln>
        </c:spPr>
        <c:txPr>
          <a:bodyPr/>
          <a:lstStyle/>
          <a:p>
            <a:pPr>
              <a:defRPr b="0">
                <a:latin typeface="Arial Narrow" panose="020B0606020202030204" pitchFamily="34" charset="0"/>
              </a:defRPr>
            </a:pPr>
            <a:endParaRPr lang="en-US"/>
          </a:p>
        </c:txPr>
        <c:crossAx val="204140928"/>
        <c:crosses val="autoZero"/>
        <c:auto val="1"/>
        <c:lblAlgn val="ctr"/>
        <c:lblOffset val="800"/>
        <c:noMultiLvlLbl val="0"/>
      </c:catAx>
      <c:valAx>
        <c:axId val="204140928"/>
        <c:scaling>
          <c:orientation val="minMax"/>
          <c:max val="55"/>
          <c:min val="0"/>
        </c:scaling>
        <c:delete val="1"/>
        <c:axPos val="t"/>
        <c:numFmt formatCode="General" sourceLinked="1"/>
        <c:majorTickMark val="out"/>
        <c:minorTickMark val="none"/>
        <c:tickLblPos val="nextTo"/>
        <c:crossAx val="204126848"/>
        <c:crosses val="autoZero"/>
        <c:crossBetween val="between"/>
        <c:majorUnit val="55"/>
      </c:valAx>
      <c:spPr>
        <a:noFill/>
      </c:spPr>
    </c:plotArea>
    <c:plotVisOnly val="1"/>
    <c:dispBlanksAs val="gap"/>
    <c:showDLblsOverMax val="0"/>
  </c:chart>
  <c:spPr>
    <a:noFill/>
    <a:ln>
      <a:noFill/>
    </a:ln>
  </c:spPr>
  <c:txPr>
    <a:bodyPr/>
    <a:lstStyle/>
    <a:p>
      <a:pPr>
        <a:defRPr sz="1100" b="1">
          <a:latin typeface="Arial" pitchFamily="34" charset="0"/>
          <a:cs typeface="Arial" pitchFamily="34" charset="0"/>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9099672000284047"/>
          <c:y val="0.11773148148148148"/>
          <c:w val="0.53560816974292358"/>
          <c:h val="0.75348359828689981"/>
        </c:manualLayout>
      </c:layout>
      <c:barChart>
        <c:barDir val="bar"/>
        <c:grouping val="clustered"/>
        <c:varyColors val="0"/>
        <c:ser>
          <c:idx val="0"/>
          <c:order val="0"/>
          <c:spPr>
            <a:solidFill>
              <a:srgbClr val="00CCFF"/>
            </a:solidFill>
          </c:spPr>
          <c:invertIfNegative val="0"/>
          <c:dLbls>
            <c:dLbl>
              <c:idx val="0"/>
              <c:tx>
                <c:rich>
                  <a:bodyPr/>
                  <a:lstStyle/>
                  <a:p>
                    <a:r>
                      <a:rPr lang="en-US"/>
                      <a:t>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718B-4E9E-A95F-1A4724905F3A}"/>
                </c:ext>
              </c:extLst>
            </c:dLbl>
            <c:dLbl>
              <c:idx val="1"/>
              <c:tx>
                <c:rich>
                  <a:bodyPr/>
                  <a:lstStyle/>
                  <a:p>
                    <a:r>
                      <a:rPr lang="en-US"/>
                      <a:t>...</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718B-4E9E-A95F-1A4724905F3A}"/>
                </c:ext>
              </c:extLst>
            </c:dLbl>
            <c:spPr>
              <a:noFill/>
              <a:ln>
                <a:noFill/>
              </a:ln>
              <a:effectLst/>
            </c:spPr>
            <c:txPr>
              <a:bodyPr wrap="square" lIns="38100" tIns="19050" rIns="38100" bIns="19050" anchor="ctr">
                <a:spAutoFit/>
              </a:bodyPr>
              <a:lstStyle/>
              <a:p>
                <a:pPr>
                  <a:defRPr>
                    <a:solidFill>
                      <a:srgbClr val="00CCFF"/>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LAO!$W$36:$W$37</c:f>
              <c:strCache>
                <c:ptCount val="2"/>
                <c:pt idx="0">
                  <c:v>National</c:v>
                </c:pt>
                <c:pt idx="1">
                  <c:v>City</c:v>
                </c:pt>
              </c:strCache>
            </c:strRef>
          </c:cat>
          <c:val>
            <c:numRef>
              <c:f>LAO!$X$36:$X$37</c:f>
              <c:numCache>
                <c:formatCode>General</c:formatCode>
                <c:ptCount val="2"/>
                <c:pt idx="0">
                  <c:v>0</c:v>
                </c:pt>
                <c:pt idx="1">
                  <c:v>0</c:v>
                </c:pt>
              </c:numCache>
            </c:numRef>
          </c:val>
          <c:extLst>
            <c:ext xmlns:c16="http://schemas.microsoft.com/office/drawing/2014/chart" uri="{C3380CC4-5D6E-409C-BE32-E72D297353CC}">
              <c16:uniqueId val="{00000002-718B-4E9E-A95F-1A4724905F3A}"/>
            </c:ext>
          </c:extLst>
        </c:ser>
        <c:dLbls>
          <c:showLegendKey val="0"/>
          <c:showVal val="0"/>
          <c:showCatName val="0"/>
          <c:showSerName val="0"/>
          <c:showPercent val="0"/>
          <c:showBubbleSize val="0"/>
        </c:dLbls>
        <c:gapWidth val="25"/>
        <c:axId val="204881920"/>
        <c:axId val="204883456"/>
      </c:barChart>
      <c:catAx>
        <c:axId val="204881920"/>
        <c:scaling>
          <c:orientation val="maxMin"/>
        </c:scaling>
        <c:delete val="0"/>
        <c:axPos val="l"/>
        <c:numFmt formatCode="General" sourceLinked="0"/>
        <c:majorTickMark val="out"/>
        <c:minorTickMark val="none"/>
        <c:tickLblPos val="nextTo"/>
        <c:spPr>
          <a:ln>
            <a:noFill/>
          </a:ln>
        </c:spPr>
        <c:txPr>
          <a:bodyPr/>
          <a:lstStyle/>
          <a:p>
            <a:pPr>
              <a:defRPr b="0">
                <a:latin typeface="Arial Narrow" panose="020B0606020202030204" pitchFamily="34" charset="0"/>
              </a:defRPr>
            </a:pPr>
            <a:endParaRPr lang="en-US"/>
          </a:p>
        </c:txPr>
        <c:crossAx val="204883456"/>
        <c:crosses val="autoZero"/>
        <c:auto val="1"/>
        <c:lblAlgn val="ctr"/>
        <c:lblOffset val="800"/>
        <c:noMultiLvlLbl val="0"/>
      </c:catAx>
      <c:valAx>
        <c:axId val="204883456"/>
        <c:scaling>
          <c:orientation val="minMax"/>
          <c:max val="55"/>
          <c:min val="0"/>
        </c:scaling>
        <c:delete val="1"/>
        <c:axPos val="t"/>
        <c:numFmt formatCode="General" sourceLinked="1"/>
        <c:majorTickMark val="out"/>
        <c:minorTickMark val="none"/>
        <c:tickLblPos val="nextTo"/>
        <c:crossAx val="204881920"/>
        <c:crosses val="autoZero"/>
        <c:crossBetween val="between"/>
        <c:majorUnit val="55"/>
      </c:valAx>
      <c:spPr>
        <a:noFill/>
      </c:spPr>
    </c:plotArea>
    <c:plotVisOnly val="1"/>
    <c:dispBlanksAs val="gap"/>
    <c:showDLblsOverMax val="0"/>
  </c:chart>
  <c:spPr>
    <a:noFill/>
    <a:ln>
      <a:noFill/>
    </a:ln>
  </c:spPr>
  <c:txPr>
    <a:bodyPr/>
    <a:lstStyle/>
    <a:p>
      <a:pPr>
        <a:defRPr sz="1100" b="1">
          <a:latin typeface="Arial" pitchFamily="34" charset="0"/>
          <a:cs typeface="Arial" pitchFamily="34" charset="0"/>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9099672000284047"/>
          <c:y val="0.11773148148148148"/>
          <c:w val="0.53560816974292369"/>
          <c:h val="0.75348359828689981"/>
        </c:manualLayout>
      </c:layout>
      <c:barChart>
        <c:barDir val="bar"/>
        <c:grouping val="clustered"/>
        <c:varyColors val="0"/>
        <c:ser>
          <c:idx val="0"/>
          <c:order val="0"/>
          <c:spPr>
            <a:solidFill>
              <a:srgbClr val="33CCCC"/>
            </a:solidFill>
          </c:spPr>
          <c:invertIfNegative val="0"/>
          <c:dLbls>
            <c:spPr>
              <a:noFill/>
              <a:ln>
                <a:noFill/>
              </a:ln>
              <a:effectLst/>
            </c:spPr>
            <c:txPr>
              <a:bodyPr wrap="square" lIns="38100" tIns="19050" rIns="38100" bIns="19050" anchor="ctr">
                <a:spAutoFit/>
              </a:bodyPr>
              <a:lstStyle/>
              <a:p>
                <a:pPr>
                  <a:defRPr>
                    <a:solidFill>
                      <a:srgbClr val="008E8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LAO!$W$38:$W$39</c:f>
              <c:strCache>
                <c:ptCount val="2"/>
                <c:pt idx="0">
                  <c:v>National</c:v>
                </c:pt>
                <c:pt idx="1">
                  <c:v>Vientiane Capital</c:v>
                </c:pt>
              </c:strCache>
            </c:strRef>
          </c:cat>
          <c:val>
            <c:numRef>
              <c:f>LAO!$X$38:$X$39</c:f>
              <c:numCache>
                <c:formatCode>General</c:formatCode>
                <c:ptCount val="2"/>
                <c:pt idx="0">
                  <c:v>0.8</c:v>
                </c:pt>
                <c:pt idx="1">
                  <c:v>2.2000000000000002</c:v>
                </c:pt>
              </c:numCache>
            </c:numRef>
          </c:val>
          <c:extLst>
            <c:ext xmlns:c16="http://schemas.microsoft.com/office/drawing/2014/chart" uri="{C3380CC4-5D6E-409C-BE32-E72D297353CC}">
              <c16:uniqueId val="{00000000-A4AB-47C5-9D20-44A32B16F89C}"/>
            </c:ext>
          </c:extLst>
        </c:ser>
        <c:dLbls>
          <c:showLegendKey val="0"/>
          <c:showVal val="0"/>
          <c:showCatName val="0"/>
          <c:showSerName val="0"/>
          <c:showPercent val="0"/>
          <c:showBubbleSize val="0"/>
        </c:dLbls>
        <c:gapWidth val="25"/>
        <c:axId val="204907648"/>
        <c:axId val="204909184"/>
      </c:barChart>
      <c:catAx>
        <c:axId val="204907648"/>
        <c:scaling>
          <c:orientation val="maxMin"/>
        </c:scaling>
        <c:delete val="0"/>
        <c:axPos val="l"/>
        <c:numFmt formatCode="General" sourceLinked="0"/>
        <c:majorTickMark val="out"/>
        <c:minorTickMark val="none"/>
        <c:tickLblPos val="nextTo"/>
        <c:spPr>
          <a:ln>
            <a:noFill/>
          </a:ln>
        </c:spPr>
        <c:txPr>
          <a:bodyPr/>
          <a:lstStyle/>
          <a:p>
            <a:pPr>
              <a:defRPr b="0">
                <a:latin typeface="Arial Narrow" panose="020B0606020202030204" pitchFamily="34" charset="0"/>
              </a:defRPr>
            </a:pPr>
            <a:endParaRPr lang="en-US"/>
          </a:p>
        </c:txPr>
        <c:crossAx val="204909184"/>
        <c:crosses val="autoZero"/>
        <c:auto val="1"/>
        <c:lblAlgn val="ctr"/>
        <c:lblOffset val="800"/>
        <c:noMultiLvlLbl val="0"/>
      </c:catAx>
      <c:valAx>
        <c:axId val="204909184"/>
        <c:scaling>
          <c:orientation val="minMax"/>
          <c:max val="55"/>
          <c:min val="0"/>
        </c:scaling>
        <c:delete val="1"/>
        <c:axPos val="t"/>
        <c:numFmt formatCode="General" sourceLinked="1"/>
        <c:majorTickMark val="out"/>
        <c:minorTickMark val="none"/>
        <c:tickLblPos val="nextTo"/>
        <c:crossAx val="204907648"/>
        <c:crosses val="autoZero"/>
        <c:crossBetween val="between"/>
        <c:majorUnit val="55"/>
      </c:valAx>
      <c:spPr>
        <a:noFill/>
      </c:spPr>
    </c:plotArea>
    <c:plotVisOnly val="1"/>
    <c:dispBlanksAs val="gap"/>
    <c:showDLblsOverMax val="0"/>
  </c:chart>
  <c:spPr>
    <a:noFill/>
    <a:ln>
      <a:noFill/>
    </a:ln>
  </c:spPr>
  <c:txPr>
    <a:bodyPr/>
    <a:lstStyle/>
    <a:p>
      <a:pPr>
        <a:defRPr sz="1100" b="1">
          <a:latin typeface="Arial" pitchFamily="34" charset="0"/>
          <a:cs typeface="Arial" pitchFamily="34" charset="0"/>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5184854822834646E-2"/>
          <c:y val="0.15623926270856786"/>
          <c:w val="0.91367833415354327"/>
          <c:h val="0.53141841103048071"/>
        </c:manualLayout>
      </c:layout>
      <c:barChart>
        <c:barDir val="col"/>
        <c:grouping val="clustered"/>
        <c:varyColors val="0"/>
        <c:ser>
          <c:idx val="0"/>
          <c:order val="0"/>
          <c:tx>
            <c:strRef>
              <c:f>'HIV prev KP'!$A$4</c:f>
              <c:strCache>
                <c:ptCount val="1"/>
                <c:pt idx="0">
                  <c:v>MSM *</c:v>
                </c:pt>
              </c:strCache>
            </c:strRef>
          </c:tx>
          <c:spPr>
            <a:solidFill>
              <a:srgbClr val="F78E1E"/>
            </a:solidFill>
            <a:ln>
              <a:noFill/>
            </a:ln>
          </c:spPr>
          <c:invertIfNegative val="0"/>
          <c:dLbls>
            <c:dLbl>
              <c:idx val="2"/>
              <c:layout>
                <c:manualLayout>
                  <c:x val="1.2121212121212121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102-40B1-8FEC-0149B2AB279D}"/>
                </c:ext>
              </c:extLst>
            </c:dLbl>
            <c:spPr>
              <a:noFill/>
              <a:ln>
                <a:noFill/>
              </a:ln>
              <a:effectLst/>
            </c:spPr>
            <c:txPr>
              <a:bodyPr/>
              <a:lstStyle/>
              <a:p>
                <a:pPr>
                  <a:defRPr b="1">
                    <a:solidFill>
                      <a:srgbClr val="F78E1E"/>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 KP'!$B$3:$L$3</c:f>
              <c:strCache>
                <c:ptCount val="11"/>
                <c:pt idx="0">
                  <c:v>2007</c:v>
                </c:pt>
                <c:pt idx="1">
                  <c:v>2008</c:v>
                </c:pt>
                <c:pt idx="2">
                  <c:v>2009</c:v>
                </c:pt>
                <c:pt idx="3">
                  <c:v>2010</c:v>
                </c:pt>
                <c:pt idx="4">
                  <c:v>2011</c:v>
                </c:pt>
                <c:pt idx="5">
                  <c:v>2012</c:v>
                </c:pt>
                <c:pt idx="6">
                  <c:v>2013</c:v>
                </c:pt>
                <c:pt idx="7">
                  <c:v>2014</c:v>
                </c:pt>
                <c:pt idx="8">
                  <c:v>2017</c:v>
                </c:pt>
                <c:pt idx="9">
                  <c:v>2020</c:v>
                </c:pt>
                <c:pt idx="10">
                  <c:v>2022</c:v>
                </c:pt>
              </c:strCache>
            </c:strRef>
          </c:cat>
          <c:val>
            <c:numRef>
              <c:f>'HIV prev KP'!$B$4:$L$4</c:f>
              <c:numCache>
                <c:formatCode>General</c:formatCode>
                <c:ptCount val="11"/>
                <c:pt idx="0">
                  <c:v>5.6</c:v>
                </c:pt>
                <c:pt idx="2">
                  <c:v>0</c:v>
                </c:pt>
                <c:pt idx="7">
                  <c:v>1.6</c:v>
                </c:pt>
                <c:pt idx="8">
                  <c:v>2.5</c:v>
                </c:pt>
                <c:pt idx="9">
                  <c:v>5</c:v>
                </c:pt>
              </c:numCache>
            </c:numRef>
          </c:val>
          <c:extLst>
            <c:ext xmlns:c16="http://schemas.microsoft.com/office/drawing/2014/chart" uri="{C3380CC4-5D6E-409C-BE32-E72D297353CC}">
              <c16:uniqueId val="{00000001-B102-40B1-8FEC-0149B2AB279D}"/>
            </c:ext>
          </c:extLst>
        </c:ser>
        <c:ser>
          <c:idx val="1"/>
          <c:order val="1"/>
          <c:tx>
            <c:strRef>
              <c:f>'HIV prev KP'!$A$5</c:f>
              <c:strCache>
                <c:ptCount val="1"/>
                <c:pt idx="0">
                  <c:v>Transgender **</c:v>
                </c:pt>
              </c:strCache>
            </c:strRef>
          </c:tx>
          <c:spPr>
            <a:solidFill>
              <a:srgbClr val="EC008C"/>
            </a:solidFill>
            <a:ln>
              <a:noFill/>
            </a:ln>
          </c:spPr>
          <c:invertIfNegative val="0"/>
          <c:dLbls>
            <c:dLbl>
              <c:idx val="8"/>
              <c:layout>
                <c:manualLayout>
                  <c:x val="-1.3636364124422482E-3"/>
                  <c:y val="1.0444874338292538E-2"/>
                </c:manualLayout>
              </c:layout>
              <c:spPr/>
              <c:txPr>
                <a:bodyPr/>
                <a:lstStyle/>
                <a:p>
                  <a:pPr>
                    <a:defRPr b="1">
                      <a:solidFill>
                        <a:srgbClr val="EC008C"/>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102-40B1-8FEC-0149B2AB279D}"/>
                </c:ext>
              </c:extLst>
            </c:dLbl>
            <c:spPr>
              <a:noFill/>
              <a:ln>
                <a:noFill/>
              </a:ln>
              <a:effectLst/>
            </c:spPr>
            <c:txPr>
              <a:bodyPr/>
              <a:lstStyle/>
              <a:p>
                <a:pPr>
                  <a:defRPr b="1">
                    <a:solidFill>
                      <a:srgbClr val="EC008C"/>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 KP'!$B$3:$L$3</c:f>
              <c:strCache>
                <c:ptCount val="11"/>
                <c:pt idx="0">
                  <c:v>2007</c:v>
                </c:pt>
                <c:pt idx="1">
                  <c:v>2008</c:v>
                </c:pt>
                <c:pt idx="2">
                  <c:v>2009</c:v>
                </c:pt>
                <c:pt idx="3">
                  <c:v>2010</c:v>
                </c:pt>
                <c:pt idx="4">
                  <c:v>2011</c:v>
                </c:pt>
                <c:pt idx="5">
                  <c:v>2012</c:v>
                </c:pt>
                <c:pt idx="6">
                  <c:v>2013</c:v>
                </c:pt>
                <c:pt idx="7">
                  <c:v>2014</c:v>
                </c:pt>
                <c:pt idx="8">
                  <c:v>2017</c:v>
                </c:pt>
                <c:pt idx="9">
                  <c:v>2020</c:v>
                </c:pt>
                <c:pt idx="10">
                  <c:v>2022</c:v>
                </c:pt>
              </c:strCache>
            </c:strRef>
          </c:cat>
          <c:val>
            <c:numRef>
              <c:f>'HIV prev KP'!$B$5:$L$5</c:f>
              <c:numCache>
                <c:formatCode>General</c:formatCode>
                <c:ptCount val="11"/>
                <c:pt idx="3">
                  <c:v>4.2</c:v>
                </c:pt>
                <c:pt idx="5">
                  <c:v>3.3</c:v>
                </c:pt>
              </c:numCache>
            </c:numRef>
          </c:val>
          <c:extLst>
            <c:ext xmlns:c16="http://schemas.microsoft.com/office/drawing/2014/chart" uri="{C3380CC4-5D6E-409C-BE32-E72D297353CC}">
              <c16:uniqueId val="{00000003-B102-40B1-8FEC-0149B2AB279D}"/>
            </c:ext>
          </c:extLst>
        </c:ser>
        <c:ser>
          <c:idx val="3"/>
          <c:order val="2"/>
          <c:tx>
            <c:strRef>
              <c:f>'HIV prev KP'!$A$6</c:f>
              <c:strCache>
                <c:ptCount val="1"/>
                <c:pt idx="0">
                  <c:v>PWID/PWUD***</c:v>
                </c:pt>
              </c:strCache>
            </c:strRef>
          </c:tx>
          <c:spPr>
            <a:solidFill>
              <a:srgbClr val="00AEEF"/>
            </a:solidFill>
            <a:ln w="38100">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 KP'!$B$3:$L$3</c:f>
              <c:strCache>
                <c:ptCount val="11"/>
                <c:pt idx="0">
                  <c:v>2007</c:v>
                </c:pt>
                <c:pt idx="1">
                  <c:v>2008</c:v>
                </c:pt>
                <c:pt idx="2">
                  <c:v>2009</c:v>
                </c:pt>
                <c:pt idx="3">
                  <c:v>2010</c:v>
                </c:pt>
                <c:pt idx="4">
                  <c:v>2011</c:v>
                </c:pt>
                <c:pt idx="5">
                  <c:v>2012</c:v>
                </c:pt>
                <c:pt idx="6">
                  <c:v>2013</c:v>
                </c:pt>
                <c:pt idx="7">
                  <c:v>2014</c:v>
                </c:pt>
                <c:pt idx="8">
                  <c:v>2017</c:v>
                </c:pt>
                <c:pt idx="9">
                  <c:v>2020</c:v>
                </c:pt>
                <c:pt idx="10">
                  <c:v>2022</c:v>
                </c:pt>
              </c:strCache>
            </c:strRef>
          </c:cat>
          <c:val>
            <c:numRef>
              <c:f>'HIV prev KP'!$B$6:$L$6</c:f>
              <c:numCache>
                <c:formatCode>General</c:formatCode>
                <c:ptCount val="11"/>
                <c:pt idx="3">
                  <c:v>1.5</c:v>
                </c:pt>
                <c:pt idx="10">
                  <c:v>0</c:v>
                </c:pt>
              </c:numCache>
            </c:numRef>
          </c:val>
          <c:extLst>
            <c:ext xmlns:c16="http://schemas.microsoft.com/office/drawing/2014/chart" uri="{C3380CC4-5D6E-409C-BE32-E72D297353CC}">
              <c16:uniqueId val="{00000004-B102-40B1-8FEC-0149B2AB279D}"/>
            </c:ext>
          </c:extLst>
        </c:ser>
        <c:ser>
          <c:idx val="4"/>
          <c:order val="3"/>
          <c:tx>
            <c:strRef>
              <c:f>'HIV prev KP'!$A$7</c:f>
              <c:strCache>
                <c:ptCount val="1"/>
                <c:pt idx="0">
                  <c:v>FSW</c:v>
                </c:pt>
              </c:strCache>
            </c:strRef>
          </c:tx>
          <c:spPr>
            <a:solidFill>
              <a:srgbClr val="88C540"/>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 KP'!$B$3:$L$3</c:f>
              <c:strCache>
                <c:ptCount val="11"/>
                <c:pt idx="0">
                  <c:v>2007</c:v>
                </c:pt>
                <c:pt idx="1">
                  <c:v>2008</c:v>
                </c:pt>
                <c:pt idx="2">
                  <c:v>2009</c:v>
                </c:pt>
                <c:pt idx="3">
                  <c:v>2010</c:v>
                </c:pt>
                <c:pt idx="4">
                  <c:v>2011</c:v>
                </c:pt>
                <c:pt idx="5">
                  <c:v>2012</c:v>
                </c:pt>
                <c:pt idx="6">
                  <c:v>2013</c:v>
                </c:pt>
                <c:pt idx="7">
                  <c:v>2014</c:v>
                </c:pt>
                <c:pt idx="8">
                  <c:v>2017</c:v>
                </c:pt>
                <c:pt idx="9">
                  <c:v>2020</c:v>
                </c:pt>
                <c:pt idx="10">
                  <c:v>2022</c:v>
                </c:pt>
              </c:strCache>
            </c:strRef>
          </c:cat>
          <c:val>
            <c:numRef>
              <c:f>'HIV prev KP'!$B$7:$L$7</c:f>
              <c:numCache>
                <c:formatCode>General</c:formatCode>
                <c:ptCount val="11"/>
                <c:pt idx="1">
                  <c:v>0.4</c:v>
                </c:pt>
                <c:pt idx="4">
                  <c:v>0.98</c:v>
                </c:pt>
                <c:pt idx="7">
                  <c:v>1.4</c:v>
                </c:pt>
                <c:pt idx="8">
                  <c:v>1</c:v>
                </c:pt>
                <c:pt idx="9">
                  <c:v>1</c:v>
                </c:pt>
              </c:numCache>
            </c:numRef>
          </c:val>
          <c:extLst>
            <c:ext xmlns:c16="http://schemas.microsoft.com/office/drawing/2014/chart" uri="{C3380CC4-5D6E-409C-BE32-E72D297353CC}">
              <c16:uniqueId val="{00000005-B102-40B1-8FEC-0149B2AB279D}"/>
            </c:ext>
          </c:extLst>
        </c:ser>
        <c:dLbls>
          <c:showLegendKey val="0"/>
          <c:showVal val="0"/>
          <c:showCatName val="0"/>
          <c:showSerName val="0"/>
          <c:showPercent val="0"/>
          <c:showBubbleSize val="0"/>
        </c:dLbls>
        <c:gapWidth val="28"/>
        <c:axId val="45356928"/>
        <c:axId val="45358464"/>
      </c:barChart>
      <c:catAx>
        <c:axId val="45356928"/>
        <c:scaling>
          <c:orientation val="minMax"/>
        </c:scaling>
        <c:delete val="0"/>
        <c:axPos val="b"/>
        <c:majorGridlines>
          <c:spPr>
            <a:ln>
              <a:prstDash val="sysDot"/>
            </a:ln>
          </c:spPr>
        </c:majorGridlines>
        <c:numFmt formatCode="General" sourceLinked="1"/>
        <c:majorTickMark val="none"/>
        <c:minorTickMark val="none"/>
        <c:tickLblPos val="nextTo"/>
        <c:crossAx val="45358464"/>
        <c:crosses val="autoZero"/>
        <c:auto val="1"/>
        <c:lblAlgn val="ctr"/>
        <c:lblOffset val="100"/>
        <c:noMultiLvlLbl val="0"/>
      </c:catAx>
      <c:valAx>
        <c:axId val="45358464"/>
        <c:scaling>
          <c:orientation val="minMax"/>
          <c:max val="10"/>
        </c:scaling>
        <c:delete val="0"/>
        <c:axPos val="l"/>
        <c:majorGridlines>
          <c:spPr>
            <a:ln>
              <a:prstDash val="sysDot"/>
            </a:ln>
          </c:spPr>
        </c:majorGridlines>
        <c:title>
          <c:tx>
            <c:rich>
              <a:bodyPr rot="0" vert="horz"/>
              <a:lstStyle/>
              <a:p>
                <a:pPr>
                  <a:defRPr/>
                </a:pPr>
                <a:r>
                  <a:rPr lang="en-US"/>
                  <a:t>%</a:t>
                </a:r>
              </a:p>
            </c:rich>
          </c:tx>
          <c:layout>
            <c:manualLayout>
              <c:xMode val="edge"/>
              <c:yMode val="edge"/>
              <c:x val="4.034264271653544E-2"/>
              <c:y val="0.11561270531764842"/>
            </c:manualLayout>
          </c:layout>
          <c:overlay val="0"/>
        </c:title>
        <c:numFmt formatCode="General" sourceLinked="1"/>
        <c:majorTickMark val="out"/>
        <c:minorTickMark val="none"/>
        <c:tickLblPos val="nextTo"/>
        <c:spPr>
          <a:ln>
            <a:noFill/>
          </a:ln>
        </c:spPr>
        <c:crossAx val="45356928"/>
        <c:crosses val="autoZero"/>
        <c:crossBetween val="between"/>
        <c:majorUnit val="2"/>
      </c:valAx>
    </c:plotArea>
    <c:legend>
      <c:legendPos val="r"/>
      <c:layout>
        <c:manualLayout>
          <c:xMode val="edge"/>
          <c:yMode val="edge"/>
          <c:x val="0.21009616961942257"/>
          <c:y val="4.231279580754236E-2"/>
          <c:w val="0.65709133038057743"/>
          <c:h val="0.11930581766441145"/>
        </c:manualLayout>
      </c:layout>
      <c:overlay val="0"/>
    </c:legend>
    <c:plotVisOnly val="1"/>
    <c:dispBlanksAs val="span"/>
    <c:showDLblsOverMax val="0"/>
  </c:chart>
  <c:txPr>
    <a:bodyPr/>
    <a:lstStyle/>
    <a:p>
      <a:pPr>
        <a:defRPr sz="1400" b="0">
          <a:latin typeface="Arial" pitchFamily="34" charset="0"/>
          <a:cs typeface="Arial" pitchFamily="34" charset="0"/>
        </a:defRPr>
      </a:pPr>
      <a:endParaRPr lang="en-US"/>
    </a:p>
  </c:txPr>
  <c:externalData r:id="rId2">
    <c:autoUpdate val="0"/>
  </c:externalData>
  <c:userShapes r:id="rId3"/>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987270341207348E-2"/>
          <c:y val="0.17105596385325184"/>
          <c:w val="0.869571741032371"/>
          <c:h val="0.61573222322772569"/>
        </c:manualLayout>
      </c:layout>
      <c:barChart>
        <c:barDir val="col"/>
        <c:grouping val="clustered"/>
        <c:varyColors val="0"/>
        <c:ser>
          <c:idx val="0"/>
          <c:order val="0"/>
          <c:tx>
            <c:strRef>
              <c:f>FSW!$D$170</c:f>
              <c:strCache>
                <c:ptCount val="1"/>
                <c:pt idx="0">
                  <c:v>HIV</c:v>
                </c:pt>
              </c:strCache>
            </c:strRef>
          </c:tx>
          <c:spPr>
            <a:solidFill>
              <a:srgbClr val="FF5050"/>
            </a:solidFill>
            <a:ln>
              <a:noFill/>
            </a:ln>
            <a:effectLst>
              <a:innerShdw>
                <a:srgbClr val="4F81BD"/>
              </a:innerShdw>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Nova" panose="020B050402020202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FSW!$E$169:$K$169</c:f>
              <c:strCache>
                <c:ptCount val="7"/>
                <c:pt idx="0">
                  <c:v>Vientiane Capital</c:v>
                </c:pt>
                <c:pt idx="1">
                  <c:v>Savannakhet</c:v>
                </c:pt>
                <c:pt idx="2">
                  <c:v>Champasak</c:v>
                </c:pt>
                <c:pt idx="3">
                  <c:v>Luang Prabang</c:v>
                </c:pt>
                <c:pt idx="4">
                  <c:v>Bokeo</c:v>
                </c:pt>
                <c:pt idx="5">
                  <c:v>Luang Namtha</c:v>
                </c:pt>
                <c:pt idx="6">
                  <c:v>Aggregate</c:v>
                </c:pt>
              </c:strCache>
            </c:strRef>
          </c:cat>
          <c:val>
            <c:numRef>
              <c:f>FSW!$E$170:$K$170</c:f>
              <c:numCache>
                <c:formatCode>General</c:formatCode>
                <c:ptCount val="7"/>
                <c:pt idx="0">
                  <c:v>2.2000000000000002</c:v>
                </c:pt>
                <c:pt idx="1">
                  <c:v>0.5</c:v>
                </c:pt>
                <c:pt idx="2">
                  <c:v>1</c:v>
                </c:pt>
                <c:pt idx="3">
                  <c:v>0</c:v>
                </c:pt>
                <c:pt idx="4">
                  <c:v>1.9</c:v>
                </c:pt>
                <c:pt idx="5">
                  <c:v>0.7</c:v>
                </c:pt>
                <c:pt idx="6">
                  <c:v>1</c:v>
                </c:pt>
              </c:numCache>
            </c:numRef>
          </c:val>
          <c:extLst>
            <c:ext xmlns:c16="http://schemas.microsoft.com/office/drawing/2014/chart" uri="{C3380CC4-5D6E-409C-BE32-E72D297353CC}">
              <c16:uniqueId val="{00000000-F8ED-44BF-9D13-E9AF7E27A18E}"/>
            </c:ext>
          </c:extLst>
        </c:ser>
        <c:ser>
          <c:idx val="1"/>
          <c:order val="1"/>
          <c:tx>
            <c:strRef>
              <c:f>FSW!$D$171</c:f>
              <c:strCache>
                <c:ptCount val="1"/>
                <c:pt idx="0">
                  <c:v>Chlamydia trachomatis</c:v>
                </c:pt>
              </c:strCache>
            </c:strRef>
          </c:tx>
          <c:spPr>
            <a:solidFill>
              <a:srgbClr val="F78E1E"/>
            </a:solidFill>
            <a:ln>
              <a:noFill/>
            </a:ln>
            <a:effectLst>
              <a:innerShdw>
                <a:srgbClr val="F78E1E"/>
              </a:innerShdw>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Nova" panose="020B050402020202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FSW!$E$169:$K$169</c:f>
              <c:strCache>
                <c:ptCount val="7"/>
                <c:pt idx="0">
                  <c:v>Vientiane Capital</c:v>
                </c:pt>
                <c:pt idx="1">
                  <c:v>Savannakhet</c:v>
                </c:pt>
                <c:pt idx="2">
                  <c:v>Champasak</c:v>
                </c:pt>
                <c:pt idx="3">
                  <c:v>Luang Prabang</c:v>
                </c:pt>
                <c:pt idx="4">
                  <c:v>Bokeo</c:v>
                </c:pt>
                <c:pt idx="5">
                  <c:v>Luang Namtha</c:v>
                </c:pt>
                <c:pt idx="6">
                  <c:v>Aggregate</c:v>
                </c:pt>
              </c:strCache>
            </c:strRef>
          </c:cat>
          <c:val>
            <c:numRef>
              <c:f>FSW!$E$171:$K$171</c:f>
              <c:numCache>
                <c:formatCode>General</c:formatCode>
                <c:ptCount val="7"/>
                <c:pt idx="0">
                  <c:v>40.700000000000003</c:v>
                </c:pt>
                <c:pt idx="1">
                  <c:v>32</c:v>
                </c:pt>
                <c:pt idx="2">
                  <c:v>31.9</c:v>
                </c:pt>
                <c:pt idx="3">
                  <c:v>40.5</c:v>
                </c:pt>
                <c:pt idx="4">
                  <c:v>53.4</c:v>
                </c:pt>
                <c:pt idx="5">
                  <c:v>55.5</c:v>
                </c:pt>
                <c:pt idx="6">
                  <c:v>38.1</c:v>
                </c:pt>
              </c:numCache>
            </c:numRef>
          </c:val>
          <c:extLst>
            <c:ext xmlns:c16="http://schemas.microsoft.com/office/drawing/2014/chart" uri="{C3380CC4-5D6E-409C-BE32-E72D297353CC}">
              <c16:uniqueId val="{00000001-F8ED-44BF-9D13-E9AF7E27A18E}"/>
            </c:ext>
          </c:extLst>
        </c:ser>
        <c:ser>
          <c:idx val="2"/>
          <c:order val="2"/>
          <c:tx>
            <c:strRef>
              <c:f>FSW!$D$172</c:f>
              <c:strCache>
                <c:ptCount val="1"/>
                <c:pt idx="0">
                  <c:v>Neisseria gonorrhoeae</c:v>
                </c:pt>
              </c:strCache>
            </c:strRef>
          </c:tx>
          <c:spPr>
            <a:solidFill>
              <a:srgbClr val="FF99FF"/>
            </a:solidFill>
            <a:ln>
              <a:noFill/>
            </a:ln>
            <a:effectLst>
              <a:innerShdw>
                <a:srgbClr val="9BBB59"/>
              </a:innerShdw>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Nova" panose="020B050402020202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FSW!$E$169:$K$169</c:f>
              <c:strCache>
                <c:ptCount val="7"/>
                <c:pt idx="0">
                  <c:v>Vientiane Capital</c:v>
                </c:pt>
                <c:pt idx="1">
                  <c:v>Savannakhet</c:v>
                </c:pt>
                <c:pt idx="2">
                  <c:v>Champasak</c:v>
                </c:pt>
                <c:pt idx="3">
                  <c:v>Luang Prabang</c:v>
                </c:pt>
                <c:pt idx="4">
                  <c:v>Bokeo</c:v>
                </c:pt>
                <c:pt idx="5">
                  <c:v>Luang Namtha</c:v>
                </c:pt>
                <c:pt idx="6">
                  <c:v>Aggregate</c:v>
                </c:pt>
              </c:strCache>
            </c:strRef>
          </c:cat>
          <c:val>
            <c:numRef>
              <c:f>FSW!$E$172:$K$172</c:f>
              <c:numCache>
                <c:formatCode>General</c:formatCode>
                <c:ptCount val="7"/>
                <c:pt idx="0">
                  <c:v>24.6</c:v>
                </c:pt>
                <c:pt idx="1">
                  <c:v>17.100000000000001</c:v>
                </c:pt>
                <c:pt idx="2">
                  <c:v>15.1</c:v>
                </c:pt>
                <c:pt idx="3">
                  <c:v>19</c:v>
                </c:pt>
                <c:pt idx="4">
                  <c:v>26.1</c:v>
                </c:pt>
                <c:pt idx="5">
                  <c:v>30.6</c:v>
                </c:pt>
                <c:pt idx="6">
                  <c:v>20.6</c:v>
                </c:pt>
              </c:numCache>
            </c:numRef>
          </c:val>
          <c:extLst>
            <c:ext xmlns:c16="http://schemas.microsoft.com/office/drawing/2014/chart" uri="{C3380CC4-5D6E-409C-BE32-E72D297353CC}">
              <c16:uniqueId val="{00000002-F8ED-44BF-9D13-E9AF7E27A18E}"/>
            </c:ext>
          </c:extLst>
        </c:ser>
        <c:dLbls>
          <c:dLblPos val="outEnd"/>
          <c:showLegendKey val="0"/>
          <c:showVal val="1"/>
          <c:showCatName val="0"/>
          <c:showSerName val="0"/>
          <c:showPercent val="0"/>
          <c:showBubbleSize val="0"/>
        </c:dLbls>
        <c:gapWidth val="164"/>
        <c:overlap val="-22"/>
        <c:axId val="319079304"/>
        <c:axId val="319078976"/>
      </c:barChart>
      <c:catAx>
        <c:axId val="319079304"/>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Nova" panose="020B0504020202020204" pitchFamily="34" charset="0"/>
                <a:ea typeface="+mn-ea"/>
                <a:cs typeface="Calibri" panose="020F0502020204030204" pitchFamily="34" charset="0"/>
              </a:defRPr>
            </a:pPr>
            <a:endParaRPr lang="en-US"/>
          </a:p>
        </c:txPr>
        <c:crossAx val="319078976"/>
        <c:crosses val="autoZero"/>
        <c:auto val="1"/>
        <c:lblAlgn val="ctr"/>
        <c:lblOffset val="100"/>
        <c:noMultiLvlLbl val="0"/>
      </c:catAx>
      <c:valAx>
        <c:axId val="319078976"/>
        <c:scaling>
          <c:orientation val="minMax"/>
        </c:scaling>
        <c:delete val="0"/>
        <c:axPos val="l"/>
        <c:title>
          <c:tx>
            <c:rich>
              <a:bodyPr rot="-5400000" spcFirstLastPara="1" vertOverflow="ellipsis" vert="horz" wrap="square" anchor="ctr" anchorCtr="1"/>
              <a:lstStyle/>
              <a:p>
                <a:pPr>
                  <a:defRPr sz="1400" b="0" i="0" u="none" strike="noStrike" kern="1200" baseline="0">
                    <a:solidFill>
                      <a:schemeClr val="tx1"/>
                    </a:solidFill>
                    <a:latin typeface="Arial Nova" panose="020B0504020202020204" pitchFamily="34" charset="0"/>
                    <a:ea typeface="+mn-ea"/>
                    <a:cs typeface="Calibri" panose="020F0502020204030204" pitchFamily="34" charset="0"/>
                  </a:defRPr>
                </a:pPr>
                <a:r>
                  <a:rPr lang="en-US"/>
                  <a:t>Percentage</a:t>
                </a:r>
              </a:p>
            </c:rich>
          </c:tx>
          <c:layout>
            <c:manualLayout>
              <c:xMode val="edge"/>
              <c:yMode val="edge"/>
              <c:x val="2.3539981254400245E-2"/>
              <c:y val="0.2657384871631982"/>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Arial Nova" panose="020B0504020202020204" pitchFamily="34" charset="0"/>
                  <a:ea typeface="+mn-ea"/>
                  <a:cs typeface="Calibri" panose="020F050202020403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Arial Nova" panose="020B0504020202020204" pitchFamily="34" charset="0"/>
                <a:ea typeface="+mn-ea"/>
                <a:cs typeface="Calibri" panose="020F0502020204030204" pitchFamily="34" charset="0"/>
              </a:defRPr>
            </a:pPr>
            <a:endParaRPr lang="en-US"/>
          </a:p>
        </c:txPr>
        <c:crossAx val="31907930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Nova" panose="020B0504020202020204" pitchFamily="34" charset="0"/>
              <a:ea typeface="+mn-ea"/>
              <a:cs typeface="Calibri" panose="020F0502020204030204" pitchFamily="34" charset="0"/>
            </a:defRPr>
          </a:pPr>
          <a:endParaRPr lang="en-US"/>
        </a:p>
      </c:txPr>
    </c:legend>
    <c:plotVisOnly val="1"/>
    <c:dispBlanksAs val="gap"/>
    <c:showDLblsOverMax val="0"/>
  </c:chart>
  <c:spPr>
    <a:solidFill>
      <a:srgbClr val="FFFFFF"/>
    </a:solidFill>
    <a:ln w="9525" cap="flat" cmpd="sng" algn="ctr">
      <a:noFill/>
      <a:round/>
    </a:ln>
    <a:effectLst/>
  </c:spPr>
  <c:txPr>
    <a:bodyPr/>
    <a:lstStyle/>
    <a:p>
      <a:pPr>
        <a:defRPr sz="1400" b="0">
          <a:solidFill>
            <a:schemeClr val="tx1"/>
          </a:solidFill>
          <a:latin typeface="Arial Nova" panose="020B0504020202020204" pitchFamily="34" charset="0"/>
          <a:cs typeface="Calibri" panose="020F0502020204030204" pitchFamily="34" charset="0"/>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0982777777777779E-2"/>
          <c:y val="6.4675925925925928E-2"/>
          <c:w val="0.88131037613452168"/>
          <c:h val="0.65635728610053057"/>
        </c:manualLayout>
      </c:layout>
      <c:lineChart>
        <c:grouping val="standard"/>
        <c:varyColors val="0"/>
        <c:ser>
          <c:idx val="0"/>
          <c:order val="0"/>
          <c:tx>
            <c:strRef>
              <c:f>FSW!$A$11</c:f>
              <c:strCache>
                <c:ptCount val="1"/>
                <c:pt idx="0">
                  <c:v>Chlamydia</c:v>
                </c:pt>
              </c:strCache>
            </c:strRef>
          </c:tx>
          <c:spPr>
            <a:ln w="31750" cap="rnd">
              <a:solidFill>
                <a:srgbClr val="FF99FF"/>
              </a:solidFill>
              <a:round/>
            </a:ln>
            <a:effectLst/>
          </c:spPr>
          <c:marker>
            <c:symbol val="circle"/>
            <c:size val="8"/>
            <c:spPr>
              <a:solidFill>
                <a:srgbClr val="FF99FF"/>
              </a:solidFill>
              <a:ln w="9525">
                <a:noFill/>
              </a:ln>
              <a:effectLst/>
            </c:spPr>
          </c:marker>
          <c:dLbls>
            <c:dLbl>
              <c:idx val="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B767-4F93-9299-AC20EFE2AA25}"/>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FSW!$B$10:$H$10</c:f>
              <c:numCache>
                <c:formatCode>General</c:formatCode>
                <c:ptCount val="7"/>
                <c:pt idx="0">
                  <c:v>2001</c:v>
                </c:pt>
                <c:pt idx="1">
                  <c:v>2004</c:v>
                </c:pt>
                <c:pt idx="2">
                  <c:v>2008</c:v>
                </c:pt>
                <c:pt idx="3">
                  <c:v>2011</c:v>
                </c:pt>
                <c:pt idx="4">
                  <c:v>2014</c:v>
                </c:pt>
                <c:pt idx="5">
                  <c:v>2017</c:v>
                </c:pt>
                <c:pt idx="6">
                  <c:v>2020</c:v>
                </c:pt>
              </c:numCache>
            </c:numRef>
          </c:cat>
          <c:val>
            <c:numRef>
              <c:f>FSW!$B$11:$H$11</c:f>
              <c:numCache>
                <c:formatCode>0.0</c:formatCode>
                <c:ptCount val="7"/>
                <c:pt idx="0">
                  <c:v>30.36</c:v>
                </c:pt>
                <c:pt idx="1">
                  <c:v>31.33</c:v>
                </c:pt>
                <c:pt idx="2">
                  <c:v>18.53</c:v>
                </c:pt>
                <c:pt idx="3">
                  <c:v>34.909999999999997</c:v>
                </c:pt>
                <c:pt idx="4">
                  <c:v>21.39</c:v>
                </c:pt>
                <c:pt idx="5">
                  <c:v>23.8</c:v>
                </c:pt>
                <c:pt idx="6">
                  <c:v>38.1</c:v>
                </c:pt>
              </c:numCache>
            </c:numRef>
          </c:val>
          <c:smooth val="0"/>
          <c:extLst>
            <c:ext xmlns:c16="http://schemas.microsoft.com/office/drawing/2014/chart" uri="{C3380CC4-5D6E-409C-BE32-E72D297353CC}">
              <c16:uniqueId val="{00000001-AB76-4880-8C64-81E832131283}"/>
            </c:ext>
          </c:extLst>
        </c:ser>
        <c:ser>
          <c:idx val="1"/>
          <c:order val="1"/>
          <c:tx>
            <c:strRef>
              <c:f>FSW!$A$12</c:f>
              <c:strCache>
                <c:ptCount val="1"/>
                <c:pt idx="0">
                  <c:v>Gonorrhea</c:v>
                </c:pt>
              </c:strCache>
            </c:strRef>
          </c:tx>
          <c:spPr>
            <a:ln w="31750" cap="rnd">
              <a:solidFill>
                <a:srgbClr val="FF9933"/>
              </a:solidFill>
              <a:round/>
            </a:ln>
            <a:effectLst/>
          </c:spPr>
          <c:marker>
            <c:symbol val="circle"/>
            <c:size val="8"/>
            <c:spPr>
              <a:solidFill>
                <a:srgbClr val="FF9933"/>
              </a:solidFill>
              <a:ln w="9525">
                <a:noFill/>
              </a:ln>
              <a:effectLst/>
            </c:spPr>
          </c:marker>
          <c:dLbls>
            <c:dLbl>
              <c:idx val="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B767-4F93-9299-AC20EFE2AA25}"/>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FSW!$B$10:$H$10</c:f>
              <c:numCache>
                <c:formatCode>General</c:formatCode>
                <c:ptCount val="7"/>
                <c:pt idx="0">
                  <c:v>2001</c:v>
                </c:pt>
                <c:pt idx="1">
                  <c:v>2004</c:v>
                </c:pt>
                <c:pt idx="2">
                  <c:v>2008</c:v>
                </c:pt>
                <c:pt idx="3">
                  <c:v>2011</c:v>
                </c:pt>
                <c:pt idx="4">
                  <c:v>2014</c:v>
                </c:pt>
                <c:pt idx="5">
                  <c:v>2017</c:v>
                </c:pt>
                <c:pt idx="6">
                  <c:v>2020</c:v>
                </c:pt>
              </c:numCache>
            </c:numRef>
          </c:cat>
          <c:val>
            <c:numRef>
              <c:f>FSW!$B$12:$H$12</c:f>
              <c:numCache>
                <c:formatCode>0.0</c:formatCode>
                <c:ptCount val="7"/>
                <c:pt idx="0">
                  <c:v>14.06</c:v>
                </c:pt>
                <c:pt idx="1">
                  <c:v>18.82</c:v>
                </c:pt>
                <c:pt idx="2">
                  <c:v>6.7859999999999996</c:v>
                </c:pt>
                <c:pt idx="3">
                  <c:v>13.02</c:v>
                </c:pt>
                <c:pt idx="4">
                  <c:v>7.46</c:v>
                </c:pt>
                <c:pt idx="5">
                  <c:v>14.6</c:v>
                </c:pt>
                <c:pt idx="6">
                  <c:v>20.6</c:v>
                </c:pt>
              </c:numCache>
            </c:numRef>
          </c:val>
          <c:smooth val="0"/>
          <c:extLst>
            <c:ext xmlns:c16="http://schemas.microsoft.com/office/drawing/2014/chart" uri="{C3380CC4-5D6E-409C-BE32-E72D297353CC}">
              <c16:uniqueId val="{00000003-AB76-4880-8C64-81E832131283}"/>
            </c:ext>
          </c:extLst>
        </c:ser>
        <c:ser>
          <c:idx val="2"/>
          <c:order val="2"/>
          <c:tx>
            <c:strRef>
              <c:f>FSW!$A$13</c:f>
              <c:strCache>
                <c:ptCount val="1"/>
                <c:pt idx="0">
                  <c:v>Chlamydia and/or gonorrhea</c:v>
                </c:pt>
              </c:strCache>
            </c:strRef>
          </c:tx>
          <c:spPr>
            <a:ln w="31750" cap="rnd">
              <a:solidFill>
                <a:srgbClr val="00B0F0"/>
              </a:solidFill>
              <a:round/>
            </a:ln>
            <a:effectLst/>
          </c:spPr>
          <c:marker>
            <c:symbol val="circle"/>
            <c:size val="8"/>
            <c:spPr>
              <a:solidFill>
                <a:srgbClr val="00B0F0"/>
              </a:solidFill>
              <a:ln w="9525">
                <a:noFill/>
              </a:ln>
              <a:effectLst/>
            </c:spPr>
          </c:marker>
          <c:dLbls>
            <c:dLbl>
              <c:idx val="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B767-4F93-9299-AC20EFE2AA25}"/>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FSW!$B$10:$H$10</c:f>
              <c:numCache>
                <c:formatCode>General</c:formatCode>
                <c:ptCount val="7"/>
                <c:pt idx="0">
                  <c:v>2001</c:v>
                </c:pt>
                <c:pt idx="1">
                  <c:v>2004</c:v>
                </c:pt>
                <c:pt idx="2">
                  <c:v>2008</c:v>
                </c:pt>
                <c:pt idx="3">
                  <c:v>2011</c:v>
                </c:pt>
                <c:pt idx="4">
                  <c:v>2014</c:v>
                </c:pt>
                <c:pt idx="5">
                  <c:v>2017</c:v>
                </c:pt>
                <c:pt idx="6">
                  <c:v>2020</c:v>
                </c:pt>
              </c:numCache>
            </c:numRef>
          </c:cat>
          <c:val>
            <c:numRef>
              <c:f>FSW!$B$13:$H$13</c:f>
              <c:numCache>
                <c:formatCode>0.0</c:formatCode>
                <c:ptCount val="7"/>
                <c:pt idx="0">
                  <c:v>36.53</c:v>
                </c:pt>
                <c:pt idx="1">
                  <c:v>39.049999999999997</c:v>
                </c:pt>
                <c:pt idx="2">
                  <c:v>21.51</c:v>
                </c:pt>
                <c:pt idx="3">
                  <c:v>40.700000000000003</c:v>
                </c:pt>
                <c:pt idx="4">
                  <c:v>25.25</c:v>
                </c:pt>
                <c:pt idx="5">
                  <c:v>31.2</c:v>
                </c:pt>
                <c:pt idx="6">
                  <c:v>46.9</c:v>
                </c:pt>
              </c:numCache>
            </c:numRef>
          </c:val>
          <c:smooth val="0"/>
          <c:extLst>
            <c:ext xmlns:c16="http://schemas.microsoft.com/office/drawing/2014/chart" uri="{C3380CC4-5D6E-409C-BE32-E72D297353CC}">
              <c16:uniqueId val="{00000005-AB76-4880-8C64-81E832131283}"/>
            </c:ext>
          </c:extLst>
        </c:ser>
        <c:dLbls>
          <c:showLegendKey val="0"/>
          <c:showVal val="0"/>
          <c:showCatName val="0"/>
          <c:showSerName val="0"/>
          <c:showPercent val="0"/>
          <c:showBubbleSize val="0"/>
        </c:dLbls>
        <c:marker val="1"/>
        <c:smooth val="0"/>
        <c:axId val="1416782783"/>
        <c:axId val="1416778207"/>
      </c:lineChart>
      <c:catAx>
        <c:axId val="1416782783"/>
        <c:scaling>
          <c:orientation val="minMax"/>
        </c:scaling>
        <c:delete val="0"/>
        <c:axPos val="b"/>
        <c:majorGridlines>
          <c:spPr>
            <a:ln w="9525" cap="flat" cmpd="sng" algn="ctr">
              <a:solidFill>
                <a:schemeClr val="bg1">
                  <a:lumMod val="95000"/>
                </a:schemeClr>
              </a:solidFill>
              <a:prstDash val="sysDot"/>
              <a:round/>
            </a:ln>
            <a:effectLst/>
          </c:spPr>
        </c:majorGridlines>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0" i="0" u="none" strike="noStrike" kern="1200" baseline="0">
                <a:solidFill>
                  <a:schemeClr val="tx1"/>
                </a:solidFill>
                <a:latin typeface="Arial Nova" panose="020B0504020202020204" pitchFamily="34" charset="0"/>
                <a:ea typeface="+mn-ea"/>
                <a:cs typeface="+mn-cs"/>
              </a:defRPr>
            </a:pPr>
            <a:endParaRPr lang="en-US"/>
          </a:p>
        </c:txPr>
        <c:crossAx val="1416778207"/>
        <c:crosses val="autoZero"/>
        <c:auto val="1"/>
        <c:lblAlgn val="ctr"/>
        <c:lblOffset val="100"/>
        <c:noMultiLvlLbl val="0"/>
      </c:catAx>
      <c:valAx>
        <c:axId val="1416778207"/>
        <c:scaling>
          <c:orientation val="minMax"/>
          <c:max val="50"/>
        </c:scaling>
        <c:delete val="0"/>
        <c:axPos val="l"/>
        <c:majorGridlines>
          <c:spPr>
            <a:ln w="9525" cap="flat" cmpd="sng" algn="ctr">
              <a:solidFill>
                <a:schemeClr val="bg1">
                  <a:lumMod val="95000"/>
                </a:schemeClr>
              </a:solidFill>
              <a:prstDash val="sysDot"/>
              <a:round/>
            </a:ln>
            <a:effectLst/>
          </c:spPr>
        </c:majorGridlines>
        <c:title>
          <c:tx>
            <c:rich>
              <a:bodyPr rot="0" vert="horz"/>
              <a:lstStyle/>
              <a:p>
                <a:pPr>
                  <a:defRPr/>
                </a:pPr>
                <a:r>
                  <a:rPr lang="en-US" dirty="0"/>
                  <a:t>%</a:t>
                </a:r>
              </a:p>
            </c:rich>
          </c:tx>
          <c:layout>
            <c:manualLayout>
              <c:xMode val="edge"/>
              <c:yMode val="edge"/>
              <c:x val="6.993861112077264E-2"/>
              <c:y val="3.7607160207874107E-2"/>
            </c:manualLayout>
          </c:layout>
          <c:overlay val="0"/>
        </c:title>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Arial Nova" panose="020B0504020202020204" pitchFamily="34" charset="0"/>
                <a:ea typeface="+mn-ea"/>
                <a:cs typeface="+mn-cs"/>
              </a:defRPr>
            </a:pPr>
            <a:endParaRPr lang="en-US"/>
          </a:p>
        </c:txPr>
        <c:crossAx val="1416782783"/>
        <c:crosses val="autoZero"/>
        <c:crossBetween val="between"/>
        <c:majorUnit val="10"/>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Nova" panose="020B0504020202020204" pitchFamily="34" charset="0"/>
              <a:ea typeface="+mn-ea"/>
              <a:cs typeface="+mn-cs"/>
            </a:defRPr>
          </a:pPr>
          <a:endParaRPr lang="en-US"/>
        </a:p>
      </c:txPr>
    </c:legend>
    <c:plotVisOnly val="1"/>
    <c:dispBlanksAs val="span"/>
    <c:showDLblsOverMax val="0"/>
    <c:extLst/>
  </c:chart>
  <c:spPr>
    <a:solidFill>
      <a:sysClr val="window" lastClr="FFFFFF"/>
    </a:solidFill>
    <a:ln w="9525" cap="flat" cmpd="sng" algn="ctr">
      <a:noFill/>
      <a:round/>
    </a:ln>
    <a:effectLst/>
  </c:spPr>
  <c:txPr>
    <a:bodyPr/>
    <a:lstStyle/>
    <a:p>
      <a:pPr>
        <a:defRPr sz="1200">
          <a:solidFill>
            <a:schemeClr val="tx1"/>
          </a:solidFill>
          <a:latin typeface="Arial Nova" panose="020B0504020202020204" pitchFamily="34" charset="0"/>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99">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styleClr val="auto"/>
    </cs:lnRef>
    <cs:fillRef idx="0">
      <cs:styleClr val="auto"/>
    </cs:fillRef>
    <cs:effectRef idx="0"/>
    <cs:fontRef idx="minor">
      <a:schemeClr val="tx1"/>
    </cs:fontRef>
    <cs:spPr>
      <a:pattFill prst="ltDnDiag">
        <a:fgClr>
          <a:schemeClr val="phClr"/>
        </a:fgClr>
        <a:bgClr>
          <a:schemeClr val="phClr">
            <a:lumMod val="20000"/>
            <a:lumOff val="80000"/>
          </a:schemeClr>
        </a:bgClr>
      </a:pattFill>
      <a:ln>
        <a:solidFill>
          <a:schemeClr val="phClr"/>
        </a:solidFill>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spPr>
      <a:ln w="19050" cap="flat" cmpd="sng" algn="ctr">
        <a:solidFill>
          <a:schemeClr val="tx1">
            <a:lumMod val="25000"/>
            <a:lumOff val="75000"/>
          </a:schemeClr>
        </a:solidFill>
        <a:round/>
      </a:ln>
    </cs:spPr>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11.xml><?xml version="1.0" encoding="utf-8"?>
<cs:chartStyle xmlns:cs="http://schemas.microsoft.com/office/drawing/2012/chartStyle" xmlns:a="http://schemas.openxmlformats.org/drawingml/2006/main" id="217">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Vert">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Vert">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12.xml><?xml version="1.0" encoding="utf-8"?>
<cs:chartStyle xmlns:cs="http://schemas.microsoft.com/office/drawing/2012/chartStyle" xmlns:a="http://schemas.openxmlformats.org/drawingml/2006/main" id="299">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styleClr val="auto"/>
    </cs:lnRef>
    <cs:fillRef idx="0">
      <cs:styleClr val="auto"/>
    </cs:fillRef>
    <cs:effectRef idx="0"/>
    <cs:fontRef idx="minor">
      <a:schemeClr val="tx1"/>
    </cs:fontRef>
    <cs:spPr>
      <a:pattFill prst="ltDnDiag">
        <a:fgClr>
          <a:schemeClr val="phClr"/>
        </a:fgClr>
        <a:bgClr>
          <a:schemeClr val="phClr">
            <a:lumMod val="20000"/>
            <a:lumOff val="80000"/>
          </a:schemeClr>
        </a:bgClr>
      </a:pattFill>
      <a:ln>
        <a:solidFill>
          <a:schemeClr val="phClr"/>
        </a:solidFill>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spPr>
      <a:ln w="19050" cap="flat" cmpd="sng" algn="ctr">
        <a:solidFill>
          <a:schemeClr val="tx1">
            <a:lumMod val="25000"/>
            <a:lumOff val="75000"/>
          </a:schemeClr>
        </a:solidFill>
        <a:round/>
      </a:ln>
    </cs:spPr>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13.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14.xml><?xml version="1.0" encoding="utf-8"?>
<cs:chartStyle xmlns:cs="http://schemas.microsoft.com/office/drawing/2012/chartStyle" xmlns:a="http://schemas.openxmlformats.org/drawingml/2006/main" id="299">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styleClr val="auto"/>
    </cs:lnRef>
    <cs:fillRef idx="0">
      <cs:styleClr val="auto"/>
    </cs:fillRef>
    <cs:effectRef idx="0"/>
    <cs:fontRef idx="minor">
      <a:schemeClr val="tx1"/>
    </cs:fontRef>
    <cs:spPr>
      <a:pattFill prst="ltDnDiag">
        <a:fgClr>
          <a:schemeClr val="phClr"/>
        </a:fgClr>
        <a:bgClr>
          <a:schemeClr val="phClr">
            <a:lumMod val="20000"/>
            <a:lumOff val="80000"/>
          </a:schemeClr>
        </a:bgClr>
      </a:pattFill>
      <a:ln>
        <a:solidFill>
          <a:schemeClr val="phClr"/>
        </a:solidFill>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spPr>
      <a:ln w="19050" cap="flat" cmpd="sng" algn="ctr">
        <a:solidFill>
          <a:schemeClr val="tx1">
            <a:lumMod val="25000"/>
            <a:lumOff val="75000"/>
          </a:schemeClr>
        </a:solidFill>
        <a:round/>
      </a:ln>
    </cs:spPr>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15.xml><?xml version="1.0" encoding="utf-8"?>
<cs:chartStyle xmlns:cs="http://schemas.microsoft.com/office/drawing/2012/chartStyle" xmlns:a="http://schemas.openxmlformats.org/drawingml/2006/main" id="299">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styleClr val="auto"/>
    </cs:lnRef>
    <cs:fillRef idx="0">
      <cs:styleClr val="auto"/>
    </cs:fillRef>
    <cs:effectRef idx="0"/>
    <cs:fontRef idx="minor">
      <a:schemeClr val="tx1"/>
    </cs:fontRef>
    <cs:spPr>
      <a:pattFill prst="ltDnDiag">
        <a:fgClr>
          <a:schemeClr val="phClr"/>
        </a:fgClr>
        <a:bgClr>
          <a:schemeClr val="phClr">
            <a:lumMod val="20000"/>
            <a:lumOff val="80000"/>
          </a:schemeClr>
        </a:bgClr>
      </a:pattFill>
      <a:ln>
        <a:solidFill>
          <a:schemeClr val="phClr"/>
        </a:solidFill>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spPr>
      <a:ln w="19050" cap="flat" cmpd="sng" algn="ctr">
        <a:solidFill>
          <a:schemeClr val="tx1">
            <a:lumMod val="25000"/>
            <a:lumOff val="75000"/>
          </a:schemeClr>
        </a:solidFill>
        <a:round/>
      </a:ln>
    </cs:spPr>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9">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styleClr val="auto"/>
    </cs:lnRef>
    <cs:fillRef idx="0">
      <cs:styleClr val="auto"/>
    </cs:fillRef>
    <cs:effectRef idx="0"/>
    <cs:fontRef idx="minor">
      <a:schemeClr val="tx1"/>
    </cs:fontRef>
    <cs:spPr>
      <a:pattFill prst="ltDnDiag">
        <a:fgClr>
          <a:schemeClr val="phClr"/>
        </a:fgClr>
        <a:bgClr>
          <a:schemeClr val="phClr">
            <a:lumMod val="20000"/>
            <a:lumOff val="80000"/>
          </a:schemeClr>
        </a:bgClr>
      </a:pattFill>
      <a:ln>
        <a:solidFill>
          <a:schemeClr val="phClr"/>
        </a:solidFill>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spPr>
      <a:ln w="19050" cap="flat" cmpd="sng" algn="ctr">
        <a:solidFill>
          <a:schemeClr val="tx1">
            <a:lumMod val="25000"/>
            <a:lumOff val="75000"/>
          </a:schemeClr>
        </a:solidFill>
        <a:round/>
      </a:ln>
    </cs:spPr>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18.xml><?xml version="1.0" encoding="utf-8"?>
<cs:chartStyle xmlns:cs="http://schemas.microsoft.com/office/drawing/2012/chartStyle" xmlns:a="http://schemas.openxmlformats.org/drawingml/2006/main" id="217">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Vert">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Vert">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323">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cap="flat" cmpd="sng" algn="ctr">
        <a:solidFill>
          <a:schemeClr val="tx1">
            <a:lumMod val="65000"/>
            <a:lumOff val="35000"/>
          </a:schemeClr>
        </a:solidFill>
        <a:round/>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15875" cap="flat" cmpd="sng" algn="ctr">
        <a:solidFill>
          <a:schemeClr val="tx1">
            <a:lumMod val="65000"/>
            <a:lumOff val="3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drawings/drawing1.xml><?xml version="1.0" encoding="utf-8"?>
<c:userShapes xmlns:c="http://schemas.openxmlformats.org/drawingml/2006/chart">
  <cdr:relSizeAnchor xmlns:cdr="http://schemas.openxmlformats.org/drawingml/2006/chartDrawing">
    <cdr:from>
      <cdr:x>0.09375</cdr:x>
      <cdr:y>0.86486</cdr:y>
    </cdr:from>
    <cdr:to>
      <cdr:x>0.89063</cdr:x>
      <cdr:y>0.99758</cdr:y>
    </cdr:to>
    <cdr:sp macro="" textlink="">
      <cdr:nvSpPr>
        <cdr:cNvPr id="2" name="Rectangle 1"/>
        <cdr:cNvSpPr/>
      </cdr:nvSpPr>
      <cdr:spPr>
        <a:xfrm xmlns:a="http://schemas.openxmlformats.org/drawingml/2006/main">
          <a:off x="914400" y="3352782"/>
          <a:ext cx="7772400" cy="514512"/>
        </a:xfrm>
        <a:prstGeom xmlns:a="http://schemas.openxmlformats.org/drawingml/2006/main" prst="rect">
          <a:avLst/>
        </a:prstGeom>
        <a:ln xmlns:a="http://schemas.openxmlformats.org/drawingml/2006/main" w="12700">
          <a:solidFill>
            <a:schemeClr val="accent6">
              <a:lumMod val="60000"/>
              <a:lumOff val="40000"/>
            </a:schemeClr>
          </a:solidFill>
          <a:prstDash val="sysDot"/>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vertOverflow="clip" anchor="ctr"/>
        <a:lstStyle xmlns:a="http://schemas.openxmlformats.org/drawingml/2006/main"/>
        <a:p xmlns:a="http://schemas.openxmlformats.org/drawingml/2006/main">
          <a:r>
            <a:rPr lang="en-US" sz="1000" dirty="0">
              <a:solidFill>
                <a:schemeClr val="tx1"/>
              </a:solidFill>
              <a:latin typeface="Arial" pitchFamily="34" charset="0"/>
              <a:ea typeface="+mn-ea"/>
              <a:cs typeface="Arial" pitchFamily="34" charset="0"/>
            </a:rPr>
            <a:t>* 2007 data is for</a:t>
          </a:r>
          <a:r>
            <a:rPr lang="en-US" sz="1000" baseline="0" dirty="0">
              <a:solidFill>
                <a:schemeClr val="tx1"/>
              </a:solidFill>
              <a:latin typeface="Arial" pitchFamily="34" charset="0"/>
              <a:ea typeface="+mn-ea"/>
              <a:cs typeface="Arial" pitchFamily="34" charset="0"/>
            </a:rPr>
            <a:t> Vientiane Capital only; 2014 data is for 4 provinces (Vientiane Capital, Savannakhet, </a:t>
          </a:r>
          <a:r>
            <a:rPr lang="en-US" sz="1000" baseline="0" dirty="0" err="1">
              <a:solidFill>
                <a:schemeClr val="tx1"/>
              </a:solidFill>
              <a:latin typeface="Arial" pitchFamily="34" charset="0"/>
              <a:ea typeface="+mn-ea"/>
              <a:cs typeface="Arial" pitchFamily="34" charset="0"/>
            </a:rPr>
            <a:t>Champasak</a:t>
          </a:r>
          <a:r>
            <a:rPr lang="en-US" sz="1000" baseline="0" dirty="0">
              <a:solidFill>
                <a:schemeClr val="tx1"/>
              </a:solidFill>
              <a:latin typeface="Arial" pitchFamily="34" charset="0"/>
              <a:ea typeface="+mn-ea"/>
              <a:cs typeface="Arial" pitchFamily="34" charset="0"/>
            </a:rPr>
            <a:t> and </a:t>
          </a:r>
          <a:r>
            <a:rPr lang="en-US" sz="1000" baseline="0" dirty="0" err="1">
              <a:solidFill>
                <a:schemeClr val="tx1"/>
              </a:solidFill>
              <a:latin typeface="Arial" pitchFamily="34" charset="0"/>
              <a:ea typeface="+mn-ea"/>
              <a:cs typeface="Arial" pitchFamily="34" charset="0"/>
            </a:rPr>
            <a:t>Luangprabang</a:t>
          </a:r>
          <a:r>
            <a:rPr lang="en-US" sz="1000" baseline="0" dirty="0">
              <a:solidFill>
                <a:schemeClr val="tx1"/>
              </a:solidFill>
              <a:latin typeface="Arial" pitchFamily="34" charset="0"/>
              <a:ea typeface="+mn-ea"/>
              <a:cs typeface="Arial" pitchFamily="34" charset="0"/>
            </a:rPr>
            <a:t>);</a:t>
          </a:r>
          <a:r>
            <a:rPr lang="en-US" sz="1000" dirty="0">
              <a:solidFill>
                <a:schemeClr val="tx1"/>
              </a:solidFill>
              <a:latin typeface="Arial" pitchFamily="34" charset="0"/>
              <a:ea typeface="+mn-ea"/>
              <a:cs typeface="Arial" pitchFamily="34" charset="0"/>
            </a:rPr>
            <a:t> **  Vientiane Capital and Savannakhet</a:t>
          </a:r>
          <a:r>
            <a:rPr lang="en-US" sz="1000" dirty="0">
              <a:solidFill>
                <a:schemeClr val="tx1"/>
              </a:solidFill>
              <a:latin typeface="Arial" pitchFamily="34" charset="0"/>
              <a:cs typeface="Arial" pitchFamily="34" charset="0"/>
            </a:rPr>
            <a:t>; </a:t>
          </a:r>
          <a:r>
            <a:rPr lang="en-US" sz="1000" dirty="0">
              <a:solidFill>
                <a:schemeClr val="tx1"/>
              </a:solidFill>
              <a:latin typeface="Arial" pitchFamily="34" charset="0"/>
              <a:ea typeface="+mn-ea"/>
              <a:cs typeface="Arial" pitchFamily="34" charset="0"/>
            </a:rPr>
            <a:t>*** </a:t>
          </a:r>
          <a:r>
            <a:rPr lang="en-US" sz="1000" dirty="0" err="1">
              <a:solidFill>
                <a:schemeClr val="tx1"/>
              </a:solidFill>
              <a:latin typeface="Arial" pitchFamily="34" charset="0"/>
              <a:ea typeface="+mn-ea"/>
              <a:cs typeface="Arial" pitchFamily="34" charset="0"/>
            </a:rPr>
            <a:t>Huanphanh</a:t>
          </a:r>
          <a:r>
            <a:rPr lang="en-US" sz="1000" dirty="0">
              <a:solidFill>
                <a:schemeClr val="tx1"/>
              </a:solidFill>
              <a:latin typeface="Arial" pitchFamily="34" charset="0"/>
              <a:ea typeface="+mn-ea"/>
              <a:cs typeface="Arial" pitchFamily="34" charset="0"/>
            </a:rPr>
            <a:t> and </a:t>
          </a:r>
          <a:r>
            <a:rPr lang="en-US" sz="1000" dirty="0" err="1">
              <a:solidFill>
                <a:schemeClr val="tx1"/>
              </a:solidFill>
              <a:latin typeface="Arial" pitchFamily="34" charset="0"/>
              <a:ea typeface="+mn-ea"/>
              <a:cs typeface="Arial" pitchFamily="34" charset="0"/>
            </a:rPr>
            <a:t>Phongsaly</a:t>
          </a:r>
          <a:r>
            <a:rPr lang="en-US" sz="1000" dirty="0">
              <a:solidFill>
                <a:schemeClr val="tx1"/>
              </a:solidFill>
              <a:latin typeface="Arial" pitchFamily="34" charset="0"/>
              <a:ea typeface="+mn-ea"/>
              <a:cs typeface="Arial" pitchFamily="34" charset="0"/>
            </a:rPr>
            <a:t>; 2022 Rapid</a:t>
          </a:r>
          <a:r>
            <a:rPr lang="en-US" sz="1000" baseline="0" dirty="0">
              <a:solidFill>
                <a:schemeClr val="tx1"/>
              </a:solidFill>
              <a:latin typeface="Arial" pitchFamily="34" charset="0"/>
              <a:ea typeface="+mn-ea"/>
              <a:cs typeface="Arial" pitchFamily="34" charset="0"/>
            </a:rPr>
            <a:t> Assessment in six provinces</a:t>
          </a:r>
          <a:endParaRPr lang="en-US" sz="1000" dirty="0">
            <a:solidFill>
              <a:schemeClr val="tx1"/>
            </a:solidFill>
            <a:latin typeface="Arial" pitchFamily="34" charset="0"/>
            <a:cs typeface="Arial"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0.07197</cdr:x>
      <cdr:y>0.83678</cdr:y>
    </cdr:from>
    <cdr:to>
      <cdr:x>0.88071</cdr:x>
      <cdr:y>0.9931</cdr:y>
    </cdr:to>
    <cdr:sp macro="" textlink="">
      <cdr:nvSpPr>
        <cdr:cNvPr id="3" name="Rectangle 2"/>
        <cdr:cNvSpPr/>
      </cdr:nvSpPr>
      <cdr:spPr>
        <a:xfrm xmlns:a="http://schemas.openxmlformats.org/drawingml/2006/main">
          <a:off x="752698" y="3467093"/>
          <a:ext cx="8458200" cy="647693"/>
        </a:xfrm>
        <a:prstGeom xmlns:a="http://schemas.openxmlformats.org/drawingml/2006/main" prst="rect">
          <a:avLst/>
        </a:prstGeom>
        <a:noFill xmlns:a="http://schemas.openxmlformats.org/drawingml/2006/main"/>
        <a:ln xmlns:a="http://schemas.openxmlformats.org/drawingml/2006/main" w="19050">
          <a:solidFill>
            <a:schemeClr val="bg1">
              <a:lumMod val="75000"/>
            </a:schemeClr>
          </a:solidFill>
          <a:prstDash val="sysDot"/>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1100" dirty="0">
              <a:solidFill>
                <a:schemeClr val="tx1"/>
              </a:solidFill>
              <a:latin typeface="Arial" pitchFamily="34" charset="0"/>
              <a:cs typeface="Arial" pitchFamily="34" charset="0"/>
            </a:rPr>
            <a:t>*   2007 Vientiane, 2009 </a:t>
          </a:r>
          <a:r>
            <a:rPr lang="en-US" sz="1100" dirty="0" err="1">
              <a:solidFill>
                <a:schemeClr val="tx1"/>
              </a:solidFill>
              <a:latin typeface="Arial" pitchFamily="34" charset="0"/>
              <a:cs typeface="Arial" pitchFamily="34" charset="0"/>
            </a:rPr>
            <a:t>Luang</a:t>
          </a:r>
          <a:r>
            <a:rPr lang="en-US" sz="1100" dirty="0">
              <a:solidFill>
                <a:schemeClr val="tx1"/>
              </a:solidFill>
              <a:latin typeface="Arial" pitchFamily="34" charset="0"/>
              <a:cs typeface="Arial" pitchFamily="34" charset="0"/>
            </a:rPr>
            <a:t> </a:t>
          </a:r>
          <a:r>
            <a:rPr lang="en-US" sz="1100" dirty="0" err="1">
              <a:solidFill>
                <a:schemeClr val="tx1"/>
              </a:solidFill>
              <a:latin typeface="Arial" pitchFamily="34" charset="0"/>
              <a:cs typeface="Arial" pitchFamily="34" charset="0"/>
            </a:rPr>
            <a:t>Prabang, 2014 (4 provinces)</a:t>
          </a:r>
          <a:endParaRPr lang="en-US" sz="1100" dirty="0">
            <a:solidFill>
              <a:schemeClr val="tx1"/>
            </a:solidFill>
            <a:latin typeface="Arial" pitchFamily="34" charset="0"/>
            <a:cs typeface="Arial" pitchFamily="34" charset="0"/>
          </a:endParaRPr>
        </a:p>
        <a:p xmlns:a="http://schemas.openxmlformats.org/drawingml/2006/main">
          <a:r>
            <a:rPr lang="en-US" sz="1100" dirty="0">
              <a:solidFill>
                <a:schemeClr val="tx1"/>
              </a:solidFill>
              <a:latin typeface="Arial" pitchFamily="34" charset="0"/>
              <a:cs typeface="Arial" pitchFamily="34" charset="0"/>
            </a:rPr>
            <a:t>**  Vientiane and </a:t>
          </a:r>
          <a:r>
            <a:rPr lang="en-US" sz="1100" dirty="0" err="1">
              <a:solidFill>
                <a:schemeClr val="tx1"/>
              </a:solidFill>
              <a:latin typeface="Arial" pitchFamily="34" charset="0"/>
              <a:cs typeface="Arial" pitchFamily="34" charset="0"/>
            </a:rPr>
            <a:t>Savannakhet</a:t>
          </a:r>
          <a:r>
            <a:rPr lang="en-US" sz="1100" dirty="0">
              <a:solidFill>
                <a:schemeClr val="tx1"/>
              </a:solidFill>
              <a:latin typeface="Arial" pitchFamily="34" charset="0"/>
              <a:cs typeface="Arial" pitchFamily="34" charset="0"/>
            </a:rPr>
            <a:t> </a:t>
          </a:r>
          <a:endParaRPr lang="en-US" sz="1100" dirty="0">
            <a:solidFill>
              <a:schemeClr val="tx1"/>
            </a:solidFill>
            <a:latin typeface="Arial" pitchFamily="34" charset="0"/>
            <a:ea typeface="+mn-ea"/>
            <a:cs typeface="Arial" pitchFamily="34" charset="0"/>
          </a:endParaRPr>
        </a:p>
        <a:p xmlns:a="http://schemas.openxmlformats.org/drawingml/2006/main">
          <a:r>
            <a:rPr lang="en-US" sz="1100" dirty="0">
              <a:solidFill>
                <a:schemeClr val="tx1"/>
              </a:solidFill>
              <a:latin typeface="Arial" pitchFamily="34" charset="0"/>
              <a:ea typeface="+mn-ea"/>
              <a:cs typeface="Arial" pitchFamily="34" charset="0"/>
            </a:rPr>
            <a:t>*** </a:t>
          </a:r>
          <a:r>
            <a:rPr lang="en-US" sz="1100" dirty="0" err="1">
              <a:solidFill>
                <a:schemeClr val="tx1"/>
              </a:solidFill>
              <a:latin typeface="Arial" pitchFamily="34" charset="0"/>
              <a:ea typeface="+mn-ea"/>
              <a:cs typeface="Arial" pitchFamily="34" charset="0"/>
            </a:rPr>
            <a:t>Phongsaly</a:t>
          </a:r>
          <a:r>
            <a:rPr lang="en-US" sz="1100" dirty="0">
              <a:solidFill>
                <a:schemeClr val="tx1"/>
              </a:solidFill>
              <a:latin typeface="Arial" pitchFamily="34" charset="0"/>
              <a:ea typeface="+mn-ea"/>
              <a:cs typeface="Arial" pitchFamily="34" charset="0"/>
            </a:rPr>
            <a:t>, injecting and non-injecting drug users</a:t>
          </a:r>
          <a:r>
            <a:rPr lang="en-US" dirty="0">
              <a:solidFill>
                <a:schemeClr val="tx1"/>
              </a:solidFill>
              <a:latin typeface="Arial" pitchFamily="34" charset="0"/>
              <a:cs typeface="Arial" pitchFamily="34" charset="0"/>
            </a:rPr>
            <a:t>; 2022 Rapid Assessment in six provinces</a:t>
          </a:r>
          <a:endParaRPr lang="en-US" sz="1100" dirty="0">
            <a:solidFill>
              <a:schemeClr val="tx1"/>
            </a:solidFill>
            <a:latin typeface="Arial" pitchFamily="34" charset="0"/>
            <a:cs typeface="Arial"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0.62353</cdr:x>
      <cdr:y>0.90561</cdr:y>
    </cdr:from>
    <cdr:to>
      <cdr:x>0.96618</cdr:x>
      <cdr:y>0.98469</cdr:y>
    </cdr:to>
    <cdr:sp macro="" textlink="">
      <cdr:nvSpPr>
        <cdr:cNvPr id="2" name="TextBox 1"/>
        <cdr:cNvSpPr txBox="1"/>
      </cdr:nvSpPr>
      <cdr:spPr>
        <a:xfrm xmlns:a="http://schemas.openxmlformats.org/drawingml/2006/main">
          <a:off x="4038600" y="3381375"/>
          <a:ext cx="2219325" cy="2952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th-TH" sz="1100"/>
        </a:p>
      </cdr:txBody>
    </cdr:sp>
  </cdr:relSizeAnchor>
</c:userShapes>
</file>

<file path=ppt/drawings/drawing4.xml><?xml version="1.0" encoding="utf-8"?>
<c:userShapes xmlns:c="http://schemas.openxmlformats.org/drawingml/2006/chart">
  <cdr:relSizeAnchor xmlns:cdr="http://schemas.openxmlformats.org/drawingml/2006/chartDrawing">
    <cdr:from>
      <cdr:x>0</cdr:x>
      <cdr:y>0.9</cdr:y>
    </cdr:from>
    <cdr:to>
      <cdr:x>1</cdr:x>
      <cdr:y>0.98644</cdr:y>
    </cdr:to>
    <cdr:sp macro="" textlink="">
      <cdr:nvSpPr>
        <cdr:cNvPr id="2" name="TextBox 1"/>
        <cdr:cNvSpPr txBox="1"/>
      </cdr:nvSpPr>
      <cdr:spPr>
        <a:xfrm xmlns:a="http://schemas.openxmlformats.org/drawingml/2006/main">
          <a:off x="0" y="3783740"/>
          <a:ext cx="8669482" cy="363408"/>
        </a:xfrm>
        <a:prstGeom xmlns:a="http://schemas.openxmlformats.org/drawingml/2006/main" prst="rect">
          <a:avLst/>
        </a:prstGeom>
        <a:ln xmlns:a="http://schemas.openxmlformats.org/drawingml/2006/main">
          <a:noFill/>
          <a:prstDash val="sysDash"/>
        </a:ln>
      </cdr:spPr>
      <cdr:txBody>
        <a:bodyPr xmlns:a="http://schemas.openxmlformats.org/drawingml/2006/main"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b="0" dirty="0">
              <a:latin typeface="Arial" pitchFamily="34" charset="0"/>
              <a:cs typeface="Arial" pitchFamily="34" charset="0"/>
            </a:rPr>
            <a:t>*</a:t>
          </a:r>
          <a:r>
            <a:rPr lang="en-US" sz="1100" b="0" baseline="0" dirty="0">
              <a:latin typeface="Arial" pitchFamily="34" charset="0"/>
              <a:cs typeface="Arial" pitchFamily="34" charset="0"/>
            </a:rPr>
            <a:t> </a:t>
          </a:r>
          <a:r>
            <a:rPr lang="en-US" sz="1100" b="0" dirty="0">
              <a:latin typeface="Arial" pitchFamily="34" charset="0"/>
              <a:cs typeface="Arial" pitchFamily="34" charset="0"/>
            </a:rPr>
            <a:t>Number of people on ART who received a viral load test in the past year and have VL of &lt;1000copies/ml</a:t>
          </a:r>
          <a:endParaRPr lang="th-TH" sz="1100" b="0" dirty="0">
            <a:latin typeface="Arial"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3A4D19-E788-4915-926C-DCFADFD0DB7A}" type="datetimeFigureOut">
              <a:rPr lang="en-US" smtClean="0"/>
              <a:t>15/02/2024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29CE37-99C1-4B7C-9F65-3BB2EC47B8C7}" type="slidenum">
              <a:rPr lang="en-US" smtClean="0"/>
              <a:t>‹#›</a:t>
            </a:fld>
            <a:endParaRPr lang="en-US"/>
          </a:p>
        </p:txBody>
      </p:sp>
    </p:spTree>
    <p:extLst>
      <p:ext uri="{BB962C8B-B14F-4D97-AF65-F5344CB8AC3E}">
        <p14:creationId xmlns:p14="http://schemas.microsoft.com/office/powerpoint/2010/main" val="3592497188"/>
      </p:ext>
    </p:extLst>
  </p:cSld>
  <p:clrMap bg1="lt1" tx1="dk1" bg2="lt2" tx2="dk2" accent1="accent1" accent2="accent2" accent3="accent3" accent4="accent4" accent5="accent5" accent6="accent6" hlink="hlink" folHlink="folHlink"/>
  <p:notesStyle>
    <a:lvl1pPr marL="0" algn="l" defTabSz="911198" rtl="0" eaLnBrk="1" latinLnBrk="0" hangingPunct="1">
      <a:defRPr sz="1200" kern="1200">
        <a:solidFill>
          <a:schemeClr val="tx1"/>
        </a:solidFill>
        <a:latin typeface="+mn-lt"/>
        <a:ea typeface="+mn-ea"/>
        <a:cs typeface="+mn-cs"/>
      </a:defRPr>
    </a:lvl1pPr>
    <a:lvl2pPr marL="455602" algn="l" defTabSz="911198" rtl="0" eaLnBrk="1" latinLnBrk="0" hangingPunct="1">
      <a:defRPr sz="1200" kern="1200">
        <a:solidFill>
          <a:schemeClr val="tx1"/>
        </a:solidFill>
        <a:latin typeface="+mn-lt"/>
        <a:ea typeface="+mn-ea"/>
        <a:cs typeface="+mn-cs"/>
      </a:defRPr>
    </a:lvl2pPr>
    <a:lvl3pPr marL="911198" algn="l" defTabSz="911198" rtl="0" eaLnBrk="1" latinLnBrk="0" hangingPunct="1">
      <a:defRPr sz="1200" kern="1200">
        <a:solidFill>
          <a:schemeClr val="tx1"/>
        </a:solidFill>
        <a:latin typeface="+mn-lt"/>
        <a:ea typeface="+mn-ea"/>
        <a:cs typeface="+mn-cs"/>
      </a:defRPr>
    </a:lvl3pPr>
    <a:lvl4pPr marL="1366798" algn="l" defTabSz="911198" rtl="0" eaLnBrk="1" latinLnBrk="0" hangingPunct="1">
      <a:defRPr sz="1200" kern="1200">
        <a:solidFill>
          <a:schemeClr val="tx1"/>
        </a:solidFill>
        <a:latin typeface="+mn-lt"/>
        <a:ea typeface="+mn-ea"/>
        <a:cs typeface="+mn-cs"/>
      </a:defRPr>
    </a:lvl4pPr>
    <a:lvl5pPr marL="1822369" algn="l" defTabSz="911198" rtl="0" eaLnBrk="1" latinLnBrk="0" hangingPunct="1">
      <a:defRPr sz="1200" kern="1200">
        <a:solidFill>
          <a:schemeClr val="tx1"/>
        </a:solidFill>
        <a:latin typeface="+mn-lt"/>
        <a:ea typeface="+mn-ea"/>
        <a:cs typeface="+mn-cs"/>
      </a:defRPr>
    </a:lvl5pPr>
    <a:lvl6pPr marL="2277987" algn="l" defTabSz="911198" rtl="0" eaLnBrk="1" latinLnBrk="0" hangingPunct="1">
      <a:defRPr sz="1200" kern="1200">
        <a:solidFill>
          <a:schemeClr val="tx1"/>
        </a:solidFill>
        <a:latin typeface="+mn-lt"/>
        <a:ea typeface="+mn-ea"/>
        <a:cs typeface="+mn-cs"/>
      </a:defRPr>
    </a:lvl6pPr>
    <a:lvl7pPr marL="2733597" algn="l" defTabSz="911198" rtl="0" eaLnBrk="1" latinLnBrk="0" hangingPunct="1">
      <a:defRPr sz="1200" kern="1200">
        <a:solidFill>
          <a:schemeClr val="tx1"/>
        </a:solidFill>
        <a:latin typeface="+mn-lt"/>
        <a:ea typeface="+mn-ea"/>
        <a:cs typeface="+mn-cs"/>
      </a:defRPr>
    </a:lvl7pPr>
    <a:lvl8pPr marL="3189179" algn="l" defTabSz="911198" rtl="0" eaLnBrk="1" latinLnBrk="0" hangingPunct="1">
      <a:defRPr sz="1200" kern="1200">
        <a:solidFill>
          <a:schemeClr val="tx1"/>
        </a:solidFill>
        <a:latin typeface="+mn-lt"/>
        <a:ea typeface="+mn-ea"/>
        <a:cs typeface="+mn-cs"/>
      </a:defRPr>
    </a:lvl8pPr>
    <a:lvl9pPr marL="3644752" algn="l" defTabSz="91119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p>
        </p:txBody>
      </p:sp>
      <p:sp>
        <p:nvSpPr>
          <p:cNvPr id="40964" name="Slide Number Placeholder 3"/>
          <p:cNvSpPr>
            <a:spLocks noGrp="1"/>
          </p:cNvSpPr>
          <p:nvPr>
            <p:ph type="sldNum" sz="quarter" idx="5"/>
          </p:nvPr>
        </p:nvSpPr>
        <p:spPr bwMode="auto">
          <a:ln>
            <a:miter lim="800000"/>
            <a:headEnd/>
            <a:tailEnd/>
          </a:ln>
        </p:spPr>
        <p:txBody>
          <a:bodyPr/>
          <a:lstStyle>
            <a:lvl1pPr eaLnBrk="0" hangingPunct="0">
              <a:defRPr sz="2600">
                <a:solidFill>
                  <a:schemeClr val="tx1"/>
                </a:solidFill>
                <a:latin typeface="Arial" charset="0"/>
                <a:ea typeface="ＭＳ Ｐゴシック" charset="0"/>
                <a:cs typeface="Cordia New" charset="0"/>
              </a:defRPr>
            </a:lvl1pPr>
            <a:lvl2pPr marL="685669" indent="-263719" eaLnBrk="0" hangingPunct="0">
              <a:defRPr sz="2600">
                <a:solidFill>
                  <a:schemeClr val="tx1"/>
                </a:solidFill>
                <a:latin typeface="Arial" charset="0"/>
                <a:ea typeface="Cordia New" charset="0"/>
                <a:cs typeface="Cordia New" charset="0"/>
              </a:defRPr>
            </a:lvl2pPr>
            <a:lvl3pPr marL="1054875" indent="-210975" eaLnBrk="0" hangingPunct="0">
              <a:defRPr sz="2600">
                <a:solidFill>
                  <a:schemeClr val="tx1"/>
                </a:solidFill>
                <a:latin typeface="Arial" charset="0"/>
                <a:ea typeface="Cordia New" charset="0"/>
                <a:cs typeface="Cordia New" charset="0"/>
              </a:defRPr>
            </a:lvl3pPr>
            <a:lvl4pPr marL="1476825" indent="-210975" eaLnBrk="0" hangingPunct="0">
              <a:defRPr sz="2600">
                <a:solidFill>
                  <a:schemeClr val="tx1"/>
                </a:solidFill>
                <a:latin typeface="Arial" charset="0"/>
                <a:ea typeface="Cordia New" charset="0"/>
                <a:cs typeface="Cordia New" charset="0"/>
              </a:defRPr>
            </a:lvl4pPr>
            <a:lvl5pPr marL="1898774" indent="-210975" eaLnBrk="0" hangingPunct="0">
              <a:defRPr sz="2600">
                <a:solidFill>
                  <a:schemeClr val="tx1"/>
                </a:solidFill>
                <a:latin typeface="Arial" charset="0"/>
                <a:ea typeface="Cordia New" charset="0"/>
                <a:cs typeface="Cordia New" charset="0"/>
              </a:defRPr>
            </a:lvl5pPr>
            <a:lvl6pPr marL="2320724" indent="-210975" eaLnBrk="0" fontAlgn="base" hangingPunct="0">
              <a:spcBef>
                <a:spcPct val="0"/>
              </a:spcBef>
              <a:spcAft>
                <a:spcPct val="0"/>
              </a:spcAft>
              <a:defRPr sz="2600">
                <a:solidFill>
                  <a:schemeClr val="tx1"/>
                </a:solidFill>
                <a:latin typeface="Arial" charset="0"/>
                <a:ea typeface="Cordia New" charset="0"/>
                <a:cs typeface="Cordia New" charset="0"/>
              </a:defRPr>
            </a:lvl6pPr>
            <a:lvl7pPr marL="2742674" indent="-210975" eaLnBrk="0" fontAlgn="base" hangingPunct="0">
              <a:spcBef>
                <a:spcPct val="0"/>
              </a:spcBef>
              <a:spcAft>
                <a:spcPct val="0"/>
              </a:spcAft>
              <a:defRPr sz="2600">
                <a:solidFill>
                  <a:schemeClr val="tx1"/>
                </a:solidFill>
                <a:latin typeface="Arial" charset="0"/>
                <a:ea typeface="Cordia New" charset="0"/>
                <a:cs typeface="Cordia New" charset="0"/>
              </a:defRPr>
            </a:lvl7pPr>
            <a:lvl8pPr marL="3164624" indent="-210975" eaLnBrk="0" fontAlgn="base" hangingPunct="0">
              <a:spcBef>
                <a:spcPct val="0"/>
              </a:spcBef>
              <a:spcAft>
                <a:spcPct val="0"/>
              </a:spcAft>
              <a:defRPr sz="2600">
                <a:solidFill>
                  <a:schemeClr val="tx1"/>
                </a:solidFill>
                <a:latin typeface="Arial" charset="0"/>
                <a:ea typeface="Cordia New" charset="0"/>
                <a:cs typeface="Cordia New" charset="0"/>
              </a:defRPr>
            </a:lvl8pPr>
            <a:lvl9pPr marL="3586574" indent="-210975" eaLnBrk="0" fontAlgn="base" hangingPunct="0">
              <a:spcBef>
                <a:spcPct val="0"/>
              </a:spcBef>
              <a:spcAft>
                <a:spcPct val="0"/>
              </a:spcAft>
              <a:defRPr sz="2600">
                <a:solidFill>
                  <a:schemeClr val="tx1"/>
                </a:solidFill>
                <a:latin typeface="Arial" charset="0"/>
                <a:ea typeface="Cordia New" charset="0"/>
                <a:cs typeface="Cordia New" charset="0"/>
              </a:defRPr>
            </a:lvl9pPr>
          </a:lstStyle>
          <a:p>
            <a:pPr eaLnBrk="1" hangingPunct="1"/>
            <a:fld id="{05BAF77B-11FF-6348-AA49-C7DF953FEF33}" type="slidenum">
              <a:rPr lang="th-TH" sz="1100">
                <a:solidFill>
                  <a:prstClr val="black"/>
                </a:solidFill>
                <a:latin typeface="Calibri" charset="0"/>
              </a:rPr>
              <a:pPr eaLnBrk="1" hangingPunct="1"/>
              <a:t>3</a:t>
            </a:fld>
            <a:endParaRPr lang="th-TH" sz="1100">
              <a:solidFill>
                <a:prstClr val="black"/>
              </a:solidFill>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p9: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5" name="Google Shape;525;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526" name="Google Shape;526;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7</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strike="noStrik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29CE37-99C1-4B7C-9F65-3BB2EC47B8C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480348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strike="noStrike" dirty="0"/>
          </a:p>
        </p:txBody>
      </p:sp>
      <p:sp>
        <p:nvSpPr>
          <p:cNvPr id="4" name="Slide Number Placeholder 3"/>
          <p:cNvSpPr>
            <a:spLocks noGrp="1"/>
          </p:cNvSpPr>
          <p:nvPr>
            <p:ph type="sldNum" sz="quarter" idx="10"/>
          </p:nvPr>
        </p:nvSpPr>
        <p:spPr/>
        <p:txBody>
          <a:bodyPr/>
          <a:lstStyle/>
          <a:p>
            <a:fld id="{3A29CE37-99C1-4B7C-9F65-3BB2EC47B8C7}" type="slidenum">
              <a:rPr lang="en-US" smtClean="0"/>
              <a:t>9</a:t>
            </a:fld>
            <a:endParaRPr lang="en-US"/>
          </a:p>
        </p:txBody>
      </p:sp>
    </p:spTree>
    <p:extLst>
      <p:ext uri="{BB962C8B-B14F-4D97-AF65-F5344CB8AC3E}">
        <p14:creationId xmlns:p14="http://schemas.microsoft.com/office/powerpoint/2010/main" val="7835792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strike="noStrike" dirty="0"/>
          </a:p>
        </p:txBody>
      </p:sp>
      <p:sp>
        <p:nvSpPr>
          <p:cNvPr id="4" name="Slide Number Placeholder 3"/>
          <p:cNvSpPr>
            <a:spLocks noGrp="1"/>
          </p:cNvSpPr>
          <p:nvPr>
            <p:ph type="sldNum" sz="quarter" idx="10"/>
          </p:nvPr>
        </p:nvSpPr>
        <p:spPr/>
        <p:txBody>
          <a:bodyPr/>
          <a:lstStyle/>
          <a:p>
            <a:fld id="{3A29CE37-99C1-4B7C-9F65-3BB2EC47B8C7}" type="slidenum">
              <a:rPr lang="en-US" smtClean="0"/>
              <a:t>13</a:t>
            </a:fld>
            <a:endParaRPr lang="en-US"/>
          </a:p>
        </p:txBody>
      </p:sp>
    </p:spTree>
    <p:extLst>
      <p:ext uri="{BB962C8B-B14F-4D97-AF65-F5344CB8AC3E}">
        <p14:creationId xmlns:p14="http://schemas.microsoft.com/office/powerpoint/2010/main" val="12889609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th-TH" dirty="0"/>
          </a:p>
        </p:txBody>
      </p:sp>
      <p:sp>
        <p:nvSpPr>
          <p:cNvPr id="4" name="Slide Number Placeholder 3"/>
          <p:cNvSpPr>
            <a:spLocks noGrp="1"/>
          </p:cNvSpPr>
          <p:nvPr>
            <p:ph type="sldNum" sz="quarter" idx="10"/>
          </p:nvPr>
        </p:nvSpPr>
        <p:spPr/>
        <p:txBody>
          <a:bodyPr/>
          <a:lstStyle/>
          <a:p>
            <a:fld id="{3A29CE37-99C1-4B7C-9F65-3BB2EC47B8C7}" type="slidenum">
              <a:rPr lang="en-US" smtClean="0"/>
              <a:t>33</a:t>
            </a:fld>
            <a:endParaRPr lang="en-US"/>
          </a:p>
        </p:txBody>
      </p:sp>
    </p:spTree>
    <p:extLst>
      <p:ext uri="{BB962C8B-B14F-4D97-AF65-F5344CB8AC3E}">
        <p14:creationId xmlns:p14="http://schemas.microsoft.com/office/powerpoint/2010/main" val="19572550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th-TH" dirty="0"/>
          </a:p>
        </p:txBody>
      </p:sp>
      <p:sp>
        <p:nvSpPr>
          <p:cNvPr id="4" name="Slide Number Placeholder 3"/>
          <p:cNvSpPr>
            <a:spLocks noGrp="1"/>
          </p:cNvSpPr>
          <p:nvPr>
            <p:ph type="sldNum" sz="quarter" idx="10"/>
          </p:nvPr>
        </p:nvSpPr>
        <p:spPr/>
        <p:txBody>
          <a:bodyPr/>
          <a:lstStyle/>
          <a:p>
            <a:fld id="{3A29CE37-99C1-4B7C-9F65-3BB2EC47B8C7}" type="slidenum">
              <a:rPr lang="en-US" smtClean="0"/>
              <a:t>34</a:t>
            </a:fld>
            <a:endParaRPr lang="en-US"/>
          </a:p>
        </p:txBody>
      </p:sp>
    </p:spTree>
    <p:extLst>
      <p:ext uri="{BB962C8B-B14F-4D97-AF65-F5344CB8AC3E}">
        <p14:creationId xmlns:p14="http://schemas.microsoft.com/office/powerpoint/2010/main" val="21528344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t>36</a:t>
            </a:fld>
            <a:endParaRPr lang="en-US"/>
          </a:p>
        </p:txBody>
      </p:sp>
    </p:spTree>
    <p:extLst>
      <p:ext uri="{BB962C8B-B14F-4D97-AF65-F5344CB8AC3E}">
        <p14:creationId xmlns:p14="http://schemas.microsoft.com/office/powerpoint/2010/main" val="30488417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5155D2-FE66-43E9-A760-AE978E3D391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578638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7.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8.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9.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0.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1.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0.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357724" y="3083003"/>
            <a:ext cx="8189383" cy="654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31" tIns="49628" rIns="99231" bIns="49628">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fontAlgn="base">
              <a:spcBef>
                <a:spcPct val="0"/>
              </a:spcBef>
              <a:spcAft>
                <a:spcPct val="0"/>
              </a:spcAft>
              <a:defRPr/>
            </a:pPr>
            <a:r>
              <a:rPr lang="en-US" sz="3600" b="1">
                <a:solidFill>
                  <a:prstClr val="white"/>
                </a:solidFill>
                <a:cs typeface="Arial" pitchFamily="34" charset="0"/>
              </a:rPr>
              <a:t>HIV and AIDS</a:t>
            </a:r>
            <a:endParaRPr lang="th-TH" sz="3600" b="1">
              <a:solidFill>
                <a:prstClr val="white"/>
              </a:solidFill>
            </a:endParaRPr>
          </a:p>
        </p:txBody>
      </p:sp>
      <p:sp>
        <p:nvSpPr>
          <p:cNvPr id="5" name="TextBox 4"/>
          <p:cNvSpPr txBox="1"/>
          <p:nvPr userDrawn="1"/>
        </p:nvSpPr>
        <p:spPr>
          <a:xfrm>
            <a:off x="359834" y="3570340"/>
            <a:ext cx="8191500" cy="638834"/>
          </a:xfrm>
          <a:prstGeom prst="rect">
            <a:avLst/>
          </a:prstGeom>
          <a:noFill/>
        </p:spPr>
        <p:txBody>
          <a:bodyPr lIns="99231" tIns="49628" rIns="99231" bIns="49628">
            <a:spAutoFit/>
          </a:bodyPr>
          <a:lstStyle/>
          <a:p>
            <a:pPr>
              <a:defRPr/>
            </a:pPr>
            <a:r>
              <a:rPr lang="en-US" sz="3500" kern="700" dirty="0">
                <a:solidFill>
                  <a:srgbClr val="21416C"/>
                </a:solidFill>
                <a:cs typeface="Arial" pitchFamily="34" charset="0"/>
              </a:rPr>
              <a:t>Data Hub for Asia-Pacific</a:t>
            </a:r>
            <a:endParaRPr lang="th-TH" sz="3500" kern="700" dirty="0">
              <a:solidFill>
                <a:srgbClr val="21416C"/>
              </a:solidFill>
            </a:endParaRPr>
          </a:p>
        </p:txBody>
      </p:sp>
      <p:sp>
        <p:nvSpPr>
          <p:cNvPr id="6" name="TextBox 5"/>
          <p:cNvSpPr txBox="1"/>
          <p:nvPr userDrawn="1"/>
        </p:nvSpPr>
        <p:spPr>
          <a:xfrm>
            <a:off x="359834" y="4025951"/>
            <a:ext cx="8191500" cy="500335"/>
          </a:xfrm>
          <a:prstGeom prst="rect">
            <a:avLst/>
          </a:prstGeom>
          <a:noFill/>
        </p:spPr>
        <p:txBody>
          <a:bodyPr lIns="99231" tIns="49628" rIns="99231" bIns="49628">
            <a:spAutoFit/>
          </a:bodyPr>
          <a:lstStyle/>
          <a:p>
            <a:pPr>
              <a:defRPr/>
            </a:pPr>
            <a:r>
              <a:rPr lang="en-US" sz="2600" kern="700" dirty="0">
                <a:solidFill>
                  <a:srgbClr val="21416C"/>
                </a:solidFill>
                <a:cs typeface="Arial" pitchFamily="34" charset="0"/>
              </a:rPr>
              <a:t>Review in slides</a:t>
            </a:r>
            <a:endParaRPr lang="th-TH" sz="2600" kern="700" dirty="0">
              <a:solidFill>
                <a:srgbClr val="21416C"/>
              </a:solidFill>
            </a:endParaRPr>
          </a:p>
        </p:txBody>
      </p:sp>
      <p:sp>
        <p:nvSpPr>
          <p:cNvPr id="7" name="Rectangle 6"/>
          <p:cNvSpPr/>
          <p:nvPr userDrawn="1"/>
        </p:nvSpPr>
        <p:spPr>
          <a:xfrm>
            <a:off x="0" y="3089277"/>
            <a:ext cx="239184" cy="215900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231" tIns="49628" rIns="99231" bIns="49628" anchor="ctr"/>
          <a:lstStyle/>
          <a:p>
            <a:pPr algn="ctr">
              <a:defRPr/>
            </a:pPr>
            <a:endParaRPr lang="th-TH" sz="2800">
              <a:solidFill>
                <a:prstClr val="white"/>
              </a:solidFill>
            </a:endParaRPr>
          </a:p>
        </p:txBody>
      </p:sp>
      <p:pic>
        <p:nvPicPr>
          <p:cNvPr id="8" name="Picture 9" descr="Unaid logo_approv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83635" y="609603"/>
            <a:ext cx="324273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6"/>
          <p:cNvSpPr>
            <a:spLocks noGrp="1"/>
          </p:cNvSpPr>
          <p:nvPr>
            <p:ph type="title"/>
          </p:nvPr>
        </p:nvSpPr>
        <p:spPr>
          <a:xfrm>
            <a:off x="300763" y="4289395"/>
            <a:ext cx="10820437" cy="1357200"/>
          </a:xfrm>
          <a:prstGeom prst="rect">
            <a:avLst/>
          </a:prstGeom>
        </p:spPr>
        <p:txBody>
          <a:bodyPr lIns="91114" tIns="45564" rIns="91114" bIns="45564"/>
          <a:lstStyle>
            <a:lvl1pPr algn="l">
              <a:defRPr sz="6700" b="1" baseline="0">
                <a:solidFill>
                  <a:schemeClr val="bg1"/>
                </a:solidFill>
              </a:defRPr>
            </a:lvl1pPr>
          </a:lstStyle>
          <a:p>
            <a:r>
              <a:rPr lang="en-US" dirty="0"/>
              <a:t>Click to edit</a:t>
            </a:r>
            <a:endParaRPr lang="th-TH" dirty="0"/>
          </a:p>
        </p:txBody>
      </p:sp>
    </p:spTree>
    <p:extLst>
      <p:ext uri="{BB962C8B-B14F-4D97-AF65-F5344CB8AC3E}">
        <p14:creationId xmlns:p14="http://schemas.microsoft.com/office/powerpoint/2010/main" val="3632807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59"/>
            <a:ext cx="10198197" cy="788737"/>
          </a:xfrm>
          <a:prstGeom prst="rect">
            <a:avLst/>
          </a:prstGeom>
        </p:spPr>
        <p:txBody>
          <a:bodyPr lIns="91114" tIns="45564" rIns="91114" bIns="45564"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91114" tIns="45564" rIns="91114" bIns="45564">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91114" tIns="45564" rIns="91114" bIns="45564"/>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291A7365-E498-9649-A83D-7EFC2B52C78D}" type="slidenum">
              <a:rPr lang="th-TH"/>
              <a:pPr/>
              <a:t>‹#›</a:t>
            </a:fld>
            <a:endParaRPr lang="th-TH"/>
          </a:p>
        </p:txBody>
      </p:sp>
    </p:spTree>
    <p:extLst>
      <p:ext uri="{BB962C8B-B14F-4D97-AF65-F5344CB8AC3E}">
        <p14:creationId xmlns:p14="http://schemas.microsoft.com/office/powerpoint/2010/main" val="3275901520"/>
      </p:ext>
    </p:extLst>
  </p:cSld>
  <p:clrMapOvr>
    <a:overrideClrMapping bg1="lt1" tx1="dk1" bg2="lt2" tx2="dk2" accent1="accent1" accent2="accent2" accent3="accent3" accent4="accent4" accent5="accent5" accent6="accent6" hlink="hlink" folHlink="folHlink"/>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57" tIns="58525" rIns="117057" bIns="58525" anchor="ctr"/>
          <a:lstStyle/>
          <a:p>
            <a:pPr algn="ctr" defTabSz="1170525">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7057" tIns="58525" rIns="117057" bIns="58525">
            <a:normAutofit/>
          </a:bodyPr>
          <a:lstStyle>
            <a:lvl1pPr marL="682811" marR="0" indent="-682811" algn="l" defTabSz="1170525"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5271" indent="0" algn="ctr">
              <a:buNone/>
              <a:defRPr>
                <a:solidFill>
                  <a:schemeClr val="tx1">
                    <a:tint val="75000"/>
                  </a:schemeClr>
                </a:solidFill>
              </a:defRPr>
            </a:lvl2pPr>
            <a:lvl3pPr marL="1170525" indent="0" algn="ctr">
              <a:buNone/>
              <a:defRPr>
                <a:solidFill>
                  <a:schemeClr val="tx1">
                    <a:tint val="75000"/>
                  </a:schemeClr>
                </a:solidFill>
              </a:defRPr>
            </a:lvl3pPr>
            <a:lvl4pPr marL="1755785" indent="0" algn="ctr">
              <a:buNone/>
              <a:defRPr>
                <a:solidFill>
                  <a:schemeClr val="tx1">
                    <a:tint val="75000"/>
                  </a:schemeClr>
                </a:solidFill>
              </a:defRPr>
            </a:lvl4pPr>
            <a:lvl5pPr marL="2341058" indent="0" algn="ctr">
              <a:buNone/>
              <a:defRPr>
                <a:solidFill>
                  <a:schemeClr val="tx1">
                    <a:tint val="75000"/>
                  </a:schemeClr>
                </a:solidFill>
              </a:defRPr>
            </a:lvl5pPr>
            <a:lvl6pPr marL="2926309" indent="0" algn="ctr">
              <a:buNone/>
              <a:defRPr>
                <a:solidFill>
                  <a:schemeClr val="tx1">
                    <a:tint val="75000"/>
                  </a:schemeClr>
                </a:solidFill>
              </a:defRPr>
            </a:lvl6pPr>
            <a:lvl7pPr marL="3511566" indent="0" algn="ctr">
              <a:buNone/>
              <a:defRPr>
                <a:solidFill>
                  <a:schemeClr val="tx1">
                    <a:tint val="75000"/>
                  </a:schemeClr>
                </a:solidFill>
              </a:defRPr>
            </a:lvl7pPr>
            <a:lvl8pPr marL="4096843" indent="0" algn="ctr">
              <a:buNone/>
              <a:defRPr>
                <a:solidFill>
                  <a:schemeClr val="tx1">
                    <a:tint val="75000"/>
                  </a:schemeClr>
                </a:solidFill>
              </a:defRPr>
            </a:lvl8pPr>
            <a:lvl9pPr marL="468211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7057" tIns="58525" rIns="117057" bIns="58525">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057" tIns="58525" rIns="117057" bIns="58525"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559088347"/>
      </p:ext>
    </p:extLst>
  </p:cSld>
  <p:clrMapOvr>
    <a:overrideClrMapping bg1="lt1" tx1="dk1" bg2="lt2" tx2="dk2" accent1="accent1" accent2="accent2" accent3="accent3" accent4="accent4" accent5="accent5" accent6="accent6" hlink="hlink" folHlink="folHlink"/>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57" tIns="58525" rIns="117057" bIns="58525" anchor="ctr"/>
          <a:lstStyle/>
          <a:p>
            <a:pPr algn="ctr" defTabSz="1170525">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57" tIns="58525" rIns="117057" bIns="58525">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7057" tIns="58525" rIns="117057" bIns="58525">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057" tIns="58525" rIns="117057" bIns="58525"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542072449"/>
      </p:ext>
    </p:extLst>
  </p:cSld>
  <p:clrMapOvr>
    <a:overrideClrMapping bg1="lt1" tx1="dk1" bg2="lt2" tx2="dk2" accent1="accent1" accent2="accent2" accent3="accent3" accent4="accent4" accent5="accent5" accent6="accent6" hlink="hlink" folHlink="folHlink"/>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57" tIns="58525" rIns="117057" bIns="58525" anchor="ctr"/>
          <a:lstStyle/>
          <a:p>
            <a:pPr algn="ctr" defTabSz="1170525">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57" tIns="58525" rIns="117057" bIns="58525">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7057" tIns="58525" rIns="117057" bIns="58525">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7057" tIns="58525" rIns="117057" bIns="58525">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7057" tIns="58525" rIns="117057" bIns="58525"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752078448"/>
      </p:ext>
    </p:extLst>
  </p:cSld>
  <p:clrMapOvr>
    <a:overrideClrMapping bg1="lt1" tx1="dk1" bg2="lt2" tx2="dk2" accent1="accent1" accent2="accent2" accent3="accent3" accent4="accent4" accent5="accent5" accent6="accent6" hlink="hlink" folHlink="folHlink"/>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57" tIns="58525" rIns="117057" bIns="58525" anchor="ctr"/>
          <a:lstStyle/>
          <a:p>
            <a:pPr algn="ctr" defTabSz="1170525">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57" tIns="58525" rIns="117057" bIns="58525">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13"/>
            <a:ext cx="5280000" cy="2926039"/>
          </a:xfrm>
          <a:prstGeom prst="rect">
            <a:avLst/>
          </a:prstGeom>
        </p:spPr>
        <p:txBody>
          <a:bodyPr lIns="117057" tIns="58525" rIns="117057" bIns="58525">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7057" tIns="58525" rIns="117057" bIns="58525"/>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13"/>
            <a:ext cx="5280000" cy="2926039"/>
          </a:xfrm>
          <a:prstGeom prst="rect">
            <a:avLst/>
          </a:prstGeom>
        </p:spPr>
        <p:txBody>
          <a:bodyPr lIns="117057" tIns="58525" rIns="117057" bIns="58525">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7057" tIns="58525" rIns="117057" bIns="58525"/>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7057" tIns="58525" rIns="117057" bIns="58525"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454480350"/>
      </p:ext>
    </p:extLst>
  </p:cSld>
  <p:clrMapOvr>
    <a:overrideClrMapping bg1="lt1" tx1="dk1" bg2="lt2" tx2="dk2" accent1="accent1" accent2="accent2" accent3="accent3" accent4="accent4" accent5="accent5" accent6="accent6" hlink="hlink" folHlink="folHlink"/>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57" tIns="58525" rIns="117057" bIns="58525" anchor="ctr"/>
          <a:lstStyle/>
          <a:p>
            <a:pPr algn="ctr" defTabSz="1170525">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57" tIns="58525" rIns="117057" bIns="58525">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4120779115"/>
      </p:ext>
    </p:extLst>
  </p:cSld>
  <p:clrMapOvr>
    <a:overrideClrMapping bg1="lt1" tx1="dk1" bg2="lt2" tx2="dk2" accent1="accent1" accent2="accent2" accent3="accent3" accent4="accent4" accent5="accent5" accent6="accent6" hlink="hlink" folHlink="folHlink"/>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53267332"/>
      </p:ext>
    </p:extLst>
  </p:cSld>
  <p:clrMapOvr>
    <a:overrideClrMapping bg1="lt1" tx1="dk1" bg2="lt2" tx2="dk2" accent1="accent1" accent2="accent2" accent3="accent3" accent4="accent4" accent5="accent5" accent6="accent6" hlink="hlink" folHlink="folHlink"/>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57" tIns="58525" rIns="117057" bIns="58525" anchor="ctr"/>
          <a:lstStyle/>
          <a:p>
            <a:pPr algn="ctr" defTabSz="1170525">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7057" tIns="58525" rIns="117057" bIns="58525">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7057" tIns="58525" rIns="117057" bIns="58525">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7057" tIns="58525" rIns="117057" bIns="58525"/>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7057" tIns="58525" rIns="117057" bIns="58525"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115916907"/>
      </p:ext>
    </p:extLst>
  </p:cSld>
  <p:clrMapOvr>
    <a:overrideClrMapping bg1="lt1" tx1="dk1" bg2="lt2" tx2="dk2" accent1="accent1" accent2="accent2" accent3="accent3" accent4="accent4" accent5="accent5" accent6="accent6" hlink="hlink" folHlink="folHlink"/>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398"/>
            <a:ext cx="10198197" cy="788737"/>
          </a:xfrm>
          <a:prstGeom prst="rect">
            <a:avLst/>
          </a:prstGeom>
        </p:spPr>
        <p:txBody>
          <a:bodyPr lIns="117057" tIns="58525" rIns="117057" bIns="58525"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7057" tIns="58525" rIns="117057" bIns="58525">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7057" tIns="58525" rIns="117057" bIns="58525"/>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277393743"/>
      </p:ext>
    </p:extLst>
  </p:cSld>
  <p:clrMapOvr>
    <a:overrideClrMapping bg1="lt1" tx1="dk1" bg2="lt2" tx2="dk2" accent1="accent1" accent2="accent2" accent3="accent3" accent4="accent4" accent5="accent5" accent6="accent6" hlink="hlink" folHlink="folHlink"/>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07" tIns="58550" rIns="117107" bIns="58550" anchor="ctr"/>
          <a:lstStyle/>
          <a:p>
            <a:pPr algn="ctr" defTabSz="1171042">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7107" tIns="58550" rIns="117107" bIns="58550">
            <a:normAutofit/>
          </a:bodyPr>
          <a:lstStyle>
            <a:lvl1pPr marL="683111" marR="0" indent="-683111" algn="l" defTabSz="1171042"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5527" indent="0" algn="ctr">
              <a:buNone/>
              <a:defRPr>
                <a:solidFill>
                  <a:schemeClr val="tx1">
                    <a:tint val="75000"/>
                  </a:schemeClr>
                </a:solidFill>
              </a:defRPr>
            </a:lvl2pPr>
            <a:lvl3pPr marL="1171042" indent="0" algn="ctr">
              <a:buNone/>
              <a:defRPr>
                <a:solidFill>
                  <a:schemeClr val="tx1">
                    <a:tint val="75000"/>
                  </a:schemeClr>
                </a:solidFill>
              </a:defRPr>
            </a:lvl3pPr>
            <a:lvl4pPr marL="1756559" indent="0" algn="ctr">
              <a:buNone/>
              <a:defRPr>
                <a:solidFill>
                  <a:schemeClr val="tx1">
                    <a:tint val="75000"/>
                  </a:schemeClr>
                </a:solidFill>
              </a:defRPr>
            </a:lvl4pPr>
            <a:lvl5pPr marL="2342087" indent="0" algn="ctr">
              <a:buNone/>
              <a:defRPr>
                <a:solidFill>
                  <a:schemeClr val="tx1">
                    <a:tint val="75000"/>
                  </a:schemeClr>
                </a:solidFill>
              </a:defRPr>
            </a:lvl5pPr>
            <a:lvl6pPr marL="2927594" indent="0" algn="ctr">
              <a:buNone/>
              <a:defRPr>
                <a:solidFill>
                  <a:schemeClr val="tx1">
                    <a:tint val="75000"/>
                  </a:schemeClr>
                </a:solidFill>
              </a:defRPr>
            </a:lvl6pPr>
            <a:lvl7pPr marL="3513116" indent="0" algn="ctr">
              <a:buNone/>
              <a:defRPr>
                <a:solidFill>
                  <a:schemeClr val="tx1">
                    <a:tint val="75000"/>
                  </a:schemeClr>
                </a:solidFill>
              </a:defRPr>
            </a:lvl7pPr>
            <a:lvl8pPr marL="4098646" indent="0" algn="ctr">
              <a:buNone/>
              <a:defRPr>
                <a:solidFill>
                  <a:schemeClr val="tx1">
                    <a:tint val="75000"/>
                  </a:schemeClr>
                </a:solidFill>
              </a:defRPr>
            </a:lvl8pPr>
            <a:lvl9pPr marL="4684169"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7107" tIns="58550" rIns="117107" bIns="58550">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107" tIns="58550" rIns="117107" bIns="58550"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891124226"/>
      </p:ext>
    </p:extLst>
  </p:cSld>
  <p:clrMapOvr>
    <a:overrideClrMapping bg1="lt1" tx1="dk1" bg2="lt2" tx2="dk2" accent1="accent1" accent2="accent2" accent3="accent3" accent4="accent4" accent5="accent5" accent6="accent6" hlink="hlink" folHlink="folHlink"/>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07" tIns="58550" rIns="117107" bIns="58550" anchor="ctr"/>
          <a:lstStyle/>
          <a:p>
            <a:pPr algn="ctr" defTabSz="1171042">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107" tIns="58550" rIns="117107" bIns="58550">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7107" tIns="58550" rIns="117107" bIns="58550">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107" tIns="58550" rIns="117107" bIns="58550"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316227809"/>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32E59-6597-437B-B2F8-E2DD1F86A8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E3BC1D-912E-4012-84AC-A509C9EF4F4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977110C-4AA3-4101-B3BD-140B90AF99C9}"/>
              </a:ext>
            </a:extLst>
          </p:cNvPr>
          <p:cNvSpPr>
            <a:spLocks noGrp="1"/>
          </p:cNvSpPr>
          <p:nvPr>
            <p:ph type="dt" sz="half" idx="10"/>
          </p:nvPr>
        </p:nvSpPr>
        <p:spPr/>
        <p:txBody>
          <a:bodyPr/>
          <a:lstStyle/>
          <a:p>
            <a:fld id="{4EC743F4-8769-40B4-85DF-6CB8DE9F66AA}" type="datetimeFigureOut">
              <a:rPr lang="en-US" smtClean="0"/>
              <a:t>15/02/2024</a:t>
            </a:fld>
            <a:endParaRPr lang="en-US"/>
          </a:p>
        </p:txBody>
      </p:sp>
      <p:sp>
        <p:nvSpPr>
          <p:cNvPr id="5" name="Footer Placeholder 4">
            <a:extLst>
              <a:ext uri="{FF2B5EF4-FFF2-40B4-BE49-F238E27FC236}">
                <a16:creationId xmlns:a16="http://schemas.microsoft.com/office/drawing/2014/main" id="{4C50F189-4D8E-4DE6-8295-CF92FA8BFD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5F33EC-1ACF-4D46-AEA5-A20802210B75}"/>
              </a:ext>
            </a:extLst>
          </p:cNvPr>
          <p:cNvSpPr>
            <a:spLocks noGrp="1"/>
          </p:cNvSpPr>
          <p:nvPr>
            <p:ph type="sldNum" sz="quarter" idx="12"/>
          </p:nvPr>
        </p:nvSpPr>
        <p:spPr/>
        <p:txBody>
          <a:bodyPr/>
          <a:lstStyle/>
          <a:p>
            <a:fld id="{FF2BD96E-3838-45D2-9031-D3AF67C920A5}" type="slidenum">
              <a:rPr lang="en-US" smtClean="0"/>
              <a:t>‹#›</a:t>
            </a:fld>
            <a:endParaRPr lang="en-US"/>
          </a:p>
        </p:txBody>
      </p:sp>
    </p:spTree>
    <p:extLst>
      <p:ext uri="{BB962C8B-B14F-4D97-AF65-F5344CB8AC3E}">
        <p14:creationId xmlns:p14="http://schemas.microsoft.com/office/powerpoint/2010/main" val="260491114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07" tIns="58550" rIns="117107" bIns="58550" anchor="ctr"/>
          <a:lstStyle/>
          <a:p>
            <a:pPr algn="ctr" defTabSz="1171042">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107" tIns="58550" rIns="117107" bIns="58550">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7107" tIns="58550" rIns="117107" bIns="58550">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7107" tIns="58550" rIns="117107" bIns="58550">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7107" tIns="58550" rIns="117107" bIns="58550"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209107371"/>
      </p:ext>
    </p:extLst>
  </p:cSld>
  <p:clrMapOvr>
    <a:overrideClrMapping bg1="lt1" tx1="dk1" bg2="lt2" tx2="dk2" accent1="accent1" accent2="accent2" accent3="accent3" accent4="accent4" accent5="accent5" accent6="accent6" hlink="hlink" folHlink="folHlink"/>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07" tIns="58550" rIns="117107" bIns="58550" anchor="ctr"/>
          <a:lstStyle/>
          <a:p>
            <a:pPr algn="ctr" defTabSz="1171042">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107" tIns="58550" rIns="117107" bIns="58550">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13"/>
            <a:ext cx="5280000" cy="2926039"/>
          </a:xfrm>
          <a:prstGeom prst="rect">
            <a:avLst/>
          </a:prstGeom>
        </p:spPr>
        <p:txBody>
          <a:bodyPr lIns="117107" tIns="58550" rIns="117107" bIns="58550">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7107" tIns="58550" rIns="117107" bIns="58550"/>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13"/>
            <a:ext cx="5280000" cy="2926039"/>
          </a:xfrm>
          <a:prstGeom prst="rect">
            <a:avLst/>
          </a:prstGeom>
        </p:spPr>
        <p:txBody>
          <a:bodyPr lIns="117107" tIns="58550" rIns="117107" bIns="58550">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7107" tIns="58550" rIns="117107" bIns="58550"/>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7107" tIns="58550" rIns="117107" bIns="58550"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645492103"/>
      </p:ext>
    </p:extLst>
  </p:cSld>
  <p:clrMapOvr>
    <a:overrideClrMapping bg1="lt1" tx1="dk1" bg2="lt2" tx2="dk2" accent1="accent1" accent2="accent2" accent3="accent3" accent4="accent4" accent5="accent5" accent6="accent6" hlink="hlink" folHlink="folHlink"/>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07" tIns="58550" rIns="117107" bIns="58550" anchor="ctr"/>
          <a:lstStyle/>
          <a:p>
            <a:pPr algn="ctr" defTabSz="1171042">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107" tIns="58550" rIns="117107" bIns="58550">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289740829"/>
      </p:ext>
    </p:extLst>
  </p:cSld>
  <p:clrMapOvr>
    <a:overrideClrMapping bg1="lt1" tx1="dk1" bg2="lt2" tx2="dk2" accent1="accent1" accent2="accent2" accent3="accent3" accent4="accent4" accent5="accent5" accent6="accent6" hlink="hlink" folHlink="folHlink"/>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028654310"/>
      </p:ext>
    </p:extLst>
  </p:cSld>
  <p:clrMapOvr>
    <a:overrideClrMapping bg1="lt1" tx1="dk1" bg2="lt2" tx2="dk2" accent1="accent1" accent2="accent2" accent3="accent3" accent4="accent4" accent5="accent5" accent6="accent6" hlink="hlink" folHlink="folHlink"/>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07" tIns="58550" rIns="117107" bIns="58550" anchor="ctr"/>
          <a:lstStyle/>
          <a:p>
            <a:pPr algn="ctr" defTabSz="1171042">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7107" tIns="58550" rIns="117107" bIns="58550">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7107" tIns="58550" rIns="117107" bIns="58550">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7107" tIns="58550" rIns="117107" bIns="58550"/>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7107" tIns="58550" rIns="117107" bIns="58550"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316564249"/>
      </p:ext>
    </p:extLst>
  </p:cSld>
  <p:clrMapOvr>
    <a:overrideClrMapping bg1="lt1" tx1="dk1" bg2="lt2" tx2="dk2" accent1="accent1" accent2="accent2" accent3="accent3" accent4="accent4" accent5="accent5" accent6="accent6" hlink="hlink" folHlink="folHlink"/>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385"/>
            <a:ext cx="10198197" cy="788737"/>
          </a:xfrm>
          <a:prstGeom prst="rect">
            <a:avLst/>
          </a:prstGeom>
        </p:spPr>
        <p:txBody>
          <a:bodyPr lIns="117107" tIns="58550" rIns="117107" bIns="58550"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7107" tIns="58550" rIns="117107" bIns="58550">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7107" tIns="58550" rIns="117107" bIns="58550"/>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68505988"/>
      </p:ext>
    </p:extLst>
  </p:cSld>
  <p:clrMapOvr>
    <a:overrideClrMapping bg1="lt1" tx1="dk1" bg2="lt2" tx2="dk2" accent1="accent1" accent2="accent2" accent3="accent3" accent4="accent4" accent5="accent5" accent6="accent6" hlink="hlink" folHlink="folHlink"/>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66" tIns="58582" rIns="117166" bIns="58582" anchor="ctr"/>
          <a:lstStyle/>
          <a:p>
            <a:pPr algn="ctr" defTabSz="1171651">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7166" tIns="58582" rIns="117166" bIns="58582">
            <a:normAutofit/>
          </a:bodyPr>
          <a:lstStyle>
            <a:lvl1pPr marL="683466" marR="0" indent="-683466" algn="l" defTabSz="1171651"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5828" indent="0" algn="ctr">
              <a:buNone/>
              <a:defRPr>
                <a:solidFill>
                  <a:schemeClr val="tx1">
                    <a:tint val="75000"/>
                  </a:schemeClr>
                </a:solidFill>
              </a:defRPr>
            </a:lvl2pPr>
            <a:lvl3pPr marL="1171651" indent="0" algn="ctr">
              <a:buNone/>
              <a:defRPr>
                <a:solidFill>
                  <a:schemeClr val="tx1">
                    <a:tint val="75000"/>
                  </a:schemeClr>
                </a:solidFill>
              </a:defRPr>
            </a:lvl3pPr>
            <a:lvl4pPr marL="1757475" indent="0" algn="ctr">
              <a:buNone/>
              <a:defRPr>
                <a:solidFill>
                  <a:schemeClr val="tx1">
                    <a:tint val="75000"/>
                  </a:schemeClr>
                </a:solidFill>
              </a:defRPr>
            </a:lvl4pPr>
            <a:lvl5pPr marL="2343304" indent="0" algn="ctr">
              <a:buNone/>
              <a:defRPr>
                <a:solidFill>
                  <a:schemeClr val="tx1">
                    <a:tint val="75000"/>
                  </a:schemeClr>
                </a:solidFill>
              </a:defRPr>
            </a:lvl5pPr>
            <a:lvl6pPr marL="2929124" indent="0" algn="ctr">
              <a:buNone/>
              <a:defRPr>
                <a:solidFill>
                  <a:schemeClr val="tx1">
                    <a:tint val="75000"/>
                  </a:schemeClr>
                </a:solidFill>
              </a:defRPr>
            </a:lvl6pPr>
            <a:lvl7pPr marL="3514949" indent="0" algn="ctr">
              <a:buNone/>
              <a:defRPr>
                <a:solidFill>
                  <a:schemeClr val="tx1">
                    <a:tint val="75000"/>
                  </a:schemeClr>
                </a:solidFill>
              </a:defRPr>
            </a:lvl7pPr>
            <a:lvl8pPr marL="4100780" indent="0" algn="ctr">
              <a:buNone/>
              <a:defRPr>
                <a:solidFill>
                  <a:schemeClr val="tx1">
                    <a:tint val="75000"/>
                  </a:schemeClr>
                </a:solidFill>
              </a:defRPr>
            </a:lvl8pPr>
            <a:lvl9pPr marL="4686607"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7166" tIns="58582" rIns="117166" bIns="58582">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166" tIns="58582" rIns="117166" bIns="58582"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764633335"/>
      </p:ext>
    </p:extLst>
  </p:cSld>
  <p:clrMapOvr>
    <a:overrideClrMapping bg1="lt1" tx1="dk1" bg2="lt2" tx2="dk2" accent1="accent1" accent2="accent2" accent3="accent3" accent4="accent4" accent5="accent5" accent6="accent6" hlink="hlink" folHlink="folHlink"/>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66" tIns="58582" rIns="117166" bIns="58582" anchor="ctr"/>
          <a:lstStyle/>
          <a:p>
            <a:pPr algn="ctr" defTabSz="117165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166" tIns="58582" rIns="117166" bIns="58582">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7166" tIns="58582" rIns="117166" bIns="58582">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166" tIns="58582" rIns="117166" bIns="58582"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414587745"/>
      </p:ext>
    </p:extLst>
  </p:cSld>
  <p:clrMapOvr>
    <a:overrideClrMapping bg1="lt1" tx1="dk1" bg2="lt2" tx2="dk2" accent1="accent1" accent2="accent2" accent3="accent3" accent4="accent4" accent5="accent5" accent6="accent6" hlink="hlink" folHlink="folHlink"/>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66" tIns="58582" rIns="117166" bIns="58582" anchor="ctr"/>
          <a:lstStyle/>
          <a:p>
            <a:pPr algn="ctr" defTabSz="117165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166" tIns="58582" rIns="117166" bIns="58582">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7166" tIns="58582" rIns="117166" bIns="58582">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7166" tIns="58582" rIns="117166" bIns="58582">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7166" tIns="58582" rIns="117166" bIns="58582"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236010023"/>
      </p:ext>
    </p:extLst>
  </p:cSld>
  <p:clrMapOvr>
    <a:overrideClrMapping bg1="lt1" tx1="dk1" bg2="lt2" tx2="dk2" accent1="accent1" accent2="accent2" accent3="accent3" accent4="accent4" accent5="accent5" accent6="accent6" hlink="hlink" folHlink="folHlink"/>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66" tIns="58582" rIns="117166" bIns="58582" anchor="ctr"/>
          <a:lstStyle/>
          <a:p>
            <a:pPr algn="ctr" defTabSz="117165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166" tIns="58582" rIns="117166" bIns="58582">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13"/>
            <a:ext cx="5280000" cy="2926039"/>
          </a:xfrm>
          <a:prstGeom prst="rect">
            <a:avLst/>
          </a:prstGeom>
        </p:spPr>
        <p:txBody>
          <a:bodyPr lIns="117166" tIns="58582" rIns="117166" bIns="58582">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7166" tIns="58582" rIns="117166" bIns="58582"/>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13"/>
            <a:ext cx="5280000" cy="2926039"/>
          </a:xfrm>
          <a:prstGeom prst="rect">
            <a:avLst/>
          </a:prstGeom>
        </p:spPr>
        <p:txBody>
          <a:bodyPr lIns="117166" tIns="58582" rIns="117166" bIns="58582">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7166" tIns="58582" rIns="117166" bIns="58582"/>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7166" tIns="58582" rIns="117166" bIns="58582"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808682253"/>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14" tIns="45564" rIns="91114" bIns="45564"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91114" tIns="45564" rIns="91114" bIns="45564">
            <a:normAutofit/>
          </a:bodyPr>
          <a:lstStyle>
            <a:lvl1pPr marL="531515" marR="0" indent="-531515" algn="l" defTabSz="911198"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5602" indent="0" algn="ctr">
              <a:buNone/>
              <a:defRPr>
                <a:solidFill>
                  <a:schemeClr val="tx1">
                    <a:tint val="75000"/>
                  </a:schemeClr>
                </a:solidFill>
              </a:defRPr>
            </a:lvl2pPr>
            <a:lvl3pPr marL="911198" indent="0" algn="ctr">
              <a:buNone/>
              <a:defRPr>
                <a:solidFill>
                  <a:schemeClr val="tx1">
                    <a:tint val="75000"/>
                  </a:schemeClr>
                </a:solidFill>
              </a:defRPr>
            </a:lvl3pPr>
            <a:lvl4pPr marL="1366798" indent="0" algn="ctr">
              <a:buNone/>
              <a:defRPr>
                <a:solidFill>
                  <a:schemeClr val="tx1">
                    <a:tint val="75000"/>
                  </a:schemeClr>
                </a:solidFill>
              </a:defRPr>
            </a:lvl4pPr>
            <a:lvl5pPr marL="1822369" indent="0" algn="ctr">
              <a:buNone/>
              <a:defRPr>
                <a:solidFill>
                  <a:schemeClr val="tx1">
                    <a:tint val="75000"/>
                  </a:schemeClr>
                </a:solidFill>
              </a:defRPr>
            </a:lvl5pPr>
            <a:lvl6pPr marL="2277987" indent="0" algn="ctr">
              <a:buNone/>
              <a:defRPr>
                <a:solidFill>
                  <a:schemeClr val="tx1">
                    <a:tint val="75000"/>
                  </a:schemeClr>
                </a:solidFill>
              </a:defRPr>
            </a:lvl6pPr>
            <a:lvl7pPr marL="2733597" indent="0" algn="ctr">
              <a:buNone/>
              <a:defRPr>
                <a:solidFill>
                  <a:schemeClr val="tx1">
                    <a:tint val="75000"/>
                  </a:schemeClr>
                </a:solidFill>
              </a:defRPr>
            </a:lvl7pPr>
            <a:lvl8pPr marL="3189179" indent="0" algn="ctr">
              <a:buNone/>
              <a:defRPr>
                <a:solidFill>
                  <a:schemeClr val="tx1">
                    <a:tint val="75000"/>
                  </a:schemeClr>
                </a:solidFill>
              </a:defRPr>
            </a:lvl8pPr>
            <a:lvl9pPr marL="3644752"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7" y="1571612"/>
            <a:ext cx="11203563" cy="504000"/>
          </a:xfrm>
          <a:prstGeom prst="rect">
            <a:avLst/>
          </a:prstGeom>
        </p:spPr>
        <p:txBody>
          <a:bodyPr lIns="91114" tIns="45564" rIns="91114" bIns="45564">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14" tIns="45564" rIns="91114" bIns="45564"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0E48937A-904C-4118-B152-300674E06DA2}"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673704897"/>
      </p:ext>
    </p:extLst>
  </p:cSld>
  <p:clrMapOvr>
    <a:overrideClrMapping bg1="lt1" tx1="dk1" bg2="lt2" tx2="dk2" accent1="accent1" accent2="accent2" accent3="accent3" accent4="accent4" accent5="accent5" accent6="accent6" hlink="hlink" folHlink="folHlink"/>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66" tIns="58582" rIns="117166" bIns="58582" anchor="ctr"/>
          <a:lstStyle/>
          <a:p>
            <a:pPr algn="ctr" defTabSz="117165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166" tIns="58582" rIns="117166" bIns="58582">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660617970"/>
      </p:ext>
    </p:extLst>
  </p:cSld>
  <p:clrMapOvr>
    <a:overrideClrMapping bg1="lt1" tx1="dk1" bg2="lt2" tx2="dk2" accent1="accent1" accent2="accent2" accent3="accent3" accent4="accent4" accent5="accent5" accent6="accent6" hlink="hlink" folHlink="folHlink"/>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792054230"/>
      </p:ext>
    </p:extLst>
  </p:cSld>
  <p:clrMapOvr>
    <a:overrideClrMapping bg1="lt1" tx1="dk1" bg2="lt2" tx2="dk2" accent1="accent1" accent2="accent2" accent3="accent3" accent4="accent4" accent5="accent5" accent6="accent6" hlink="hlink" folHlink="folHlink"/>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66" tIns="58582" rIns="117166" bIns="58582" anchor="ctr"/>
          <a:lstStyle/>
          <a:p>
            <a:pPr algn="ctr" defTabSz="117165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7166" tIns="58582" rIns="117166" bIns="58582">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7166" tIns="58582" rIns="117166" bIns="58582">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7166" tIns="58582" rIns="117166" bIns="58582"/>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7166" tIns="58582" rIns="117166" bIns="58582"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90698549"/>
      </p:ext>
    </p:extLst>
  </p:cSld>
  <p:clrMapOvr>
    <a:overrideClrMapping bg1="lt1" tx1="dk1" bg2="lt2" tx2="dk2" accent1="accent1" accent2="accent2" accent3="accent3" accent4="accent4" accent5="accent5" accent6="accent6" hlink="hlink" folHlink="folHlink"/>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369"/>
            <a:ext cx="10198197" cy="788737"/>
          </a:xfrm>
          <a:prstGeom prst="rect">
            <a:avLst/>
          </a:prstGeom>
        </p:spPr>
        <p:txBody>
          <a:bodyPr lIns="117166" tIns="58582" rIns="117166" bIns="58582"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7166" tIns="58582" rIns="117166" bIns="58582">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7166" tIns="58582" rIns="117166" bIns="58582"/>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655964270"/>
      </p:ext>
    </p:extLst>
  </p:cSld>
  <p:clrMapOvr>
    <a:overrideClrMapping bg1="lt1" tx1="dk1" bg2="lt2" tx2="dk2" accent1="accent1" accent2="accent2" accent3="accent3" accent4="accent4" accent5="accent5" accent6="accent6" hlink="hlink" folHlink="folHlink"/>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6"/>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anchor="ctr"/>
          <a:lstStyle/>
          <a:p>
            <a:pPr algn="ctr" defTabSz="1172261">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4"/>
            <a:ext cx="10769700" cy="3448055"/>
          </a:xfrm>
          <a:prstGeom prst="rect">
            <a:avLst/>
          </a:prstGeom>
        </p:spPr>
        <p:txBody>
          <a:bodyPr lIns="117226" tIns="58613" rIns="117226" bIns="58613">
            <a:normAutofit/>
          </a:bodyPr>
          <a:lstStyle>
            <a:lvl1pPr marL="683819" marR="0" indent="-683819" algn="l" defTabSz="1172261"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6130" indent="0" algn="ctr">
              <a:buNone/>
              <a:defRPr>
                <a:solidFill>
                  <a:schemeClr val="tx1">
                    <a:tint val="75000"/>
                  </a:schemeClr>
                </a:solidFill>
              </a:defRPr>
            </a:lvl2pPr>
            <a:lvl3pPr marL="1172261" indent="0" algn="ctr">
              <a:buNone/>
              <a:defRPr>
                <a:solidFill>
                  <a:schemeClr val="tx1">
                    <a:tint val="75000"/>
                  </a:schemeClr>
                </a:solidFill>
              </a:defRPr>
            </a:lvl3pPr>
            <a:lvl4pPr marL="1758391" indent="0" algn="ctr">
              <a:buNone/>
              <a:defRPr>
                <a:solidFill>
                  <a:schemeClr val="tx1">
                    <a:tint val="75000"/>
                  </a:schemeClr>
                </a:solidFill>
              </a:defRPr>
            </a:lvl4pPr>
            <a:lvl5pPr marL="2344522" indent="0" algn="ctr">
              <a:buNone/>
              <a:defRPr>
                <a:solidFill>
                  <a:schemeClr val="tx1">
                    <a:tint val="75000"/>
                  </a:schemeClr>
                </a:solidFill>
              </a:defRPr>
            </a:lvl5pPr>
            <a:lvl6pPr marL="2930652" indent="0" algn="ctr">
              <a:buNone/>
              <a:defRPr>
                <a:solidFill>
                  <a:schemeClr val="tx1">
                    <a:tint val="75000"/>
                  </a:schemeClr>
                </a:solidFill>
              </a:defRPr>
            </a:lvl6pPr>
            <a:lvl7pPr marL="3516782" indent="0" algn="ctr">
              <a:buNone/>
              <a:defRPr>
                <a:solidFill>
                  <a:schemeClr val="tx1">
                    <a:tint val="75000"/>
                  </a:schemeClr>
                </a:solidFill>
              </a:defRPr>
            </a:lvl7pPr>
            <a:lvl8pPr marL="4102913" indent="0" algn="ctr">
              <a:buNone/>
              <a:defRPr>
                <a:solidFill>
                  <a:schemeClr val="tx1">
                    <a:tint val="75000"/>
                  </a:schemeClr>
                </a:solidFill>
              </a:defRPr>
            </a:lvl8pPr>
            <a:lvl9pPr marL="4689043"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7226" tIns="58613" rIns="117226" bIns="58613">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5"/>
            <a:ext cx="10198196" cy="1288804"/>
          </a:xfrm>
          <a:prstGeom prst="rect">
            <a:avLst/>
          </a:prstGeom>
        </p:spPr>
        <p:txBody>
          <a:bodyPr lIns="117226" tIns="58613" rIns="117226" bIns="5861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53206191"/>
      </p:ext>
    </p:extLst>
  </p:cSld>
  <p:clrMapOvr>
    <a:overrideClrMapping bg1="lt1" tx1="dk1" bg2="lt2" tx2="dk2" accent1="accent1" accent2="accent2" accent3="accent3" accent4="accent4" accent5="accent5" accent6="accent6" hlink="hlink" folHlink="folHlink"/>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6"/>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anchor="ctr"/>
          <a:lstStyle/>
          <a:p>
            <a:pPr algn="ctr" defTabSz="117226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226" tIns="58613" rIns="117226" bIns="58613">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7226" tIns="58613" rIns="117226" bIns="5861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5"/>
            <a:ext cx="10198196" cy="1288804"/>
          </a:xfrm>
          <a:prstGeom prst="rect">
            <a:avLst/>
          </a:prstGeom>
        </p:spPr>
        <p:txBody>
          <a:bodyPr lIns="117226" tIns="58613" rIns="117226" bIns="5861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196263929"/>
      </p:ext>
    </p:extLst>
  </p:cSld>
  <p:clrMapOvr>
    <a:overrideClrMapping bg1="lt1" tx1="dk1" bg2="lt2" tx2="dk2" accent1="accent1" accent2="accent2" accent3="accent3" accent4="accent4" accent5="accent5" accent6="accent6" hlink="hlink" folHlink="folHlink"/>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6"/>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anchor="ctr"/>
          <a:lstStyle/>
          <a:p>
            <a:pPr algn="ctr" defTabSz="117226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226" tIns="58613" rIns="117226" bIns="58613">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7226" tIns="58613" rIns="117226" bIns="5861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7226" tIns="58613" rIns="117226" bIns="5861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5"/>
            <a:ext cx="10198196" cy="1288804"/>
          </a:xfrm>
          <a:prstGeom prst="rect">
            <a:avLst/>
          </a:prstGeom>
        </p:spPr>
        <p:txBody>
          <a:bodyPr lIns="117226" tIns="58613" rIns="117226" bIns="5861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049830035"/>
      </p:ext>
    </p:extLst>
  </p:cSld>
  <p:clrMapOvr>
    <a:overrideClrMapping bg1="lt1" tx1="dk1" bg2="lt2" tx2="dk2" accent1="accent1" accent2="accent2" accent3="accent3" accent4="accent4" accent5="accent5" accent6="accent6" hlink="hlink" folHlink="folHlink"/>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6"/>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anchor="ctr"/>
          <a:lstStyle/>
          <a:p>
            <a:pPr algn="ctr" defTabSz="117226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226" tIns="58613" rIns="117226" bIns="58613">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13"/>
            <a:ext cx="5280000" cy="2926039"/>
          </a:xfrm>
          <a:prstGeom prst="rect">
            <a:avLst/>
          </a:prstGeom>
        </p:spPr>
        <p:txBody>
          <a:bodyPr lIns="117226" tIns="58613" rIns="117226" bIns="5861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7226" tIns="58613" rIns="117226" bIns="58613"/>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13"/>
            <a:ext cx="5280000" cy="2926039"/>
          </a:xfrm>
          <a:prstGeom prst="rect">
            <a:avLst/>
          </a:prstGeom>
        </p:spPr>
        <p:txBody>
          <a:bodyPr lIns="117226" tIns="58613" rIns="117226" bIns="5861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7226" tIns="58613" rIns="117226" bIns="58613"/>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5"/>
            <a:ext cx="10198196" cy="1288804"/>
          </a:xfrm>
          <a:prstGeom prst="rect">
            <a:avLst/>
          </a:prstGeom>
        </p:spPr>
        <p:txBody>
          <a:bodyPr lIns="117226" tIns="58613" rIns="117226" bIns="5861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570141857"/>
      </p:ext>
    </p:extLst>
  </p:cSld>
  <p:clrMapOvr>
    <a:overrideClrMapping bg1="lt1" tx1="dk1" bg2="lt2" tx2="dk2" accent1="accent1" accent2="accent2" accent3="accent3" accent4="accent4" accent5="accent5" accent6="accent6" hlink="hlink" folHlink="folHlink"/>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6"/>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anchor="ctr"/>
          <a:lstStyle/>
          <a:p>
            <a:pPr algn="ctr" defTabSz="117226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226" tIns="58613" rIns="117226" bIns="58613">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474152919"/>
      </p:ext>
    </p:extLst>
  </p:cSld>
  <p:clrMapOvr>
    <a:overrideClrMapping bg1="lt1" tx1="dk1" bg2="lt2" tx2="dk2" accent1="accent1" accent2="accent2" accent3="accent3" accent4="accent4" accent5="accent5" accent6="accent6" hlink="hlink" folHlink="folHlink"/>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217285011"/>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14" tIns="45564" rIns="91114" bIns="45564"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14" tIns="45564" rIns="91114" bIns="45564">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91114" tIns="45564" rIns="91114" bIns="45564">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91114" tIns="45564" rIns="91114" bIns="45564"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D9BEDC76-90DC-4541-87AB-4B87E746170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762978475"/>
      </p:ext>
    </p:extLst>
  </p:cSld>
  <p:clrMapOvr>
    <a:overrideClrMapping bg1="lt1" tx1="dk1" bg2="lt2" tx2="dk2" accent1="accent1" accent2="accent2" accent3="accent3" accent4="accent4" accent5="accent5" accent6="accent6" hlink="hlink" folHlink="folHlink"/>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6"/>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anchor="ctr"/>
          <a:lstStyle/>
          <a:p>
            <a:pPr algn="ctr" defTabSz="117226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7226" tIns="58613" rIns="117226" bIns="58613">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7226" tIns="58613" rIns="117226" bIns="5861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7226" tIns="58613" rIns="117226" bIns="58613"/>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5"/>
            <a:ext cx="10198196" cy="1288804"/>
          </a:xfrm>
          <a:prstGeom prst="rect">
            <a:avLst/>
          </a:prstGeom>
        </p:spPr>
        <p:txBody>
          <a:bodyPr lIns="117226" tIns="58613" rIns="117226" bIns="5861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556388113"/>
      </p:ext>
    </p:extLst>
  </p:cSld>
  <p:clrMapOvr>
    <a:overrideClrMapping bg1="lt1" tx1="dk1" bg2="lt2" tx2="dk2" accent1="accent1" accent2="accent2" accent3="accent3" accent4="accent4" accent5="accent5" accent6="accent6" hlink="hlink" folHlink="folHlink"/>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354"/>
            <a:ext cx="10198197" cy="788737"/>
          </a:xfrm>
          <a:prstGeom prst="rect">
            <a:avLst/>
          </a:prstGeom>
        </p:spPr>
        <p:txBody>
          <a:bodyPr lIns="117226" tIns="58613" rIns="117226" bIns="5861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3"/>
            <a:ext cx="10769700" cy="4000528"/>
          </a:xfrm>
          <a:prstGeom prst="rect">
            <a:avLst/>
          </a:prstGeom>
        </p:spPr>
        <p:txBody>
          <a:bodyPr lIns="117226" tIns="58613" rIns="117226" bIns="58613">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7226" tIns="58613" rIns="117226" bIns="58613"/>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210286892"/>
      </p:ext>
    </p:extLst>
  </p:cSld>
  <p:clrMapOvr>
    <a:overrideClrMapping bg1="lt1" tx1="dk1" bg2="lt2" tx2="dk2" accent1="accent1" accent2="accent2" accent3="accent3" accent4="accent4" accent5="accent5" accent6="accent6" hlink="hlink" folHlink="folHlink"/>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4FEBC3D1-46F2-984A-80A0-FABD4BDABD7C}" type="slidenum">
              <a:rPr lang="th-TH"/>
              <a:pPr/>
              <a:t>‹#›</a:t>
            </a:fld>
            <a:endParaRPr lang="th-TH"/>
          </a:p>
        </p:txBody>
      </p:sp>
    </p:spTree>
    <p:extLst>
      <p:ext uri="{BB962C8B-B14F-4D97-AF65-F5344CB8AC3E}">
        <p14:creationId xmlns:p14="http://schemas.microsoft.com/office/powerpoint/2010/main" val="1575302830"/>
      </p:ext>
    </p:extLst>
  </p:cSld>
  <p:clrMapOvr>
    <a:overrideClrMapping bg1="lt1" tx1="dk1" bg2="lt2" tx2="dk2" accent1="accent1" accent2="accent2" accent3="accent3" accent4="accent4" accent5="accent5" accent6="accent6" hlink="hlink" folHlink="folHlink"/>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082FA8FA-9A6F-E542-A6BE-EDE9DAADC22C}" type="slidenum">
              <a:rPr lang="th-TH"/>
              <a:pPr/>
              <a:t>‹#›</a:t>
            </a:fld>
            <a:endParaRPr lang="th-TH"/>
          </a:p>
        </p:txBody>
      </p:sp>
    </p:spTree>
    <p:extLst>
      <p:ext uri="{BB962C8B-B14F-4D97-AF65-F5344CB8AC3E}">
        <p14:creationId xmlns:p14="http://schemas.microsoft.com/office/powerpoint/2010/main" val="750846"/>
      </p:ext>
    </p:extLst>
  </p:cSld>
  <p:clrMapOvr>
    <a:overrideClrMapping bg1="lt1" tx1="dk1" bg2="lt2" tx2="dk2" accent1="accent1" accent2="accent2" accent3="accent3" accent4="accent4" accent5="accent5" accent6="accent6" hlink="hlink" folHlink="folHlink"/>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DC7D4DA0-2319-4341-9769-DB1F3ED4072C}" type="slidenum">
              <a:rPr lang="th-TH"/>
              <a:pPr/>
              <a:t>‹#›</a:t>
            </a:fld>
            <a:endParaRPr lang="th-TH"/>
          </a:p>
        </p:txBody>
      </p:sp>
    </p:spTree>
    <p:extLst>
      <p:ext uri="{BB962C8B-B14F-4D97-AF65-F5344CB8AC3E}">
        <p14:creationId xmlns:p14="http://schemas.microsoft.com/office/powerpoint/2010/main" val="3513545993"/>
      </p:ext>
    </p:extLst>
  </p:cSld>
  <p:clrMapOvr>
    <a:overrideClrMapping bg1="lt1" tx1="dk1" bg2="lt2" tx2="dk2" accent1="accent1" accent2="accent2" accent3="accent3" accent4="accent4" accent5="accent5" accent6="accent6" hlink="hlink" folHlink="folHlink"/>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9234FBE1-4DBB-0A45-A313-1C95C677B9F8}" type="slidenum">
              <a:rPr lang="th-TH"/>
              <a:pPr/>
              <a:t>‹#›</a:t>
            </a:fld>
            <a:endParaRPr lang="th-TH"/>
          </a:p>
        </p:txBody>
      </p:sp>
    </p:spTree>
    <p:extLst>
      <p:ext uri="{BB962C8B-B14F-4D97-AF65-F5344CB8AC3E}">
        <p14:creationId xmlns:p14="http://schemas.microsoft.com/office/powerpoint/2010/main" val="1861007637"/>
      </p:ext>
    </p:extLst>
  </p:cSld>
  <p:clrMapOvr>
    <a:overrideClrMapping bg1="lt1" tx1="dk1" bg2="lt2" tx2="dk2" accent1="accent1" accent2="accent2" accent3="accent3" accent4="accent4" accent5="accent5" accent6="accent6" hlink="hlink" folHlink="folHlink"/>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8800C79D-0615-AF41-9AB4-7D5AEAE4FA5F}" type="slidenum">
              <a:rPr lang="th-TH"/>
              <a:pPr/>
              <a:t>‹#›</a:t>
            </a:fld>
            <a:endParaRPr lang="th-TH"/>
          </a:p>
        </p:txBody>
      </p:sp>
    </p:spTree>
    <p:extLst>
      <p:ext uri="{BB962C8B-B14F-4D97-AF65-F5344CB8AC3E}">
        <p14:creationId xmlns:p14="http://schemas.microsoft.com/office/powerpoint/2010/main" val="3385632600"/>
      </p:ext>
    </p:extLst>
  </p:cSld>
  <p:clrMapOvr>
    <a:overrideClrMapping bg1="lt1" tx1="dk1" bg2="lt2" tx2="dk2" accent1="accent1" accent2="accent2" accent3="accent3" accent4="accent4" accent5="accent5" accent6="accent6" hlink="hlink" folHlink="folHlink"/>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46407012-0E7A-5E4B-A7AF-9C32E797E9A4}" type="slidenum">
              <a:rPr lang="th-TH"/>
              <a:pPr/>
              <a:t>‹#›</a:t>
            </a:fld>
            <a:endParaRPr lang="th-TH"/>
          </a:p>
        </p:txBody>
      </p:sp>
    </p:spTree>
    <p:extLst>
      <p:ext uri="{BB962C8B-B14F-4D97-AF65-F5344CB8AC3E}">
        <p14:creationId xmlns:p14="http://schemas.microsoft.com/office/powerpoint/2010/main" val="1122444886"/>
      </p:ext>
    </p:extLst>
  </p:cSld>
  <p:clrMapOvr>
    <a:overrideClrMapping bg1="lt1" tx1="dk1" bg2="lt2" tx2="dk2" accent1="accent1" accent2="accent2" accent3="accent3" accent4="accent4" accent5="accent5" accent6="accent6" hlink="hlink" folHlink="folHlink"/>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5061A1E0-FBC8-624D-9818-97B256F18464}" type="slidenum">
              <a:rPr lang="th-TH"/>
              <a:pPr/>
              <a:t>‹#›</a:t>
            </a:fld>
            <a:endParaRPr lang="th-TH"/>
          </a:p>
        </p:txBody>
      </p:sp>
    </p:spTree>
    <p:extLst>
      <p:ext uri="{BB962C8B-B14F-4D97-AF65-F5344CB8AC3E}">
        <p14:creationId xmlns:p14="http://schemas.microsoft.com/office/powerpoint/2010/main" val="744423316"/>
      </p:ext>
    </p:extLst>
  </p:cSld>
  <p:clrMapOvr>
    <a:overrideClrMapping bg1="lt1" tx1="dk1" bg2="lt2" tx2="dk2" accent1="accent1" accent2="accent2" accent3="accent3" accent4="accent4" accent5="accent5" accent6="accent6" hlink="hlink" folHlink="folHlink"/>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291A7365-E498-9649-A83D-7EFC2B52C78D}" type="slidenum">
              <a:rPr lang="th-TH"/>
              <a:pPr/>
              <a:t>‹#›</a:t>
            </a:fld>
            <a:endParaRPr lang="th-TH"/>
          </a:p>
        </p:txBody>
      </p:sp>
    </p:spTree>
    <p:extLst>
      <p:ext uri="{BB962C8B-B14F-4D97-AF65-F5344CB8AC3E}">
        <p14:creationId xmlns:p14="http://schemas.microsoft.com/office/powerpoint/2010/main" val="591221235"/>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14" tIns="45564" rIns="91114" bIns="45564"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14" tIns="45564" rIns="91114" bIns="45564">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91114" tIns="45564" rIns="91114" bIns="45564">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91114" tIns="45564" rIns="91114" bIns="45564">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91114" tIns="45564" rIns="91114" bIns="45564"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4E94CB41-8A67-4C4B-9CE9-3BBDCE5C3027}"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44626922"/>
      </p:ext>
    </p:extLst>
  </p:cSld>
  <p:clrMapOvr>
    <a:overrideClrMapping bg1="lt1" tx1="dk1" bg2="lt2" tx2="dk2" accent1="accent1" accent2="accent2" accent3="accent3" accent4="accent4" accent5="accent5" accent6="accent6" hlink="hlink" folHlink="folHlink"/>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54" tIns="45583" rIns="91154" bIns="45583"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91154" tIns="45583" rIns="91154" bIns="45583">
            <a:normAutofit/>
          </a:bodyPr>
          <a:lstStyle>
            <a:lvl1pPr marL="531751" marR="0" indent="-531751" algn="l" defTabSz="911598"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5802" indent="0" algn="ctr">
              <a:buNone/>
              <a:defRPr>
                <a:solidFill>
                  <a:schemeClr val="tx1">
                    <a:tint val="75000"/>
                  </a:schemeClr>
                </a:solidFill>
              </a:defRPr>
            </a:lvl2pPr>
            <a:lvl3pPr marL="911598" indent="0" algn="ctr">
              <a:buNone/>
              <a:defRPr>
                <a:solidFill>
                  <a:schemeClr val="tx1">
                    <a:tint val="75000"/>
                  </a:schemeClr>
                </a:solidFill>
              </a:defRPr>
            </a:lvl3pPr>
            <a:lvl4pPr marL="1367398" indent="0" algn="ctr">
              <a:buNone/>
              <a:defRPr>
                <a:solidFill>
                  <a:schemeClr val="tx1">
                    <a:tint val="75000"/>
                  </a:schemeClr>
                </a:solidFill>
              </a:defRPr>
            </a:lvl4pPr>
            <a:lvl5pPr marL="1823173" indent="0" algn="ctr">
              <a:buNone/>
              <a:defRPr>
                <a:solidFill>
                  <a:schemeClr val="tx1">
                    <a:tint val="75000"/>
                  </a:schemeClr>
                </a:solidFill>
              </a:defRPr>
            </a:lvl5pPr>
            <a:lvl6pPr marL="2278988" indent="0" algn="ctr">
              <a:buNone/>
              <a:defRPr>
                <a:solidFill>
                  <a:schemeClr val="tx1">
                    <a:tint val="75000"/>
                  </a:schemeClr>
                </a:solidFill>
              </a:defRPr>
            </a:lvl6pPr>
            <a:lvl7pPr marL="2734797" indent="0" algn="ctr">
              <a:buNone/>
              <a:defRPr>
                <a:solidFill>
                  <a:schemeClr val="tx1">
                    <a:tint val="75000"/>
                  </a:schemeClr>
                </a:solidFill>
              </a:defRPr>
            </a:lvl7pPr>
            <a:lvl8pPr marL="3190579" indent="0" algn="ctr">
              <a:buNone/>
              <a:defRPr>
                <a:solidFill>
                  <a:schemeClr val="tx1">
                    <a:tint val="75000"/>
                  </a:schemeClr>
                </a:solidFill>
              </a:defRPr>
            </a:lvl8pPr>
            <a:lvl9pPr marL="3646352"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7" y="1571612"/>
            <a:ext cx="11203563" cy="504000"/>
          </a:xfrm>
          <a:prstGeom prst="rect">
            <a:avLst/>
          </a:prstGeom>
        </p:spPr>
        <p:txBody>
          <a:bodyPr lIns="91154" tIns="45583" rIns="91154" bIns="45583">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54" tIns="45583" rIns="91154" bIns="4558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4FEBC3D1-46F2-984A-80A0-FABD4BDABD7C}" type="slidenum">
              <a:rPr lang="th-TH"/>
              <a:pPr/>
              <a:t>‹#›</a:t>
            </a:fld>
            <a:endParaRPr lang="th-TH"/>
          </a:p>
        </p:txBody>
      </p:sp>
    </p:spTree>
    <p:extLst>
      <p:ext uri="{BB962C8B-B14F-4D97-AF65-F5344CB8AC3E}">
        <p14:creationId xmlns:p14="http://schemas.microsoft.com/office/powerpoint/2010/main" val="999238328"/>
      </p:ext>
    </p:extLst>
  </p:cSld>
  <p:clrMapOvr>
    <a:overrideClrMapping bg1="lt1" tx1="dk1" bg2="lt2" tx2="dk2" accent1="accent1" accent2="accent2" accent3="accent3" accent4="accent4" accent5="accent5" accent6="accent6" hlink="hlink" folHlink="folHlink"/>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54" tIns="45583" rIns="91154" bIns="45583"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54" tIns="45583" rIns="91154" bIns="45583">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91154" tIns="45583" rIns="91154" bIns="4558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91154" tIns="45583" rIns="91154" bIns="4558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082FA8FA-9A6F-E542-A6BE-EDE9DAADC22C}" type="slidenum">
              <a:rPr lang="th-TH"/>
              <a:pPr/>
              <a:t>‹#›</a:t>
            </a:fld>
            <a:endParaRPr lang="th-TH"/>
          </a:p>
        </p:txBody>
      </p:sp>
    </p:spTree>
    <p:extLst>
      <p:ext uri="{BB962C8B-B14F-4D97-AF65-F5344CB8AC3E}">
        <p14:creationId xmlns:p14="http://schemas.microsoft.com/office/powerpoint/2010/main" val="2993636146"/>
      </p:ext>
    </p:extLst>
  </p:cSld>
  <p:clrMapOvr>
    <a:overrideClrMapping bg1="lt1" tx1="dk1" bg2="lt2" tx2="dk2" accent1="accent1" accent2="accent2" accent3="accent3" accent4="accent4" accent5="accent5" accent6="accent6" hlink="hlink" folHlink="folHlink"/>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54" tIns="45583" rIns="91154" bIns="45583"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54" tIns="45583" rIns="91154" bIns="45583">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91154" tIns="45583" rIns="91154" bIns="4558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91154" tIns="45583" rIns="91154" bIns="4558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91154" tIns="45583" rIns="91154" bIns="4558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DC7D4DA0-2319-4341-9769-DB1F3ED4072C}" type="slidenum">
              <a:rPr lang="th-TH"/>
              <a:pPr/>
              <a:t>‹#›</a:t>
            </a:fld>
            <a:endParaRPr lang="th-TH"/>
          </a:p>
        </p:txBody>
      </p:sp>
    </p:spTree>
    <p:extLst>
      <p:ext uri="{BB962C8B-B14F-4D97-AF65-F5344CB8AC3E}">
        <p14:creationId xmlns:p14="http://schemas.microsoft.com/office/powerpoint/2010/main" val="1454164315"/>
      </p:ext>
    </p:extLst>
  </p:cSld>
  <p:clrMapOvr>
    <a:overrideClrMapping bg1="lt1" tx1="dk1" bg2="lt2" tx2="dk2" accent1="accent1" accent2="accent2" accent3="accent3" accent4="accent4" accent5="accent5" accent6="accent6" hlink="hlink" folHlink="folHlink"/>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54" tIns="45583" rIns="91154" bIns="45583"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54" tIns="45583" rIns="91154" bIns="45583">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13"/>
            <a:ext cx="5280000" cy="2926039"/>
          </a:xfrm>
          <a:prstGeom prst="rect">
            <a:avLst/>
          </a:prstGeom>
        </p:spPr>
        <p:txBody>
          <a:bodyPr lIns="91154" tIns="45583" rIns="91154" bIns="4558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91154" tIns="45583" rIns="91154" bIns="45583"/>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13"/>
            <a:ext cx="5280000" cy="2926039"/>
          </a:xfrm>
          <a:prstGeom prst="rect">
            <a:avLst/>
          </a:prstGeom>
        </p:spPr>
        <p:txBody>
          <a:bodyPr lIns="91154" tIns="45583" rIns="91154" bIns="4558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91154" tIns="45583" rIns="91154" bIns="45583"/>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54" tIns="45583" rIns="91154" bIns="4558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9234FBE1-4DBB-0A45-A313-1C95C677B9F8}" type="slidenum">
              <a:rPr lang="th-TH"/>
              <a:pPr/>
              <a:t>‹#›</a:t>
            </a:fld>
            <a:endParaRPr lang="th-TH"/>
          </a:p>
        </p:txBody>
      </p:sp>
    </p:spTree>
    <p:extLst>
      <p:ext uri="{BB962C8B-B14F-4D97-AF65-F5344CB8AC3E}">
        <p14:creationId xmlns:p14="http://schemas.microsoft.com/office/powerpoint/2010/main" val="28226001"/>
      </p:ext>
    </p:extLst>
  </p:cSld>
  <p:clrMapOvr>
    <a:overrideClrMapping bg1="lt1" tx1="dk1" bg2="lt2" tx2="dk2" accent1="accent1" accent2="accent2" accent3="accent3" accent4="accent4" accent5="accent5" accent6="accent6" hlink="hlink" folHlink="folHlink"/>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54" tIns="45583" rIns="91154" bIns="45583"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54" tIns="45583" rIns="91154" bIns="45583">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8800C79D-0615-AF41-9AB4-7D5AEAE4FA5F}" type="slidenum">
              <a:rPr lang="th-TH"/>
              <a:pPr/>
              <a:t>‹#›</a:t>
            </a:fld>
            <a:endParaRPr lang="th-TH"/>
          </a:p>
        </p:txBody>
      </p:sp>
    </p:spTree>
    <p:extLst>
      <p:ext uri="{BB962C8B-B14F-4D97-AF65-F5344CB8AC3E}">
        <p14:creationId xmlns:p14="http://schemas.microsoft.com/office/powerpoint/2010/main" val="1548703041"/>
      </p:ext>
    </p:extLst>
  </p:cSld>
  <p:clrMapOvr>
    <a:overrideClrMapping bg1="lt1" tx1="dk1" bg2="lt2" tx2="dk2" accent1="accent1" accent2="accent2" accent3="accent3" accent4="accent4" accent5="accent5" accent6="accent6" hlink="hlink" folHlink="folHlink"/>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46407012-0E7A-5E4B-A7AF-9C32E797E9A4}" type="slidenum">
              <a:rPr lang="th-TH"/>
              <a:pPr/>
              <a:t>‹#›</a:t>
            </a:fld>
            <a:endParaRPr lang="th-TH"/>
          </a:p>
        </p:txBody>
      </p:sp>
    </p:spTree>
    <p:extLst>
      <p:ext uri="{BB962C8B-B14F-4D97-AF65-F5344CB8AC3E}">
        <p14:creationId xmlns:p14="http://schemas.microsoft.com/office/powerpoint/2010/main" val="1447842514"/>
      </p:ext>
    </p:extLst>
  </p:cSld>
  <p:clrMapOvr>
    <a:overrideClrMapping bg1="lt1" tx1="dk1" bg2="lt2" tx2="dk2" accent1="accent1" accent2="accent2" accent3="accent3" accent4="accent4" accent5="accent5" accent6="accent6" hlink="hlink" folHlink="folHlink"/>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54" tIns="45583" rIns="91154" bIns="45583"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91154" tIns="45583" rIns="91154" bIns="45583">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4"/>
          </a:xfrm>
          <a:prstGeom prst="rect">
            <a:avLst/>
          </a:prstGeom>
        </p:spPr>
        <p:txBody>
          <a:bodyPr lIns="91154" tIns="45583" rIns="91154" bIns="4558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91154" tIns="45583" rIns="91154" bIns="45583"/>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91154" tIns="45583" rIns="91154" bIns="4558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5061A1E0-FBC8-624D-9818-97B256F18464}" type="slidenum">
              <a:rPr lang="th-TH"/>
              <a:pPr/>
              <a:t>‹#›</a:t>
            </a:fld>
            <a:endParaRPr lang="th-TH"/>
          </a:p>
        </p:txBody>
      </p:sp>
    </p:spTree>
    <p:extLst>
      <p:ext uri="{BB962C8B-B14F-4D97-AF65-F5344CB8AC3E}">
        <p14:creationId xmlns:p14="http://schemas.microsoft.com/office/powerpoint/2010/main" val="2465118517"/>
      </p:ext>
    </p:extLst>
  </p:cSld>
  <p:clrMapOvr>
    <a:overrideClrMapping bg1="lt1" tx1="dk1" bg2="lt2" tx2="dk2" accent1="accent1" accent2="accent2" accent3="accent3" accent4="accent4" accent5="accent5" accent6="accent6" hlink="hlink" folHlink="folHlink"/>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54"/>
            <a:ext cx="10198197" cy="788737"/>
          </a:xfrm>
          <a:prstGeom prst="rect">
            <a:avLst/>
          </a:prstGeom>
        </p:spPr>
        <p:txBody>
          <a:bodyPr lIns="91154" tIns="45583" rIns="91154" bIns="4558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91154" tIns="45583" rIns="91154" bIns="45583">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91154" tIns="45583" rIns="91154" bIns="45583"/>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291A7365-E498-9649-A83D-7EFC2B52C78D}" type="slidenum">
              <a:rPr lang="th-TH"/>
              <a:pPr/>
              <a:t>‹#›</a:t>
            </a:fld>
            <a:endParaRPr lang="th-TH"/>
          </a:p>
        </p:txBody>
      </p:sp>
    </p:spTree>
    <p:extLst>
      <p:ext uri="{BB962C8B-B14F-4D97-AF65-F5344CB8AC3E}">
        <p14:creationId xmlns:p14="http://schemas.microsoft.com/office/powerpoint/2010/main" val="164249680"/>
      </p:ext>
    </p:extLst>
  </p:cSld>
  <p:clrMapOvr>
    <a:overrideClrMapping bg1="lt1" tx1="dk1" bg2="lt2" tx2="dk2" accent1="accent1" accent2="accent2" accent3="accent3" accent4="accent4" accent5="accent5" accent6="accent6" hlink="hlink" folHlink="folHlink"/>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F33EF5D-8EF8-4C5B-820C-10BADD313DE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080576597"/>
      </p:ext>
    </p:extLst>
  </p:cSld>
  <p:clrMapOvr>
    <a:overrideClrMapping bg1="lt1" tx1="dk1" bg2="lt2" tx2="dk2" accent1="accent1" accent2="accent2" accent3="accent3" accent4="accent4" accent5="accent5" accent6="accent6" hlink="hlink" folHlink="folHlink"/>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BBD908D5-13FD-43D1-B0A0-013BE8029CAA}"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079130225"/>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14" tIns="45564" rIns="91114" bIns="45564"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14" tIns="45564" rIns="91114" bIns="45564">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13"/>
            <a:ext cx="5280000" cy="2926039"/>
          </a:xfrm>
          <a:prstGeom prst="rect">
            <a:avLst/>
          </a:prstGeom>
        </p:spPr>
        <p:txBody>
          <a:bodyPr lIns="91114" tIns="45564" rIns="91114" bIns="45564">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91114" tIns="45564" rIns="91114" bIns="45564"/>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13"/>
            <a:ext cx="5280000" cy="2926039"/>
          </a:xfrm>
          <a:prstGeom prst="rect">
            <a:avLst/>
          </a:prstGeom>
        </p:spPr>
        <p:txBody>
          <a:bodyPr lIns="91114" tIns="45564" rIns="91114" bIns="45564">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91114" tIns="45564" rIns="91114" bIns="45564"/>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14" tIns="45564" rIns="91114" bIns="45564"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49ECC0A9-DC49-48B7-9FA5-2DC2289BE06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515472165"/>
      </p:ext>
    </p:extLst>
  </p:cSld>
  <p:clrMapOvr>
    <a:overrideClrMapping bg1="lt1" tx1="dk1" bg2="lt2" tx2="dk2" accent1="accent1" accent2="accent2" accent3="accent3" accent4="accent4" accent5="accent5" accent6="accent6" hlink="hlink" folHlink="folHlink"/>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AC698CBF-1CBC-4397-BC99-31F4C3C2B059}"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513084563"/>
      </p:ext>
    </p:extLst>
  </p:cSld>
  <p:clrMapOvr>
    <a:overrideClrMapping bg1="lt1" tx1="dk1" bg2="lt2" tx2="dk2" accent1="accent1" accent2="accent2" accent3="accent3" accent4="accent4" accent5="accent5" accent6="accent6" hlink="hlink" folHlink="folHlink"/>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07E4F85D-629C-46AF-AB04-953180598C5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304515224"/>
      </p:ext>
    </p:extLst>
  </p:cSld>
  <p:clrMapOvr>
    <a:overrideClrMapping bg1="lt1" tx1="dk1" bg2="lt2" tx2="dk2" accent1="accent1" accent2="accent2" accent3="accent3" accent4="accent4" accent5="accent5" accent6="accent6" hlink="hlink" folHlink="folHlink"/>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9D28C68A-2064-4B7C-AFCD-A80A23DCD611}"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210491819"/>
      </p:ext>
    </p:extLst>
  </p:cSld>
  <p:clrMapOvr>
    <a:overrideClrMapping bg1="lt1" tx1="dk1" bg2="lt2" tx2="dk2" accent1="accent1" accent2="accent2" accent3="accent3" accent4="accent4" accent5="accent5" accent6="accent6" hlink="hlink" folHlink="folHlink"/>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8591CDF-D0D6-4106-8F3B-F8E75BD2E1EF}"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556933031"/>
      </p:ext>
    </p:extLst>
  </p:cSld>
  <p:clrMapOvr>
    <a:overrideClrMapping bg1="lt1" tx1="dk1" bg2="lt2" tx2="dk2" accent1="accent1" accent2="accent2" accent3="accent3" accent4="accent4" accent5="accent5" accent6="accent6" hlink="hlink" folHlink="folHlink"/>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12C67C25-607D-499B-A36D-431ACEA8E54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823765264"/>
      </p:ext>
    </p:extLst>
  </p:cSld>
  <p:clrMapOvr>
    <a:overrideClrMapping bg1="lt1" tx1="dk1" bg2="lt2" tx2="dk2" accent1="accent1" accent2="accent2" accent3="accent3" accent4="accent4" accent5="accent5" accent6="accent6" hlink="hlink" folHlink="folHlink"/>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6A6B1659-E632-4C0B-B3D3-684CE69053AB}"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237486064"/>
      </p:ext>
    </p:extLst>
  </p:cSld>
  <p:clrMapOvr>
    <a:overrideClrMapping bg1="lt1" tx1="dk1" bg2="lt2" tx2="dk2" accent1="accent1" accent2="accent2" accent3="accent3" accent4="accent4" accent5="accent5" accent6="accent6" hlink="hlink" folHlink="folHlink"/>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36" tIns="45574" rIns="91136" bIns="45574"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91136" tIns="45574" rIns="91136" bIns="45574">
            <a:normAutofit/>
          </a:bodyPr>
          <a:lstStyle>
            <a:lvl1pPr marL="531644" marR="0" indent="-531644" algn="l" defTabSz="911416"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5711" indent="0" algn="ctr">
              <a:buNone/>
              <a:defRPr>
                <a:solidFill>
                  <a:schemeClr val="tx1">
                    <a:tint val="75000"/>
                  </a:schemeClr>
                </a:solidFill>
              </a:defRPr>
            </a:lvl2pPr>
            <a:lvl3pPr marL="911416" indent="0" algn="ctr">
              <a:buNone/>
              <a:defRPr>
                <a:solidFill>
                  <a:schemeClr val="tx1">
                    <a:tint val="75000"/>
                  </a:schemeClr>
                </a:solidFill>
              </a:defRPr>
            </a:lvl3pPr>
            <a:lvl4pPr marL="1367125" indent="0" algn="ctr">
              <a:buNone/>
              <a:defRPr>
                <a:solidFill>
                  <a:schemeClr val="tx1">
                    <a:tint val="75000"/>
                  </a:schemeClr>
                </a:solidFill>
              </a:defRPr>
            </a:lvl4pPr>
            <a:lvl5pPr marL="1822808" indent="0" algn="ctr">
              <a:buNone/>
              <a:defRPr>
                <a:solidFill>
                  <a:schemeClr val="tx1">
                    <a:tint val="75000"/>
                  </a:schemeClr>
                </a:solidFill>
              </a:defRPr>
            </a:lvl5pPr>
            <a:lvl6pPr marL="2278533" indent="0" algn="ctr">
              <a:buNone/>
              <a:defRPr>
                <a:solidFill>
                  <a:schemeClr val="tx1">
                    <a:tint val="75000"/>
                  </a:schemeClr>
                </a:solidFill>
              </a:defRPr>
            </a:lvl6pPr>
            <a:lvl7pPr marL="2734252" indent="0" algn="ctr">
              <a:buNone/>
              <a:defRPr>
                <a:solidFill>
                  <a:schemeClr val="tx1">
                    <a:tint val="75000"/>
                  </a:schemeClr>
                </a:solidFill>
              </a:defRPr>
            </a:lvl7pPr>
            <a:lvl8pPr marL="3189943" indent="0" algn="ctr">
              <a:buNone/>
              <a:defRPr>
                <a:solidFill>
                  <a:schemeClr val="tx1">
                    <a:tint val="75000"/>
                  </a:schemeClr>
                </a:solidFill>
              </a:defRPr>
            </a:lvl8pPr>
            <a:lvl9pPr marL="3645625"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7" y="1571612"/>
            <a:ext cx="11203563" cy="504000"/>
          </a:xfrm>
          <a:prstGeom prst="rect">
            <a:avLst/>
          </a:prstGeom>
        </p:spPr>
        <p:txBody>
          <a:bodyPr lIns="91136" tIns="45574" rIns="91136" bIns="45574">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36" tIns="45574" rIns="91136" bIns="45574"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4FEBC3D1-46F2-984A-80A0-FABD4BDABD7C}" type="slidenum">
              <a:rPr lang="th-TH"/>
              <a:pPr/>
              <a:t>‹#›</a:t>
            </a:fld>
            <a:endParaRPr lang="th-TH"/>
          </a:p>
        </p:txBody>
      </p:sp>
    </p:spTree>
    <p:extLst>
      <p:ext uri="{BB962C8B-B14F-4D97-AF65-F5344CB8AC3E}">
        <p14:creationId xmlns:p14="http://schemas.microsoft.com/office/powerpoint/2010/main" val="1989568618"/>
      </p:ext>
    </p:extLst>
  </p:cSld>
  <p:clrMapOvr>
    <a:overrideClrMapping bg1="lt1" tx1="dk1" bg2="lt2" tx2="dk2" accent1="accent1" accent2="accent2" accent3="accent3" accent4="accent4" accent5="accent5" accent6="accent6" hlink="hlink" folHlink="folHlink"/>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36" tIns="45574" rIns="91136" bIns="45574"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36" tIns="45574" rIns="91136" bIns="45574">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91136" tIns="45574" rIns="91136" bIns="45574">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91136" tIns="45574" rIns="91136" bIns="45574"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082FA8FA-9A6F-E542-A6BE-EDE9DAADC22C}" type="slidenum">
              <a:rPr lang="th-TH"/>
              <a:pPr/>
              <a:t>‹#›</a:t>
            </a:fld>
            <a:endParaRPr lang="th-TH"/>
          </a:p>
        </p:txBody>
      </p:sp>
    </p:spTree>
    <p:extLst>
      <p:ext uri="{BB962C8B-B14F-4D97-AF65-F5344CB8AC3E}">
        <p14:creationId xmlns:p14="http://schemas.microsoft.com/office/powerpoint/2010/main" val="874688154"/>
      </p:ext>
    </p:extLst>
  </p:cSld>
  <p:clrMapOvr>
    <a:overrideClrMapping bg1="lt1" tx1="dk1" bg2="lt2" tx2="dk2" accent1="accent1" accent2="accent2" accent3="accent3" accent4="accent4" accent5="accent5" accent6="accent6" hlink="hlink" folHlink="folHlink"/>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36" tIns="45574" rIns="91136" bIns="45574"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36" tIns="45574" rIns="91136" bIns="45574">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91136" tIns="45574" rIns="91136" bIns="45574">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91136" tIns="45574" rIns="91136" bIns="45574">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91136" tIns="45574" rIns="91136" bIns="45574"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DC7D4DA0-2319-4341-9769-DB1F3ED4072C}" type="slidenum">
              <a:rPr lang="th-TH"/>
              <a:pPr/>
              <a:t>‹#›</a:t>
            </a:fld>
            <a:endParaRPr lang="th-TH"/>
          </a:p>
        </p:txBody>
      </p:sp>
    </p:spTree>
    <p:extLst>
      <p:ext uri="{BB962C8B-B14F-4D97-AF65-F5344CB8AC3E}">
        <p14:creationId xmlns:p14="http://schemas.microsoft.com/office/powerpoint/2010/main" val="2578685782"/>
      </p:ext>
    </p:extLst>
  </p:cSld>
  <p:clrMapOvr>
    <a:overrideClrMapping bg1="lt1" tx1="dk1" bg2="lt2" tx2="dk2" accent1="accent1" accent2="accent2" accent3="accent3" accent4="accent4" accent5="accent5" accent6="accent6" hlink="hlink" folHlink="folHlink"/>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36" tIns="45574" rIns="91136" bIns="45574"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36" tIns="45574" rIns="91136" bIns="45574">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91136" tIns="45574" rIns="91136" bIns="45574">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91136" tIns="45574" rIns="91136" bIns="45574"/>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91136" tIns="45574" rIns="91136" bIns="45574">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91136" tIns="45574" rIns="91136" bIns="45574"/>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36" tIns="45574" rIns="91136" bIns="45574"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9234FBE1-4DBB-0A45-A313-1C95C677B9F8}" type="slidenum">
              <a:rPr lang="th-TH"/>
              <a:pPr/>
              <a:t>‹#›</a:t>
            </a:fld>
            <a:endParaRPr lang="th-TH"/>
          </a:p>
        </p:txBody>
      </p:sp>
    </p:spTree>
    <p:extLst>
      <p:ext uri="{BB962C8B-B14F-4D97-AF65-F5344CB8AC3E}">
        <p14:creationId xmlns:p14="http://schemas.microsoft.com/office/powerpoint/2010/main" val="184754611"/>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14" tIns="45564" rIns="91114" bIns="45564"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14" tIns="45564" rIns="91114" bIns="45564">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A87AD653-1FF8-4FB3-B098-412B29F28002}"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4221805525"/>
      </p:ext>
    </p:extLst>
  </p:cSld>
  <p:clrMapOvr>
    <a:overrideClrMapping bg1="lt1" tx1="dk1" bg2="lt2" tx2="dk2" accent1="accent1" accent2="accent2" accent3="accent3" accent4="accent4" accent5="accent5" accent6="accent6" hlink="hlink" folHlink="folHlink"/>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36" tIns="45574" rIns="91136" bIns="45574"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36" tIns="45574" rIns="91136" bIns="45574">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8800C79D-0615-AF41-9AB4-7D5AEAE4FA5F}" type="slidenum">
              <a:rPr lang="th-TH"/>
              <a:pPr/>
              <a:t>‹#›</a:t>
            </a:fld>
            <a:endParaRPr lang="th-TH"/>
          </a:p>
        </p:txBody>
      </p:sp>
    </p:spTree>
    <p:extLst>
      <p:ext uri="{BB962C8B-B14F-4D97-AF65-F5344CB8AC3E}">
        <p14:creationId xmlns:p14="http://schemas.microsoft.com/office/powerpoint/2010/main" val="618777051"/>
      </p:ext>
    </p:extLst>
  </p:cSld>
  <p:clrMapOvr>
    <a:overrideClrMapping bg1="lt1" tx1="dk1" bg2="lt2" tx2="dk2" accent1="accent1" accent2="accent2" accent3="accent3" accent4="accent4" accent5="accent5" accent6="accent6" hlink="hlink" folHlink="folHlink"/>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46407012-0E7A-5E4B-A7AF-9C32E797E9A4}" type="slidenum">
              <a:rPr lang="th-TH"/>
              <a:pPr/>
              <a:t>‹#›</a:t>
            </a:fld>
            <a:endParaRPr lang="th-TH"/>
          </a:p>
        </p:txBody>
      </p:sp>
    </p:spTree>
    <p:extLst>
      <p:ext uri="{BB962C8B-B14F-4D97-AF65-F5344CB8AC3E}">
        <p14:creationId xmlns:p14="http://schemas.microsoft.com/office/powerpoint/2010/main" val="933993460"/>
      </p:ext>
    </p:extLst>
  </p:cSld>
  <p:clrMapOvr>
    <a:overrideClrMapping bg1="lt1" tx1="dk1" bg2="lt2" tx2="dk2" accent1="accent1" accent2="accent2" accent3="accent3" accent4="accent4" accent5="accent5" accent6="accent6" hlink="hlink" folHlink="folHlink"/>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36" tIns="45574" rIns="91136" bIns="45574"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91136" tIns="45574" rIns="91136" bIns="45574">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4"/>
          </a:xfrm>
          <a:prstGeom prst="rect">
            <a:avLst/>
          </a:prstGeom>
        </p:spPr>
        <p:txBody>
          <a:bodyPr lIns="91136" tIns="45574" rIns="91136" bIns="45574">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91136" tIns="45574" rIns="91136" bIns="45574"/>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91136" tIns="45574" rIns="91136" bIns="45574"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5061A1E0-FBC8-624D-9818-97B256F18464}" type="slidenum">
              <a:rPr lang="th-TH"/>
              <a:pPr/>
              <a:t>‹#›</a:t>
            </a:fld>
            <a:endParaRPr lang="th-TH"/>
          </a:p>
        </p:txBody>
      </p:sp>
    </p:spTree>
    <p:extLst>
      <p:ext uri="{BB962C8B-B14F-4D97-AF65-F5344CB8AC3E}">
        <p14:creationId xmlns:p14="http://schemas.microsoft.com/office/powerpoint/2010/main" val="1286426728"/>
      </p:ext>
    </p:extLst>
  </p:cSld>
  <p:clrMapOvr>
    <a:overrideClrMapping bg1="lt1" tx1="dk1" bg2="lt2" tx2="dk2" accent1="accent1" accent2="accent2" accent3="accent3" accent4="accent4" accent5="accent5" accent6="accent6" hlink="hlink" folHlink="folHlink"/>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30"/>
            <a:ext cx="10198197" cy="788737"/>
          </a:xfrm>
          <a:prstGeom prst="rect">
            <a:avLst/>
          </a:prstGeom>
        </p:spPr>
        <p:txBody>
          <a:bodyPr lIns="91136" tIns="45574" rIns="91136" bIns="45574"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91136" tIns="45574" rIns="91136" bIns="45574">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91136" tIns="45574" rIns="91136" bIns="45574"/>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291A7365-E498-9649-A83D-7EFC2B52C78D}" type="slidenum">
              <a:rPr lang="th-TH"/>
              <a:pPr/>
              <a:t>‹#›</a:t>
            </a:fld>
            <a:endParaRPr lang="th-TH"/>
          </a:p>
        </p:txBody>
      </p:sp>
    </p:spTree>
    <p:extLst>
      <p:ext uri="{BB962C8B-B14F-4D97-AF65-F5344CB8AC3E}">
        <p14:creationId xmlns:p14="http://schemas.microsoft.com/office/powerpoint/2010/main" val="4250621856"/>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59E9DFA-C7C2-4FEC-B4C4-9DCECA9B63AD}"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4097942817"/>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14" tIns="45564" rIns="91114" bIns="45564"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91114" tIns="45564" rIns="91114" bIns="45564">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4"/>
          </a:xfrm>
          <a:prstGeom prst="rect">
            <a:avLst/>
          </a:prstGeom>
        </p:spPr>
        <p:txBody>
          <a:bodyPr lIns="91114" tIns="45564" rIns="91114" bIns="45564">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91114" tIns="45564" rIns="91114" bIns="45564"/>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91114" tIns="45564" rIns="91114" bIns="45564"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78B62D6C-BC2E-4A62-934C-0415AC1A51DB}"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119262605"/>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59"/>
            <a:ext cx="10198197" cy="788737"/>
          </a:xfrm>
          <a:prstGeom prst="rect">
            <a:avLst/>
          </a:prstGeom>
        </p:spPr>
        <p:txBody>
          <a:bodyPr lIns="91114" tIns="45564" rIns="91114" bIns="45564"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91114" tIns="45564" rIns="91114" bIns="45564">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91114" tIns="45564" rIns="91114" bIns="45564"/>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4EECD07A-9B4F-4752-80BF-FB93B17D190C}"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114221131"/>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3"/>
          <p:cNvSpPr/>
          <p:nvPr userDrawn="1"/>
        </p:nvSpPr>
        <p:spPr>
          <a:xfrm>
            <a:off x="0" y="3498850"/>
            <a:ext cx="239184" cy="135255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231" tIns="49628" rIns="99231" bIns="49628" anchor="ctr"/>
          <a:lstStyle/>
          <a:p>
            <a:pPr algn="ctr">
              <a:defRPr/>
            </a:pPr>
            <a:endParaRPr lang="th-TH" sz="2800">
              <a:solidFill>
                <a:prstClr val="white"/>
              </a:solidFill>
            </a:endParaRPr>
          </a:p>
        </p:txBody>
      </p:sp>
      <p:sp>
        <p:nvSpPr>
          <p:cNvPr id="3" name="Title 6"/>
          <p:cNvSpPr>
            <a:spLocks noGrp="1"/>
          </p:cNvSpPr>
          <p:nvPr>
            <p:ph type="title"/>
          </p:nvPr>
        </p:nvSpPr>
        <p:spPr>
          <a:xfrm>
            <a:off x="300763" y="3390900"/>
            <a:ext cx="10820437" cy="1747850"/>
          </a:xfrm>
          <a:prstGeom prst="rect">
            <a:avLst/>
          </a:prstGeom>
        </p:spPr>
        <p:txBody>
          <a:bodyPr lIns="91114" tIns="45564" rIns="91114" bIns="45564"/>
          <a:lstStyle>
            <a:lvl1pPr algn="l">
              <a:defRPr sz="5000" b="1" baseline="0">
                <a:solidFill>
                  <a:schemeClr val="bg1"/>
                </a:solidFill>
              </a:defRPr>
            </a:lvl1pPr>
          </a:lstStyle>
          <a:p>
            <a:r>
              <a:rPr lang="en-US"/>
              <a:t>Click to edit Master title style</a:t>
            </a:r>
            <a:endParaRPr lang="th-TH" dirty="0"/>
          </a:p>
        </p:txBody>
      </p:sp>
    </p:spTree>
    <p:extLst>
      <p:ext uri="{BB962C8B-B14F-4D97-AF65-F5344CB8AC3E}">
        <p14:creationId xmlns:p14="http://schemas.microsoft.com/office/powerpoint/2010/main" val="1345807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14" tIns="45564" rIns="91114" bIns="45564"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91114" tIns="45564" rIns="91114" bIns="45564">
            <a:normAutofit/>
          </a:bodyPr>
          <a:lstStyle>
            <a:lvl1pPr marL="531515" marR="0" indent="-531515" algn="l" defTabSz="911198"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5602" indent="0" algn="ctr">
              <a:buNone/>
              <a:defRPr>
                <a:solidFill>
                  <a:schemeClr val="tx1">
                    <a:tint val="75000"/>
                  </a:schemeClr>
                </a:solidFill>
              </a:defRPr>
            </a:lvl2pPr>
            <a:lvl3pPr marL="911198" indent="0" algn="ctr">
              <a:buNone/>
              <a:defRPr>
                <a:solidFill>
                  <a:schemeClr val="tx1">
                    <a:tint val="75000"/>
                  </a:schemeClr>
                </a:solidFill>
              </a:defRPr>
            </a:lvl3pPr>
            <a:lvl4pPr marL="1366798" indent="0" algn="ctr">
              <a:buNone/>
              <a:defRPr>
                <a:solidFill>
                  <a:schemeClr val="tx1">
                    <a:tint val="75000"/>
                  </a:schemeClr>
                </a:solidFill>
              </a:defRPr>
            </a:lvl4pPr>
            <a:lvl5pPr marL="1822369" indent="0" algn="ctr">
              <a:buNone/>
              <a:defRPr>
                <a:solidFill>
                  <a:schemeClr val="tx1">
                    <a:tint val="75000"/>
                  </a:schemeClr>
                </a:solidFill>
              </a:defRPr>
            </a:lvl5pPr>
            <a:lvl6pPr marL="2277987" indent="0" algn="ctr">
              <a:buNone/>
              <a:defRPr>
                <a:solidFill>
                  <a:schemeClr val="tx1">
                    <a:tint val="75000"/>
                  </a:schemeClr>
                </a:solidFill>
              </a:defRPr>
            </a:lvl6pPr>
            <a:lvl7pPr marL="2733597" indent="0" algn="ctr">
              <a:buNone/>
              <a:defRPr>
                <a:solidFill>
                  <a:schemeClr val="tx1">
                    <a:tint val="75000"/>
                  </a:schemeClr>
                </a:solidFill>
              </a:defRPr>
            </a:lvl7pPr>
            <a:lvl8pPr marL="3189179" indent="0" algn="ctr">
              <a:buNone/>
              <a:defRPr>
                <a:solidFill>
                  <a:schemeClr val="tx1">
                    <a:tint val="75000"/>
                  </a:schemeClr>
                </a:solidFill>
              </a:defRPr>
            </a:lvl8pPr>
            <a:lvl9pPr marL="3644752"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7" y="1571612"/>
            <a:ext cx="11203563" cy="504000"/>
          </a:xfrm>
          <a:prstGeom prst="rect">
            <a:avLst/>
          </a:prstGeom>
        </p:spPr>
        <p:txBody>
          <a:bodyPr lIns="91114" tIns="45564" rIns="91114" bIns="45564">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14" tIns="45564" rIns="91114" bIns="45564"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0E48937A-904C-4118-B152-300674E06DA2}"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498841686"/>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14" tIns="45564" rIns="91114" bIns="45564"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14" tIns="45564" rIns="91114" bIns="45564">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91114" tIns="45564" rIns="91114" bIns="45564">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91114" tIns="45564" rIns="91114" bIns="45564"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D9BEDC76-90DC-4541-87AB-4B87E746170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634803696"/>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14" tIns="45564" rIns="91114" bIns="45564"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14" tIns="45564" rIns="91114" bIns="45564">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91114" tIns="45564" rIns="91114" bIns="45564">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91114" tIns="45564" rIns="91114" bIns="45564">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91114" tIns="45564" rIns="91114" bIns="45564"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4E94CB41-8A67-4C4B-9CE9-3BBDCE5C3027}"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079300107"/>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14" tIns="45564" rIns="91114" bIns="45564"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14" tIns="45564" rIns="91114" bIns="45564">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13"/>
            <a:ext cx="5280000" cy="2926039"/>
          </a:xfrm>
          <a:prstGeom prst="rect">
            <a:avLst/>
          </a:prstGeom>
        </p:spPr>
        <p:txBody>
          <a:bodyPr lIns="91114" tIns="45564" rIns="91114" bIns="45564">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91114" tIns="45564" rIns="91114" bIns="45564"/>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13"/>
            <a:ext cx="5280000" cy="2926039"/>
          </a:xfrm>
          <a:prstGeom prst="rect">
            <a:avLst/>
          </a:prstGeom>
        </p:spPr>
        <p:txBody>
          <a:bodyPr lIns="91114" tIns="45564" rIns="91114" bIns="45564">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91114" tIns="45564" rIns="91114" bIns="45564"/>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14" tIns="45564" rIns="91114" bIns="45564"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49ECC0A9-DC49-48B7-9FA5-2DC2289BE06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324316352"/>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14" tIns="45564" rIns="91114" bIns="45564"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14" tIns="45564" rIns="91114" bIns="45564">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A87AD653-1FF8-4FB3-B098-412B29F28002}"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551408351"/>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59E9DFA-C7C2-4FEC-B4C4-9DCECA9B63AD}"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741189774"/>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14" tIns="45564" rIns="91114" bIns="45564"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91114" tIns="45564" rIns="91114" bIns="45564">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4"/>
          </a:xfrm>
          <a:prstGeom prst="rect">
            <a:avLst/>
          </a:prstGeom>
        </p:spPr>
        <p:txBody>
          <a:bodyPr lIns="91114" tIns="45564" rIns="91114" bIns="45564">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91114" tIns="45564" rIns="91114" bIns="45564"/>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91114" tIns="45564" rIns="91114" bIns="45564"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78B62D6C-BC2E-4A62-934C-0415AC1A51DB}"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882186567"/>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59"/>
            <a:ext cx="10198197" cy="788737"/>
          </a:xfrm>
          <a:prstGeom prst="rect">
            <a:avLst/>
          </a:prstGeom>
        </p:spPr>
        <p:txBody>
          <a:bodyPr lIns="91114" tIns="45564" rIns="91114" bIns="45564"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91114" tIns="45564" rIns="91114" bIns="45564">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91114" tIns="45564" rIns="91114" bIns="45564"/>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4EECD07A-9B4F-4752-80BF-FB93B17D190C}"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2910248"/>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14" tIns="45564" rIns="91114" bIns="45564"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91114" tIns="45564" rIns="91114" bIns="45564">
            <a:normAutofit/>
          </a:bodyPr>
          <a:lstStyle>
            <a:lvl1pPr marL="531515" marR="0" indent="-531515" algn="l" defTabSz="911198"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5602" indent="0" algn="ctr">
              <a:buNone/>
              <a:defRPr>
                <a:solidFill>
                  <a:schemeClr val="tx1">
                    <a:tint val="75000"/>
                  </a:schemeClr>
                </a:solidFill>
              </a:defRPr>
            </a:lvl2pPr>
            <a:lvl3pPr marL="911198" indent="0" algn="ctr">
              <a:buNone/>
              <a:defRPr>
                <a:solidFill>
                  <a:schemeClr val="tx1">
                    <a:tint val="75000"/>
                  </a:schemeClr>
                </a:solidFill>
              </a:defRPr>
            </a:lvl3pPr>
            <a:lvl4pPr marL="1366798" indent="0" algn="ctr">
              <a:buNone/>
              <a:defRPr>
                <a:solidFill>
                  <a:schemeClr val="tx1">
                    <a:tint val="75000"/>
                  </a:schemeClr>
                </a:solidFill>
              </a:defRPr>
            </a:lvl4pPr>
            <a:lvl5pPr marL="1822369" indent="0" algn="ctr">
              <a:buNone/>
              <a:defRPr>
                <a:solidFill>
                  <a:schemeClr val="tx1">
                    <a:tint val="75000"/>
                  </a:schemeClr>
                </a:solidFill>
              </a:defRPr>
            </a:lvl5pPr>
            <a:lvl6pPr marL="2277987" indent="0" algn="ctr">
              <a:buNone/>
              <a:defRPr>
                <a:solidFill>
                  <a:schemeClr val="tx1">
                    <a:tint val="75000"/>
                  </a:schemeClr>
                </a:solidFill>
              </a:defRPr>
            </a:lvl6pPr>
            <a:lvl7pPr marL="2733597" indent="0" algn="ctr">
              <a:buNone/>
              <a:defRPr>
                <a:solidFill>
                  <a:schemeClr val="tx1">
                    <a:tint val="75000"/>
                  </a:schemeClr>
                </a:solidFill>
              </a:defRPr>
            </a:lvl7pPr>
            <a:lvl8pPr marL="3189179" indent="0" algn="ctr">
              <a:buNone/>
              <a:defRPr>
                <a:solidFill>
                  <a:schemeClr val="tx1">
                    <a:tint val="75000"/>
                  </a:schemeClr>
                </a:solidFill>
              </a:defRPr>
            </a:lvl8pPr>
            <a:lvl9pPr marL="3644752"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7" y="1571612"/>
            <a:ext cx="11203563" cy="504000"/>
          </a:xfrm>
          <a:prstGeom prst="rect">
            <a:avLst/>
          </a:prstGeom>
        </p:spPr>
        <p:txBody>
          <a:bodyPr lIns="91114" tIns="45564" rIns="91114" bIns="45564">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14" tIns="45564" rIns="91114" bIns="45564"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4FEBC3D1-46F2-984A-80A0-FABD4BDABD7C}" type="slidenum">
              <a:rPr lang="th-TH"/>
              <a:pPr/>
              <a:t>‹#›</a:t>
            </a:fld>
            <a:endParaRPr lang="th-TH"/>
          </a:p>
        </p:txBody>
      </p:sp>
    </p:spTree>
    <p:extLst>
      <p:ext uri="{BB962C8B-B14F-4D97-AF65-F5344CB8AC3E}">
        <p14:creationId xmlns:p14="http://schemas.microsoft.com/office/powerpoint/2010/main" val="2500438229"/>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14" tIns="45564" rIns="91114" bIns="45564"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14" tIns="45564" rIns="91114" bIns="45564">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91114" tIns="45564" rIns="91114" bIns="45564">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91114" tIns="45564" rIns="91114" bIns="45564"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082FA8FA-9A6F-E542-A6BE-EDE9DAADC22C}" type="slidenum">
              <a:rPr lang="th-TH"/>
              <a:pPr/>
              <a:t>‹#›</a:t>
            </a:fld>
            <a:endParaRPr lang="th-TH"/>
          </a:p>
        </p:txBody>
      </p:sp>
    </p:spTree>
    <p:extLst>
      <p:ext uri="{BB962C8B-B14F-4D97-AF65-F5344CB8AC3E}">
        <p14:creationId xmlns:p14="http://schemas.microsoft.com/office/powerpoint/2010/main" val="2869605908"/>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14" tIns="45564" rIns="91114" bIns="45564"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91114" tIns="45564" rIns="91114" bIns="45564">
            <a:normAutofit/>
          </a:bodyPr>
          <a:lstStyle>
            <a:lvl1pPr marL="531515" marR="0" indent="-531515" algn="l" defTabSz="911198"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5602" indent="0" algn="ctr">
              <a:buNone/>
              <a:defRPr>
                <a:solidFill>
                  <a:schemeClr val="tx1">
                    <a:tint val="75000"/>
                  </a:schemeClr>
                </a:solidFill>
              </a:defRPr>
            </a:lvl2pPr>
            <a:lvl3pPr marL="911198" indent="0" algn="ctr">
              <a:buNone/>
              <a:defRPr>
                <a:solidFill>
                  <a:schemeClr val="tx1">
                    <a:tint val="75000"/>
                  </a:schemeClr>
                </a:solidFill>
              </a:defRPr>
            </a:lvl3pPr>
            <a:lvl4pPr marL="1366798" indent="0" algn="ctr">
              <a:buNone/>
              <a:defRPr>
                <a:solidFill>
                  <a:schemeClr val="tx1">
                    <a:tint val="75000"/>
                  </a:schemeClr>
                </a:solidFill>
              </a:defRPr>
            </a:lvl4pPr>
            <a:lvl5pPr marL="1822369" indent="0" algn="ctr">
              <a:buNone/>
              <a:defRPr>
                <a:solidFill>
                  <a:schemeClr val="tx1">
                    <a:tint val="75000"/>
                  </a:schemeClr>
                </a:solidFill>
              </a:defRPr>
            </a:lvl5pPr>
            <a:lvl6pPr marL="2277987" indent="0" algn="ctr">
              <a:buNone/>
              <a:defRPr>
                <a:solidFill>
                  <a:schemeClr val="tx1">
                    <a:tint val="75000"/>
                  </a:schemeClr>
                </a:solidFill>
              </a:defRPr>
            </a:lvl6pPr>
            <a:lvl7pPr marL="2733597" indent="0" algn="ctr">
              <a:buNone/>
              <a:defRPr>
                <a:solidFill>
                  <a:schemeClr val="tx1">
                    <a:tint val="75000"/>
                  </a:schemeClr>
                </a:solidFill>
              </a:defRPr>
            </a:lvl7pPr>
            <a:lvl8pPr marL="3189179" indent="0" algn="ctr">
              <a:buNone/>
              <a:defRPr>
                <a:solidFill>
                  <a:schemeClr val="tx1">
                    <a:tint val="75000"/>
                  </a:schemeClr>
                </a:solidFill>
              </a:defRPr>
            </a:lvl8pPr>
            <a:lvl9pPr marL="3644752"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7" y="1571612"/>
            <a:ext cx="11203563" cy="504000"/>
          </a:xfrm>
          <a:prstGeom prst="rect">
            <a:avLst/>
          </a:prstGeom>
        </p:spPr>
        <p:txBody>
          <a:bodyPr lIns="91114" tIns="45564" rIns="91114" bIns="45564">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14" tIns="45564" rIns="91114" bIns="45564"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4FEBC3D1-46F2-984A-80A0-FABD4BDABD7C}" type="slidenum">
              <a:rPr lang="th-TH"/>
              <a:pPr/>
              <a:t>‹#›</a:t>
            </a:fld>
            <a:endParaRPr lang="th-TH"/>
          </a:p>
        </p:txBody>
      </p:sp>
    </p:spTree>
    <p:extLst>
      <p:ext uri="{BB962C8B-B14F-4D97-AF65-F5344CB8AC3E}">
        <p14:creationId xmlns:p14="http://schemas.microsoft.com/office/powerpoint/2010/main" val="952209939"/>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14" tIns="45564" rIns="91114" bIns="45564"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14" tIns="45564" rIns="91114" bIns="45564">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91114" tIns="45564" rIns="91114" bIns="45564">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91114" tIns="45564" rIns="91114" bIns="45564">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91114" tIns="45564" rIns="91114" bIns="45564"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DC7D4DA0-2319-4341-9769-DB1F3ED4072C}" type="slidenum">
              <a:rPr lang="th-TH"/>
              <a:pPr/>
              <a:t>‹#›</a:t>
            </a:fld>
            <a:endParaRPr lang="th-TH"/>
          </a:p>
        </p:txBody>
      </p:sp>
    </p:spTree>
    <p:extLst>
      <p:ext uri="{BB962C8B-B14F-4D97-AF65-F5344CB8AC3E}">
        <p14:creationId xmlns:p14="http://schemas.microsoft.com/office/powerpoint/2010/main" val="2642657294"/>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14" tIns="45564" rIns="91114" bIns="45564"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14" tIns="45564" rIns="91114" bIns="45564">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13"/>
            <a:ext cx="5280000" cy="2926039"/>
          </a:xfrm>
          <a:prstGeom prst="rect">
            <a:avLst/>
          </a:prstGeom>
        </p:spPr>
        <p:txBody>
          <a:bodyPr lIns="91114" tIns="45564" rIns="91114" bIns="45564">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91114" tIns="45564" rIns="91114" bIns="45564"/>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13"/>
            <a:ext cx="5280000" cy="2926039"/>
          </a:xfrm>
          <a:prstGeom prst="rect">
            <a:avLst/>
          </a:prstGeom>
        </p:spPr>
        <p:txBody>
          <a:bodyPr lIns="91114" tIns="45564" rIns="91114" bIns="45564">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91114" tIns="45564" rIns="91114" bIns="45564"/>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14" tIns="45564" rIns="91114" bIns="45564"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9234FBE1-4DBB-0A45-A313-1C95C677B9F8}" type="slidenum">
              <a:rPr lang="th-TH"/>
              <a:pPr/>
              <a:t>‹#›</a:t>
            </a:fld>
            <a:endParaRPr lang="th-TH"/>
          </a:p>
        </p:txBody>
      </p:sp>
    </p:spTree>
    <p:extLst>
      <p:ext uri="{BB962C8B-B14F-4D97-AF65-F5344CB8AC3E}">
        <p14:creationId xmlns:p14="http://schemas.microsoft.com/office/powerpoint/2010/main" val="1789159906"/>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14" tIns="45564" rIns="91114" bIns="45564"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14" tIns="45564" rIns="91114" bIns="45564">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8800C79D-0615-AF41-9AB4-7D5AEAE4FA5F}" type="slidenum">
              <a:rPr lang="th-TH"/>
              <a:pPr/>
              <a:t>‹#›</a:t>
            </a:fld>
            <a:endParaRPr lang="th-TH"/>
          </a:p>
        </p:txBody>
      </p:sp>
    </p:spTree>
    <p:extLst>
      <p:ext uri="{BB962C8B-B14F-4D97-AF65-F5344CB8AC3E}">
        <p14:creationId xmlns:p14="http://schemas.microsoft.com/office/powerpoint/2010/main" val="299215194"/>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46407012-0E7A-5E4B-A7AF-9C32E797E9A4}" type="slidenum">
              <a:rPr lang="th-TH"/>
              <a:pPr/>
              <a:t>‹#›</a:t>
            </a:fld>
            <a:endParaRPr lang="th-TH"/>
          </a:p>
        </p:txBody>
      </p:sp>
    </p:spTree>
    <p:extLst>
      <p:ext uri="{BB962C8B-B14F-4D97-AF65-F5344CB8AC3E}">
        <p14:creationId xmlns:p14="http://schemas.microsoft.com/office/powerpoint/2010/main" val="3112568097"/>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14" tIns="45564" rIns="91114" bIns="45564"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91114" tIns="45564" rIns="91114" bIns="45564">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4"/>
          </a:xfrm>
          <a:prstGeom prst="rect">
            <a:avLst/>
          </a:prstGeom>
        </p:spPr>
        <p:txBody>
          <a:bodyPr lIns="91114" tIns="45564" rIns="91114" bIns="45564">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91114" tIns="45564" rIns="91114" bIns="45564"/>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91114" tIns="45564" rIns="91114" bIns="45564"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5061A1E0-FBC8-624D-9818-97B256F18464}" type="slidenum">
              <a:rPr lang="th-TH"/>
              <a:pPr/>
              <a:t>‹#›</a:t>
            </a:fld>
            <a:endParaRPr lang="th-TH"/>
          </a:p>
        </p:txBody>
      </p:sp>
    </p:spTree>
    <p:extLst>
      <p:ext uri="{BB962C8B-B14F-4D97-AF65-F5344CB8AC3E}">
        <p14:creationId xmlns:p14="http://schemas.microsoft.com/office/powerpoint/2010/main" val="2744645439"/>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59"/>
            <a:ext cx="10198197" cy="788737"/>
          </a:xfrm>
          <a:prstGeom prst="rect">
            <a:avLst/>
          </a:prstGeom>
        </p:spPr>
        <p:txBody>
          <a:bodyPr lIns="91114" tIns="45564" rIns="91114" bIns="45564"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91114" tIns="45564" rIns="91114" bIns="45564">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91114" tIns="45564" rIns="91114" bIns="45564"/>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291A7365-E498-9649-A83D-7EFC2B52C78D}" type="slidenum">
              <a:rPr lang="th-TH"/>
              <a:pPr/>
              <a:t>‹#›</a:t>
            </a:fld>
            <a:endParaRPr lang="th-TH"/>
          </a:p>
        </p:txBody>
      </p:sp>
    </p:spTree>
    <p:extLst>
      <p:ext uri="{BB962C8B-B14F-4D97-AF65-F5344CB8AC3E}">
        <p14:creationId xmlns:p14="http://schemas.microsoft.com/office/powerpoint/2010/main" val="4276072791"/>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14" tIns="45564" rIns="91114" bIns="45564"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91114" tIns="45564" rIns="91114" bIns="45564">
            <a:normAutofit/>
          </a:bodyPr>
          <a:lstStyle>
            <a:lvl1pPr marL="531515" marR="0" indent="-531515" algn="l" defTabSz="911198"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5602" indent="0" algn="ctr">
              <a:buNone/>
              <a:defRPr>
                <a:solidFill>
                  <a:schemeClr val="tx1">
                    <a:tint val="75000"/>
                  </a:schemeClr>
                </a:solidFill>
              </a:defRPr>
            </a:lvl2pPr>
            <a:lvl3pPr marL="911198" indent="0" algn="ctr">
              <a:buNone/>
              <a:defRPr>
                <a:solidFill>
                  <a:schemeClr val="tx1">
                    <a:tint val="75000"/>
                  </a:schemeClr>
                </a:solidFill>
              </a:defRPr>
            </a:lvl3pPr>
            <a:lvl4pPr marL="1366798" indent="0" algn="ctr">
              <a:buNone/>
              <a:defRPr>
                <a:solidFill>
                  <a:schemeClr val="tx1">
                    <a:tint val="75000"/>
                  </a:schemeClr>
                </a:solidFill>
              </a:defRPr>
            </a:lvl4pPr>
            <a:lvl5pPr marL="1822369" indent="0" algn="ctr">
              <a:buNone/>
              <a:defRPr>
                <a:solidFill>
                  <a:schemeClr val="tx1">
                    <a:tint val="75000"/>
                  </a:schemeClr>
                </a:solidFill>
              </a:defRPr>
            </a:lvl5pPr>
            <a:lvl6pPr marL="2277987" indent="0" algn="ctr">
              <a:buNone/>
              <a:defRPr>
                <a:solidFill>
                  <a:schemeClr val="tx1">
                    <a:tint val="75000"/>
                  </a:schemeClr>
                </a:solidFill>
              </a:defRPr>
            </a:lvl6pPr>
            <a:lvl7pPr marL="2733597" indent="0" algn="ctr">
              <a:buNone/>
              <a:defRPr>
                <a:solidFill>
                  <a:schemeClr val="tx1">
                    <a:tint val="75000"/>
                  </a:schemeClr>
                </a:solidFill>
              </a:defRPr>
            </a:lvl7pPr>
            <a:lvl8pPr marL="3189179" indent="0" algn="ctr">
              <a:buNone/>
              <a:defRPr>
                <a:solidFill>
                  <a:schemeClr val="tx1">
                    <a:tint val="75000"/>
                  </a:schemeClr>
                </a:solidFill>
              </a:defRPr>
            </a:lvl8pPr>
            <a:lvl9pPr marL="3644752"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7" y="1571612"/>
            <a:ext cx="11203563" cy="504000"/>
          </a:xfrm>
          <a:prstGeom prst="rect">
            <a:avLst/>
          </a:prstGeom>
        </p:spPr>
        <p:txBody>
          <a:bodyPr lIns="91114" tIns="45564" rIns="91114" bIns="45564">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14" tIns="45564" rIns="91114" bIns="45564"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4FEBC3D1-46F2-984A-80A0-FABD4BDABD7C}" type="slidenum">
              <a:rPr lang="th-TH"/>
              <a:pPr/>
              <a:t>‹#›</a:t>
            </a:fld>
            <a:endParaRPr lang="th-TH"/>
          </a:p>
        </p:txBody>
      </p:sp>
    </p:spTree>
    <p:extLst>
      <p:ext uri="{BB962C8B-B14F-4D97-AF65-F5344CB8AC3E}">
        <p14:creationId xmlns:p14="http://schemas.microsoft.com/office/powerpoint/2010/main" val="388330476"/>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14" tIns="45564" rIns="91114" bIns="45564"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14" tIns="45564" rIns="91114" bIns="45564">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91114" tIns="45564" rIns="91114" bIns="45564">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91114" tIns="45564" rIns="91114" bIns="45564"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082FA8FA-9A6F-E542-A6BE-EDE9DAADC22C}" type="slidenum">
              <a:rPr lang="th-TH"/>
              <a:pPr/>
              <a:t>‹#›</a:t>
            </a:fld>
            <a:endParaRPr lang="th-TH"/>
          </a:p>
        </p:txBody>
      </p:sp>
    </p:spTree>
    <p:extLst>
      <p:ext uri="{BB962C8B-B14F-4D97-AF65-F5344CB8AC3E}">
        <p14:creationId xmlns:p14="http://schemas.microsoft.com/office/powerpoint/2010/main" val="2225517084"/>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14" tIns="45564" rIns="91114" bIns="45564"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14" tIns="45564" rIns="91114" bIns="45564">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91114" tIns="45564" rIns="91114" bIns="45564">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91114" tIns="45564" rIns="91114" bIns="45564">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91114" tIns="45564" rIns="91114" bIns="45564"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DC7D4DA0-2319-4341-9769-DB1F3ED4072C}" type="slidenum">
              <a:rPr lang="th-TH"/>
              <a:pPr/>
              <a:t>‹#›</a:t>
            </a:fld>
            <a:endParaRPr lang="th-TH"/>
          </a:p>
        </p:txBody>
      </p:sp>
    </p:spTree>
    <p:extLst>
      <p:ext uri="{BB962C8B-B14F-4D97-AF65-F5344CB8AC3E}">
        <p14:creationId xmlns:p14="http://schemas.microsoft.com/office/powerpoint/2010/main" val="2904126588"/>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14" tIns="45564" rIns="91114" bIns="45564"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14" tIns="45564" rIns="91114" bIns="45564">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13"/>
            <a:ext cx="5280000" cy="2926039"/>
          </a:xfrm>
          <a:prstGeom prst="rect">
            <a:avLst/>
          </a:prstGeom>
        </p:spPr>
        <p:txBody>
          <a:bodyPr lIns="91114" tIns="45564" rIns="91114" bIns="45564">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91114" tIns="45564" rIns="91114" bIns="45564"/>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13"/>
            <a:ext cx="5280000" cy="2926039"/>
          </a:xfrm>
          <a:prstGeom prst="rect">
            <a:avLst/>
          </a:prstGeom>
        </p:spPr>
        <p:txBody>
          <a:bodyPr lIns="91114" tIns="45564" rIns="91114" bIns="45564">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91114" tIns="45564" rIns="91114" bIns="45564"/>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14" tIns="45564" rIns="91114" bIns="45564"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9234FBE1-4DBB-0A45-A313-1C95C677B9F8}" type="slidenum">
              <a:rPr lang="th-TH"/>
              <a:pPr/>
              <a:t>‹#›</a:t>
            </a:fld>
            <a:endParaRPr lang="th-TH"/>
          </a:p>
        </p:txBody>
      </p:sp>
    </p:spTree>
    <p:extLst>
      <p:ext uri="{BB962C8B-B14F-4D97-AF65-F5344CB8AC3E}">
        <p14:creationId xmlns:p14="http://schemas.microsoft.com/office/powerpoint/2010/main" val="591279193"/>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14" tIns="45564" rIns="91114" bIns="45564"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14" tIns="45564" rIns="91114" bIns="45564">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91114" tIns="45564" rIns="91114" bIns="45564">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91114" tIns="45564" rIns="91114" bIns="45564"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082FA8FA-9A6F-E542-A6BE-EDE9DAADC22C}" type="slidenum">
              <a:rPr lang="th-TH"/>
              <a:pPr/>
              <a:t>‹#›</a:t>
            </a:fld>
            <a:endParaRPr lang="th-TH"/>
          </a:p>
        </p:txBody>
      </p:sp>
    </p:spTree>
    <p:extLst>
      <p:ext uri="{BB962C8B-B14F-4D97-AF65-F5344CB8AC3E}">
        <p14:creationId xmlns:p14="http://schemas.microsoft.com/office/powerpoint/2010/main" val="4058902902"/>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14" tIns="45564" rIns="91114" bIns="45564"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14" tIns="45564" rIns="91114" bIns="45564">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8800C79D-0615-AF41-9AB4-7D5AEAE4FA5F}" type="slidenum">
              <a:rPr lang="th-TH"/>
              <a:pPr/>
              <a:t>‹#›</a:t>
            </a:fld>
            <a:endParaRPr lang="th-TH"/>
          </a:p>
        </p:txBody>
      </p:sp>
    </p:spTree>
    <p:extLst>
      <p:ext uri="{BB962C8B-B14F-4D97-AF65-F5344CB8AC3E}">
        <p14:creationId xmlns:p14="http://schemas.microsoft.com/office/powerpoint/2010/main" val="4117529092"/>
      </p:ext>
    </p:extLst>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46407012-0E7A-5E4B-A7AF-9C32E797E9A4}" type="slidenum">
              <a:rPr lang="th-TH"/>
              <a:pPr/>
              <a:t>‹#›</a:t>
            </a:fld>
            <a:endParaRPr lang="th-TH"/>
          </a:p>
        </p:txBody>
      </p:sp>
    </p:spTree>
    <p:extLst>
      <p:ext uri="{BB962C8B-B14F-4D97-AF65-F5344CB8AC3E}">
        <p14:creationId xmlns:p14="http://schemas.microsoft.com/office/powerpoint/2010/main" val="2649653425"/>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14" tIns="45564" rIns="91114" bIns="45564"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91114" tIns="45564" rIns="91114" bIns="45564">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4"/>
          </a:xfrm>
          <a:prstGeom prst="rect">
            <a:avLst/>
          </a:prstGeom>
        </p:spPr>
        <p:txBody>
          <a:bodyPr lIns="91114" tIns="45564" rIns="91114" bIns="45564">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91114" tIns="45564" rIns="91114" bIns="45564"/>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91114" tIns="45564" rIns="91114" bIns="45564"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5061A1E0-FBC8-624D-9818-97B256F18464}" type="slidenum">
              <a:rPr lang="th-TH"/>
              <a:pPr/>
              <a:t>‹#›</a:t>
            </a:fld>
            <a:endParaRPr lang="th-TH"/>
          </a:p>
        </p:txBody>
      </p:sp>
    </p:spTree>
    <p:extLst>
      <p:ext uri="{BB962C8B-B14F-4D97-AF65-F5344CB8AC3E}">
        <p14:creationId xmlns:p14="http://schemas.microsoft.com/office/powerpoint/2010/main" val="1880569246"/>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59"/>
            <a:ext cx="10198197" cy="788737"/>
          </a:xfrm>
          <a:prstGeom prst="rect">
            <a:avLst/>
          </a:prstGeom>
        </p:spPr>
        <p:txBody>
          <a:bodyPr lIns="91114" tIns="45564" rIns="91114" bIns="45564"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91114" tIns="45564" rIns="91114" bIns="45564">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91114" tIns="45564" rIns="91114" bIns="45564"/>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291A7365-E498-9649-A83D-7EFC2B52C78D}" type="slidenum">
              <a:rPr lang="th-TH"/>
              <a:pPr/>
              <a:t>‹#›</a:t>
            </a:fld>
            <a:endParaRPr lang="th-TH"/>
          </a:p>
        </p:txBody>
      </p:sp>
    </p:spTree>
    <p:extLst>
      <p:ext uri="{BB962C8B-B14F-4D97-AF65-F5344CB8AC3E}">
        <p14:creationId xmlns:p14="http://schemas.microsoft.com/office/powerpoint/2010/main" val="805788334"/>
      </p:ext>
    </p:extLst>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39"/>
        <p:cNvGrpSpPr/>
        <p:nvPr/>
      </p:nvGrpSpPr>
      <p:grpSpPr>
        <a:xfrm>
          <a:off x="0" y="0"/>
          <a:ext cx="0" cy="0"/>
          <a:chOff x="0" y="0"/>
          <a:chExt cx="0" cy="0"/>
        </a:xfrm>
      </p:grpSpPr>
      <p:sp>
        <p:nvSpPr>
          <p:cNvPr id="140" name="Google Shape;140;p23"/>
          <p:cNvSpPr/>
          <p:nvPr/>
        </p:nvSpPr>
        <p:spPr>
          <a:xfrm>
            <a:off x="0" y="1628777"/>
            <a:ext cx="239184" cy="649288"/>
          </a:xfrm>
          <a:prstGeom prst="rect">
            <a:avLst/>
          </a:prstGeom>
          <a:solidFill>
            <a:srgbClr val="C1001F"/>
          </a:solidFill>
          <a:ln>
            <a:noFill/>
          </a:ln>
        </p:spPr>
        <p:txBody>
          <a:bodyPr spcFirstLastPara="1" wrap="square" lIns="91099" tIns="45542" rIns="91099" bIns="45542" anchor="ctr" anchorCtr="0">
            <a:noAutofit/>
          </a:bodyPr>
          <a:lstStyle/>
          <a:p>
            <a:pPr marL="0" marR="0" lvl="0" indent="0" algn="ctr" rtl="0">
              <a:spcBef>
                <a:spcPts val="0"/>
              </a:spcBef>
              <a:spcAft>
                <a:spcPts val="0"/>
              </a:spcAft>
              <a:buNone/>
            </a:pPr>
            <a:r>
              <a:rPr lang="en-US" sz="2800">
                <a:solidFill>
                  <a:srgbClr val="FFFFFF"/>
                </a:solidFill>
                <a:latin typeface="Arial"/>
                <a:ea typeface="Arial"/>
                <a:cs typeface="Arial"/>
                <a:sym typeface="Arial"/>
              </a:rPr>
              <a:t> </a:t>
            </a:r>
            <a:endParaRPr sz="2800">
              <a:solidFill>
                <a:srgbClr val="FFFFFF"/>
              </a:solidFill>
              <a:latin typeface="Arial"/>
              <a:ea typeface="Arial"/>
              <a:cs typeface="Arial"/>
              <a:sym typeface="Arial"/>
            </a:endParaRPr>
          </a:p>
        </p:txBody>
      </p:sp>
      <p:sp>
        <p:nvSpPr>
          <p:cNvPr id="141" name="Google Shape;141;p23"/>
          <p:cNvSpPr txBox="1">
            <a:spLocks noGrp="1"/>
          </p:cNvSpPr>
          <p:nvPr>
            <p:ph type="title"/>
          </p:nvPr>
        </p:nvSpPr>
        <p:spPr>
          <a:xfrm>
            <a:off x="226477" y="1571612"/>
            <a:ext cx="11203563" cy="504000"/>
          </a:xfrm>
          <a:prstGeom prst="rect">
            <a:avLst/>
          </a:prstGeom>
          <a:noFill/>
          <a:ln>
            <a:noFill/>
          </a:ln>
        </p:spPr>
        <p:txBody>
          <a:bodyPr spcFirstLastPara="1" wrap="square" lIns="91099" tIns="45542" rIns="91099" bIns="45542" anchor="t" anchorCtr="0"/>
          <a:lstStyle>
            <a:lvl1pPr marR="0" lvl="0" algn="l" rtl="0">
              <a:spcBef>
                <a:spcPts val="0"/>
              </a:spcBef>
              <a:spcAft>
                <a:spcPts val="0"/>
              </a:spcAft>
              <a:buSzPts val="1400"/>
              <a:buNone/>
              <a:defRPr sz="2400" b="1" i="0" u="none" strike="noStrike" cap="none">
                <a:solidFill>
                  <a:srgbClr val="C00000"/>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142" name="Google Shape;142;p23"/>
          <p:cNvSpPr txBox="1">
            <a:spLocks noGrp="1"/>
          </p:cNvSpPr>
          <p:nvPr>
            <p:ph type="sldNum" idx="12"/>
          </p:nvPr>
        </p:nvSpPr>
        <p:spPr>
          <a:xfrm>
            <a:off x="10858503" y="6358067"/>
            <a:ext cx="723900" cy="365125"/>
          </a:xfrm>
          <a:prstGeom prst="rect">
            <a:avLst/>
          </a:prstGeom>
          <a:noFill/>
          <a:ln>
            <a:noFill/>
          </a:ln>
        </p:spPr>
        <p:txBody>
          <a:bodyPr spcFirstLastPara="1" wrap="square" lIns="91099" tIns="45542" rIns="91099" bIns="45542" anchor="b" anchorCtr="0">
            <a:noAutofit/>
          </a:bodyPr>
          <a:lstStyle>
            <a:lvl1pPr marL="0" marR="0" lvl="0" indent="0" algn="r" rtl="0">
              <a:spcBef>
                <a:spcPts val="0"/>
              </a:spcBef>
              <a:buNone/>
              <a:defRPr sz="1200">
                <a:solidFill>
                  <a:srgbClr val="898989"/>
                </a:solidFill>
                <a:latin typeface="Arial"/>
                <a:ea typeface="Arial"/>
                <a:cs typeface="Arial"/>
                <a:sym typeface="Arial"/>
              </a:defRPr>
            </a:lvl1pPr>
            <a:lvl2pPr marL="0" marR="0" lvl="1" indent="0" algn="r" rtl="0">
              <a:spcBef>
                <a:spcPts val="0"/>
              </a:spcBef>
              <a:buNone/>
              <a:defRPr sz="1200">
                <a:solidFill>
                  <a:srgbClr val="898989"/>
                </a:solidFill>
                <a:latin typeface="Arial"/>
                <a:ea typeface="Arial"/>
                <a:cs typeface="Arial"/>
                <a:sym typeface="Arial"/>
              </a:defRPr>
            </a:lvl2pPr>
            <a:lvl3pPr marL="0" marR="0" lvl="2" indent="0" algn="r" rtl="0">
              <a:spcBef>
                <a:spcPts val="0"/>
              </a:spcBef>
              <a:buNone/>
              <a:defRPr sz="1200">
                <a:solidFill>
                  <a:srgbClr val="898989"/>
                </a:solidFill>
                <a:latin typeface="Arial"/>
                <a:ea typeface="Arial"/>
                <a:cs typeface="Arial"/>
                <a:sym typeface="Arial"/>
              </a:defRPr>
            </a:lvl3pPr>
            <a:lvl4pPr marL="0" marR="0" lvl="3" indent="0" algn="r" rtl="0">
              <a:spcBef>
                <a:spcPts val="0"/>
              </a:spcBef>
              <a:buNone/>
              <a:defRPr sz="1200">
                <a:solidFill>
                  <a:srgbClr val="898989"/>
                </a:solidFill>
                <a:latin typeface="Arial"/>
                <a:ea typeface="Arial"/>
                <a:cs typeface="Arial"/>
                <a:sym typeface="Arial"/>
              </a:defRPr>
            </a:lvl4pPr>
            <a:lvl5pPr marL="0" marR="0" lvl="4" indent="0" algn="r" rtl="0">
              <a:spcBef>
                <a:spcPts val="0"/>
              </a:spcBef>
              <a:buNone/>
              <a:defRPr sz="1200">
                <a:solidFill>
                  <a:srgbClr val="898989"/>
                </a:solidFill>
                <a:latin typeface="Arial"/>
                <a:ea typeface="Arial"/>
                <a:cs typeface="Arial"/>
                <a:sym typeface="Arial"/>
              </a:defRPr>
            </a:lvl5pPr>
            <a:lvl6pPr marL="0" marR="0" lvl="5" indent="0" algn="r" rtl="0">
              <a:spcBef>
                <a:spcPts val="0"/>
              </a:spcBef>
              <a:buNone/>
              <a:defRPr sz="1200">
                <a:solidFill>
                  <a:srgbClr val="898989"/>
                </a:solidFill>
                <a:latin typeface="Arial"/>
                <a:ea typeface="Arial"/>
                <a:cs typeface="Arial"/>
                <a:sym typeface="Arial"/>
              </a:defRPr>
            </a:lvl6pPr>
            <a:lvl7pPr marL="0" marR="0" lvl="6" indent="0" algn="r" rtl="0">
              <a:spcBef>
                <a:spcPts val="0"/>
              </a:spcBef>
              <a:buNone/>
              <a:defRPr sz="1200">
                <a:solidFill>
                  <a:srgbClr val="898989"/>
                </a:solidFill>
                <a:latin typeface="Arial"/>
                <a:ea typeface="Arial"/>
                <a:cs typeface="Arial"/>
                <a:sym typeface="Arial"/>
              </a:defRPr>
            </a:lvl7pPr>
            <a:lvl8pPr marL="0" marR="0" lvl="7" indent="0" algn="r" rtl="0">
              <a:spcBef>
                <a:spcPts val="0"/>
              </a:spcBef>
              <a:buNone/>
              <a:defRPr sz="1200">
                <a:solidFill>
                  <a:srgbClr val="898989"/>
                </a:solidFill>
                <a:latin typeface="Arial"/>
                <a:ea typeface="Arial"/>
                <a:cs typeface="Arial"/>
                <a:sym typeface="Arial"/>
              </a:defRPr>
            </a:lvl8pPr>
            <a:lvl9pPr marL="0" marR="0" lvl="8" indent="0" algn="r" rtl="0">
              <a:spcBef>
                <a:spcPts val="0"/>
              </a:spcBef>
              <a:buNone/>
              <a:defRPr sz="1200">
                <a:solidFill>
                  <a:srgbClr val="898989"/>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44261201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43"/>
        <p:cNvGrpSpPr/>
        <p:nvPr/>
      </p:nvGrpSpPr>
      <p:grpSpPr>
        <a:xfrm>
          <a:off x="0" y="0"/>
          <a:ext cx="0" cy="0"/>
          <a:chOff x="0" y="0"/>
          <a:chExt cx="0" cy="0"/>
        </a:xfrm>
      </p:grpSpPr>
      <p:sp>
        <p:nvSpPr>
          <p:cNvPr id="144" name="Google Shape;144;p24"/>
          <p:cNvSpPr/>
          <p:nvPr/>
        </p:nvSpPr>
        <p:spPr>
          <a:xfrm>
            <a:off x="0" y="1628777"/>
            <a:ext cx="239184" cy="649288"/>
          </a:xfrm>
          <a:prstGeom prst="rect">
            <a:avLst/>
          </a:prstGeom>
          <a:solidFill>
            <a:srgbClr val="C1001F"/>
          </a:solidFill>
          <a:ln>
            <a:noFill/>
          </a:ln>
        </p:spPr>
        <p:txBody>
          <a:bodyPr spcFirstLastPara="1" wrap="square" lIns="91099" tIns="45542" rIns="91099" bIns="45542" anchor="ctr" anchorCtr="0">
            <a:noAutofit/>
          </a:bodyPr>
          <a:lstStyle/>
          <a:p>
            <a:pPr marL="0" marR="0" lvl="0" indent="0" algn="ctr" rtl="0">
              <a:spcBef>
                <a:spcPts val="0"/>
              </a:spcBef>
              <a:spcAft>
                <a:spcPts val="0"/>
              </a:spcAft>
              <a:buNone/>
            </a:pPr>
            <a:r>
              <a:rPr lang="en-US" sz="2800">
                <a:solidFill>
                  <a:srgbClr val="FFFFFF"/>
                </a:solidFill>
                <a:latin typeface="Arial"/>
                <a:ea typeface="Arial"/>
                <a:cs typeface="Arial"/>
                <a:sym typeface="Arial"/>
              </a:rPr>
              <a:t> </a:t>
            </a:r>
            <a:endParaRPr sz="2800">
              <a:solidFill>
                <a:srgbClr val="FFFFFF"/>
              </a:solidFill>
              <a:latin typeface="Arial"/>
              <a:ea typeface="Arial"/>
              <a:cs typeface="Arial"/>
              <a:sym typeface="Arial"/>
            </a:endParaRPr>
          </a:p>
        </p:txBody>
      </p:sp>
      <p:sp>
        <p:nvSpPr>
          <p:cNvPr id="145" name="Google Shape;145;p24"/>
          <p:cNvSpPr txBox="1">
            <a:spLocks noGrp="1"/>
          </p:cNvSpPr>
          <p:nvPr>
            <p:ph type="subTitle" idx="1"/>
          </p:nvPr>
        </p:nvSpPr>
        <p:spPr>
          <a:xfrm>
            <a:off x="660338" y="1978296"/>
            <a:ext cx="10769700" cy="3448055"/>
          </a:xfrm>
          <a:prstGeom prst="rect">
            <a:avLst/>
          </a:prstGeom>
          <a:noFill/>
          <a:ln>
            <a:noFill/>
          </a:ln>
        </p:spPr>
        <p:txBody>
          <a:bodyPr spcFirstLastPara="1" wrap="square" lIns="91099" tIns="45542" rIns="91099" bIns="45542" anchor="t" anchorCtr="0"/>
          <a:lstStyle>
            <a:lvl1pPr marR="0" lvl="0" algn="l" rtl="0">
              <a:lnSpc>
                <a:spcPct val="150000"/>
              </a:lnSpc>
              <a:spcBef>
                <a:spcPts val="360"/>
              </a:spcBef>
              <a:spcAft>
                <a:spcPts val="0"/>
              </a:spcAft>
              <a:buClr>
                <a:schemeClr val="dk1"/>
              </a:buClr>
              <a:buSzPts val="4500"/>
              <a:buFont typeface="Arial"/>
              <a:buChar char="•"/>
              <a:defRPr sz="1800" b="1" i="0" u="none" strike="noStrike" cap="none">
                <a:solidFill>
                  <a:schemeClr val="dk1"/>
                </a:solidFill>
                <a:latin typeface="Arial"/>
                <a:ea typeface="Arial"/>
                <a:cs typeface="Arial"/>
                <a:sym typeface="Arial"/>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Arial"/>
                <a:ea typeface="Arial"/>
                <a:cs typeface="Arial"/>
                <a:sym typeface="Arial"/>
              </a:defRPr>
            </a:lvl2pPr>
            <a:lvl3pPr marR="0" lvl="2" algn="ctr" rtl="0">
              <a:spcBef>
                <a:spcPts val="479"/>
              </a:spcBef>
              <a:spcAft>
                <a:spcPts val="0"/>
              </a:spcAft>
              <a:buClr>
                <a:srgbClr val="888888"/>
              </a:buClr>
              <a:buSzPts val="2400"/>
              <a:buFont typeface="Arial"/>
              <a:buNone/>
              <a:defRPr sz="2400" b="0" i="0" u="none" strike="noStrike" cap="none">
                <a:solidFill>
                  <a:srgbClr val="888888"/>
                </a:solidFill>
                <a:latin typeface="Arial"/>
                <a:ea typeface="Arial"/>
                <a:cs typeface="Arial"/>
                <a:sym typeface="Arial"/>
              </a:defRPr>
            </a:lvl3pPr>
            <a:lvl4pPr marR="0" lvl="3" algn="ctr" rtl="0">
              <a:spcBef>
                <a:spcPts val="400"/>
              </a:spcBef>
              <a:spcAft>
                <a:spcPts val="0"/>
              </a:spcAft>
              <a:buClr>
                <a:srgbClr val="888888"/>
              </a:buClr>
              <a:buSzPts val="2000"/>
              <a:buFont typeface="Arial"/>
              <a:buNone/>
              <a:defRPr sz="2100" b="0" i="0" u="none" strike="noStrike" cap="none">
                <a:solidFill>
                  <a:srgbClr val="888888"/>
                </a:solidFill>
                <a:latin typeface="Arial"/>
                <a:ea typeface="Arial"/>
                <a:cs typeface="Arial"/>
                <a:sym typeface="Arial"/>
              </a:defRPr>
            </a:lvl4pPr>
            <a:lvl5pPr marR="0" lvl="4" algn="ctr" rtl="0">
              <a:spcBef>
                <a:spcPts val="400"/>
              </a:spcBef>
              <a:spcAft>
                <a:spcPts val="0"/>
              </a:spcAft>
              <a:buClr>
                <a:srgbClr val="888888"/>
              </a:buClr>
              <a:buSzPts val="2000"/>
              <a:buFont typeface="Arial"/>
              <a:buNone/>
              <a:defRPr sz="2100" b="0" i="0" u="none" strike="noStrike" cap="none">
                <a:solidFill>
                  <a:srgbClr val="888888"/>
                </a:solidFill>
                <a:latin typeface="Arial"/>
                <a:ea typeface="Arial"/>
                <a:cs typeface="Arial"/>
                <a:sym typeface="Arial"/>
              </a:defRPr>
            </a:lvl5pPr>
            <a:lvl6pPr marR="0" lvl="5" algn="ctr" rtl="0">
              <a:spcBef>
                <a:spcPts val="400"/>
              </a:spcBef>
              <a:spcAft>
                <a:spcPts val="0"/>
              </a:spcAft>
              <a:buClr>
                <a:srgbClr val="888888"/>
              </a:buClr>
              <a:buSzPts val="2000"/>
              <a:buFont typeface="Arial"/>
              <a:buNone/>
              <a:defRPr sz="2100" b="0" i="0" u="none" strike="noStrike" cap="none">
                <a:solidFill>
                  <a:srgbClr val="888888"/>
                </a:solidFill>
                <a:latin typeface="Arial"/>
                <a:ea typeface="Arial"/>
                <a:cs typeface="Arial"/>
                <a:sym typeface="Arial"/>
              </a:defRPr>
            </a:lvl6pPr>
            <a:lvl7pPr marR="0" lvl="6" algn="ctr" rtl="0">
              <a:spcBef>
                <a:spcPts val="400"/>
              </a:spcBef>
              <a:spcAft>
                <a:spcPts val="0"/>
              </a:spcAft>
              <a:buClr>
                <a:srgbClr val="888888"/>
              </a:buClr>
              <a:buSzPts val="2000"/>
              <a:buFont typeface="Arial"/>
              <a:buNone/>
              <a:defRPr sz="2100" b="0" i="0" u="none" strike="noStrike" cap="none">
                <a:solidFill>
                  <a:srgbClr val="888888"/>
                </a:solidFill>
                <a:latin typeface="Arial"/>
                <a:ea typeface="Arial"/>
                <a:cs typeface="Arial"/>
                <a:sym typeface="Arial"/>
              </a:defRPr>
            </a:lvl7pPr>
            <a:lvl8pPr marR="0" lvl="7" algn="ctr" rtl="0">
              <a:spcBef>
                <a:spcPts val="400"/>
              </a:spcBef>
              <a:spcAft>
                <a:spcPts val="0"/>
              </a:spcAft>
              <a:buClr>
                <a:srgbClr val="888888"/>
              </a:buClr>
              <a:buSzPts val="2000"/>
              <a:buFont typeface="Arial"/>
              <a:buNone/>
              <a:defRPr sz="2100" b="0" i="0" u="none" strike="noStrike" cap="none">
                <a:solidFill>
                  <a:srgbClr val="888888"/>
                </a:solidFill>
                <a:latin typeface="Arial"/>
                <a:ea typeface="Arial"/>
                <a:cs typeface="Arial"/>
                <a:sym typeface="Arial"/>
              </a:defRPr>
            </a:lvl8pPr>
            <a:lvl9pPr marR="0" lvl="8" algn="ctr" rtl="0">
              <a:spcBef>
                <a:spcPts val="400"/>
              </a:spcBef>
              <a:spcAft>
                <a:spcPts val="0"/>
              </a:spcAft>
              <a:buClr>
                <a:srgbClr val="888888"/>
              </a:buClr>
              <a:buSzPts val="2000"/>
              <a:buFont typeface="Arial"/>
              <a:buNone/>
              <a:defRPr sz="2100" b="0" i="0" u="none" strike="noStrike" cap="none">
                <a:solidFill>
                  <a:srgbClr val="888888"/>
                </a:solidFill>
                <a:latin typeface="Arial"/>
                <a:ea typeface="Arial"/>
                <a:cs typeface="Arial"/>
                <a:sym typeface="Arial"/>
              </a:defRPr>
            </a:lvl9pPr>
          </a:lstStyle>
          <a:p>
            <a:endParaRPr/>
          </a:p>
        </p:txBody>
      </p:sp>
      <p:sp>
        <p:nvSpPr>
          <p:cNvPr id="146" name="Google Shape;146;p24"/>
          <p:cNvSpPr txBox="1">
            <a:spLocks noGrp="1"/>
          </p:cNvSpPr>
          <p:nvPr>
            <p:ph type="title"/>
          </p:nvPr>
        </p:nvSpPr>
        <p:spPr>
          <a:xfrm>
            <a:off x="226477" y="1571612"/>
            <a:ext cx="11203563" cy="504000"/>
          </a:xfrm>
          <a:prstGeom prst="rect">
            <a:avLst/>
          </a:prstGeom>
          <a:noFill/>
          <a:ln>
            <a:noFill/>
          </a:ln>
        </p:spPr>
        <p:txBody>
          <a:bodyPr spcFirstLastPara="1" wrap="square" lIns="91099" tIns="45542" rIns="91099" bIns="45542" anchor="t" anchorCtr="0"/>
          <a:lstStyle>
            <a:lvl1pPr marR="0" lvl="0" algn="l" rtl="0">
              <a:spcBef>
                <a:spcPts val="0"/>
              </a:spcBef>
              <a:spcAft>
                <a:spcPts val="0"/>
              </a:spcAft>
              <a:buSzPts val="1400"/>
              <a:buNone/>
              <a:defRPr sz="2400" b="1" i="0" u="none" strike="noStrike" cap="none">
                <a:solidFill>
                  <a:srgbClr val="C00000"/>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147" name="Google Shape;147;p24"/>
          <p:cNvSpPr txBox="1">
            <a:spLocks noGrp="1"/>
          </p:cNvSpPr>
          <p:nvPr>
            <p:ph type="body" idx="2"/>
          </p:nvPr>
        </p:nvSpPr>
        <p:spPr>
          <a:xfrm>
            <a:off x="660339" y="5429267"/>
            <a:ext cx="10198196" cy="1288804"/>
          </a:xfrm>
          <a:prstGeom prst="rect">
            <a:avLst/>
          </a:prstGeom>
          <a:noFill/>
          <a:ln>
            <a:noFill/>
          </a:ln>
        </p:spPr>
        <p:txBody>
          <a:bodyPr spcFirstLastPara="1" wrap="square" lIns="91099" tIns="45542" rIns="91099" bIns="45542" anchor="b" anchorCtr="0"/>
          <a:lstStyle>
            <a:lvl1pPr marL="455602" marR="0" lvl="0" indent="-227810" algn="l" rtl="0">
              <a:spcBef>
                <a:spcPts val="179"/>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1198" marR="0" lvl="1" indent="-272106"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2pPr>
            <a:lvl3pPr marL="1366798" marR="0" lvl="2" indent="-272106"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3pPr>
            <a:lvl4pPr marL="1822369" marR="0" lvl="3" indent="-272106"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4pPr>
            <a:lvl5pPr marL="2277987" marR="0" lvl="4" indent="-272106"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5pPr>
            <a:lvl6pPr marL="2733597" marR="0" lvl="5" indent="-35435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89179" marR="0" lvl="6" indent="-35435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4752" marR="0" lvl="7" indent="-35435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0350" marR="0" lvl="8" indent="-35435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48" name="Google Shape;148;p24"/>
          <p:cNvSpPr txBox="1">
            <a:spLocks noGrp="1"/>
          </p:cNvSpPr>
          <p:nvPr>
            <p:ph type="sldNum" idx="12"/>
          </p:nvPr>
        </p:nvSpPr>
        <p:spPr>
          <a:xfrm>
            <a:off x="10858503" y="6358067"/>
            <a:ext cx="723900" cy="365125"/>
          </a:xfrm>
          <a:prstGeom prst="rect">
            <a:avLst/>
          </a:prstGeom>
          <a:noFill/>
          <a:ln>
            <a:noFill/>
          </a:ln>
        </p:spPr>
        <p:txBody>
          <a:bodyPr spcFirstLastPara="1" wrap="square" lIns="91099" tIns="45542" rIns="91099" bIns="45542" anchor="b" anchorCtr="0">
            <a:noAutofit/>
          </a:bodyPr>
          <a:lstStyle>
            <a:lvl1pPr marL="0" marR="0" lvl="0" indent="0" algn="r" rtl="0">
              <a:spcBef>
                <a:spcPts val="0"/>
              </a:spcBef>
              <a:buNone/>
              <a:defRPr sz="1200">
                <a:solidFill>
                  <a:srgbClr val="898989"/>
                </a:solidFill>
                <a:latin typeface="Arial"/>
                <a:ea typeface="Arial"/>
                <a:cs typeface="Arial"/>
                <a:sym typeface="Arial"/>
              </a:defRPr>
            </a:lvl1pPr>
            <a:lvl2pPr marL="0" marR="0" lvl="1" indent="0" algn="r" rtl="0">
              <a:spcBef>
                <a:spcPts val="0"/>
              </a:spcBef>
              <a:buNone/>
              <a:defRPr sz="1200">
                <a:solidFill>
                  <a:srgbClr val="898989"/>
                </a:solidFill>
                <a:latin typeface="Arial"/>
                <a:ea typeface="Arial"/>
                <a:cs typeface="Arial"/>
                <a:sym typeface="Arial"/>
              </a:defRPr>
            </a:lvl2pPr>
            <a:lvl3pPr marL="0" marR="0" lvl="2" indent="0" algn="r" rtl="0">
              <a:spcBef>
                <a:spcPts val="0"/>
              </a:spcBef>
              <a:buNone/>
              <a:defRPr sz="1200">
                <a:solidFill>
                  <a:srgbClr val="898989"/>
                </a:solidFill>
                <a:latin typeface="Arial"/>
                <a:ea typeface="Arial"/>
                <a:cs typeface="Arial"/>
                <a:sym typeface="Arial"/>
              </a:defRPr>
            </a:lvl3pPr>
            <a:lvl4pPr marL="0" marR="0" lvl="3" indent="0" algn="r" rtl="0">
              <a:spcBef>
                <a:spcPts val="0"/>
              </a:spcBef>
              <a:buNone/>
              <a:defRPr sz="1200">
                <a:solidFill>
                  <a:srgbClr val="898989"/>
                </a:solidFill>
                <a:latin typeface="Arial"/>
                <a:ea typeface="Arial"/>
                <a:cs typeface="Arial"/>
                <a:sym typeface="Arial"/>
              </a:defRPr>
            </a:lvl4pPr>
            <a:lvl5pPr marL="0" marR="0" lvl="4" indent="0" algn="r" rtl="0">
              <a:spcBef>
                <a:spcPts val="0"/>
              </a:spcBef>
              <a:buNone/>
              <a:defRPr sz="1200">
                <a:solidFill>
                  <a:srgbClr val="898989"/>
                </a:solidFill>
                <a:latin typeface="Arial"/>
                <a:ea typeface="Arial"/>
                <a:cs typeface="Arial"/>
                <a:sym typeface="Arial"/>
              </a:defRPr>
            </a:lvl5pPr>
            <a:lvl6pPr marL="0" marR="0" lvl="5" indent="0" algn="r" rtl="0">
              <a:spcBef>
                <a:spcPts val="0"/>
              </a:spcBef>
              <a:buNone/>
              <a:defRPr sz="1200">
                <a:solidFill>
                  <a:srgbClr val="898989"/>
                </a:solidFill>
                <a:latin typeface="Arial"/>
                <a:ea typeface="Arial"/>
                <a:cs typeface="Arial"/>
                <a:sym typeface="Arial"/>
              </a:defRPr>
            </a:lvl6pPr>
            <a:lvl7pPr marL="0" marR="0" lvl="6" indent="0" algn="r" rtl="0">
              <a:spcBef>
                <a:spcPts val="0"/>
              </a:spcBef>
              <a:buNone/>
              <a:defRPr sz="1200">
                <a:solidFill>
                  <a:srgbClr val="898989"/>
                </a:solidFill>
                <a:latin typeface="Arial"/>
                <a:ea typeface="Arial"/>
                <a:cs typeface="Arial"/>
                <a:sym typeface="Arial"/>
              </a:defRPr>
            </a:lvl7pPr>
            <a:lvl8pPr marL="0" marR="0" lvl="7" indent="0" algn="r" rtl="0">
              <a:spcBef>
                <a:spcPts val="0"/>
              </a:spcBef>
              <a:buNone/>
              <a:defRPr sz="1200">
                <a:solidFill>
                  <a:srgbClr val="898989"/>
                </a:solidFill>
                <a:latin typeface="Arial"/>
                <a:ea typeface="Arial"/>
                <a:cs typeface="Arial"/>
                <a:sym typeface="Arial"/>
              </a:defRPr>
            </a:lvl8pPr>
            <a:lvl9pPr marL="0" marR="0" lvl="8" indent="0" algn="r" rtl="0">
              <a:spcBef>
                <a:spcPts val="0"/>
              </a:spcBef>
              <a:buNone/>
              <a:defRPr sz="1200">
                <a:solidFill>
                  <a:srgbClr val="898989"/>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04534701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Object">
  <p:cSld name="Title and Object">
    <p:spTree>
      <p:nvGrpSpPr>
        <p:cNvPr id="1" name="Shape 149"/>
        <p:cNvGrpSpPr/>
        <p:nvPr/>
      </p:nvGrpSpPr>
      <p:grpSpPr>
        <a:xfrm>
          <a:off x="0" y="0"/>
          <a:ext cx="0" cy="0"/>
          <a:chOff x="0" y="0"/>
          <a:chExt cx="0" cy="0"/>
        </a:xfrm>
      </p:grpSpPr>
      <p:sp>
        <p:nvSpPr>
          <p:cNvPr id="150" name="Google Shape;150;p25"/>
          <p:cNvSpPr/>
          <p:nvPr/>
        </p:nvSpPr>
        <p:spPr>
          <a:xfrm>
            <a:off x="0" y="1628777"/>
            <a:ext cx="239184" cy="649288"/>
          </a:xfrm>
          <a:prstGeom prst="rect">
            <a:avLst/>
          </a:prstGeom>
          <a:solidFill>
            <a:srgbClr val="C1001F"/>
          </a:solidFill>
          <a:ln>
            <a:noFill/>
          </a:ln>
        </p:spPr>
        <p:txBody>
          <a:bodyPr spcFirstLastPara="1" wrap="square" lIns="91099" tIns="45542" rIns="91099" bIns="45542" anchor="ctr" anchorCtr="0">
            <a:noAutofit/>
          </a:bodyPr>
          <a:lstStyle/>
          <a:p>
            <a:pPr marL="0" marR="0" lvl="0" indent="0" algn="ctr" rtl="0">
              <a:spcBef>
                <a:spcPts val="0"/>
              </a:spcBef>
              <a:spcAft>
                <a:spcPts val="0"/>
              </a:spcAft>
              <a:buNone/>
            </a:pPr>
            <a:r>
              <a:rPr lang="en-US" sz="2800">
                <a:solidFill>
                  <a:srgbClr val="FFFFFF"/>
                </a:solidFill>
                <a:latin typeface="Arial"/>
                <a:ea typeface="Arial"/>
                <a:cs typeface="Arial"/>
                <a:sym typeface="Arial"/>
              </a:rPr>
              <a:t> </a:t>
            </a:r>
            <a:endParaRPr sz="2800">
              <a:solidFill>
                <a:srgbClr val="FFFFFF"/>
              </a:solidFill>
              <a:latin typeface="Arial"/>
              <a:ea typeface="Arial"/>
              <a:cs typeface="Arial"/>
              <a:sym typeface="Arial"/>
            </a:endParaRPr>
          </a:p>
        </p:txBody>
      </p:sp>
      <p:sp>
        <p:nvSpPr>
          <p:cNvPr id="151" name="Google Shape;151;p25"/>
          <p:cNvSpPr txBox="1">
            <a:spLocks noGrp="1"/>
          </p:cNvSpPr>
          <p:nvPr>
            <p:ph type="title"/>
          </p:nvPr>
        </p:nvSpPr>
        <p:spPr>
          <a:xfrm>
            <a:off x="226477" y="1571612"/>
            <a:ext cx="11203563" cy="504000"/>
          </a:xfrm>
          <a:prstGeom prst="rect">
            <a:avLst/>
          </a:prstGeom>
          <a:noFill/>
          <a:ln>
            <a:noFill/>
          </a:ln>
        </p:spPr>
        <p:txBody>
          <a:bodyPr spcFirstLastPara="1" wrap="square" lIns="91099" tIns="45542" rIns="91099" bIns="45542" anchor="t" anchorCtr="0"/>
          <a:lstStyle>
            <a:lvl1pPr marR="0" lvl="0" algn="l" rtl="0">
              <a:spcBef>
                <a:spcPts val="0"/>
              </a:spcBef>
              <a:spcAft>
                <a:spcPts val="0"/>
              </a:spcAft>
              <a:buSzPts val="1400"/>
              <a:buNone/>
              <a:defRPr sz="2400" b="1" i="0" u="none" strike="noStrike" cap="none">
                <a:solidFill>
                  <a:srgbClr val="C00000"/>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152" name="Google Shape;152;p25"/>
          <p:cNvSpPr txBox="1">
            <a:spLocks noGrp="1"/>
          </p:cNvSpPr>
          <p:nvPr>
            <p:ph type="body" idx="1"/>
          </p:nvPr>
        </p:nvSpPr>
        <p:spPr>
          <a:xfrm>
            <a:off x="660338" y="1978289"/>
            <a:ext cx="10769700" cy="3448056"/>
          </a:xfrm>
          <a:prstGeom prst="rect">
            <a:avLst/>
          </a:prstGeom>
          <a:noFill/>
          <a:ln>
            <a:noFill/>
          </a:ln>
        </p:spPr>
        <p:txBody>
          <a:bodyPr spcFirstLastPara="1" wrap="square" lIns="91099" tIns="45542" rIns="91099" bIns="45542" anchor="t" anchorCtr="0"/>
          <a:lstStyle>
            <a:lvl1pPr marL="455602" marR="0" lvl="0" indent="-22781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1198" marR="0" lvl="1" indent="-22781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1366798" marR="0" lvl="2" indent="-22781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2369" marR="0" lvl="3" indent="-22781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2277987" marR="0" lvl="4" indent="-22781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2733597" marR="0" lvl="5" indent="-35435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89179" marR="0" lvl="6" indent="-35435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4752" marR="0" lvl="7" indent="-35435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0350" marR="0" lvl="8" indent="-35435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53" name="Google Shape;153;p25"/>
          <p:cNvSpPr txBox="1">
            <a:spLocks noGrp="1"/>
          </p:cNvSpPr>
          <p:nvPr>
            <p:ph type="body" idx="2"/>
          </p:nvPr>
        </p:nvSpPr>
        <p:spPr>
          <a:xfrm>
            <a:off x="660339" y="5429267"/>
            <a:ext cx="10198196" cy="1288804"/>
          </a:xfrm>
          <a:prstGeom prst="rect">
            <a:avLst/>
          </a:prstGeom>
          <a:noFill/>
          <a:ln>
            <a:noFill/>
          </a:ln>
        </p:spPr>
        <p:txBody>
          <a:bodyPr spcFirstLastPara="1" wrap="square" lIns="91099" tIns="45542" rIns="91099" bIns="45542" anchor="b" anchorCtr="0"/>
          <a:lstStyle>
            <a:lvl1pPr marL="455602" marR="0" lvl="0" indent="-227810" algn="l" rtl="0">
              <a:spcBef>
                <a:spcPts val="179"/>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1198" marR="0" lvl="1" indent="-272106"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2pPr>
            <a:lvl3pPr marL="1366798" marR="0" lvl="2" indent="-272106"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3pPr>
            <a:lvl4pPr marL="1822369" marR="0" lvl="3" indent="-272106"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4pPr>
            <a:lvl5pPr marL="2277987" marR="0" lvl="4" indent="-272106"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5pPr>
            <a:lvl6pPr marL="2733597" marR="0" lvl="5" indent="-35435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89179" marR="0" lvl="6" indent="-35435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4752" marR="0" lvl="7" indent="-35435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0350" marR="0" lvl="8" indent="-35435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54" name="Google Shape;154;p25"/>
          <p:cNvSpPr txBox="1">
            <a:spLocks noGrp="1"/>
          </p:cNvSpPr>
          <p:nvPr>
            <p:ph type="sldNum" idx="12"/>
          </p:nvPr>
        </p:nvSpPr>
        <p:spPr>
          <a:xfrm>
            <a:off x="10858503" y="6358067"/>
            <a:ext cx="723900" cy="365125"/>
          </a:xfrm>
          <a:prstGeom prst="rect">
            <a:avLst/>
          </a:prstGeom>
          <a:noFill/>
          <a:ln>
            <a:noFill/>
          </a:ln>
        </p:spPr>
        <p:txBody>
          <a:bodyPr spcFirstLastPara="1" wrap="square" lIns="91099" tIns="45542" rIns="91099" bIns="45542" anchor="b" anchorCtr="0">
            <a:noAutofit/>
          </a:bodyPr>
          <a:lstStyle>
            <a:lvl1pPr marL="0" marR="0" lvl="0" indent="0" algn="r" rtl="0">
              <a:spcBef>
                <a:spcPts val="0"/>
              </a:spcBef>
              <a:buNone/>
              <a:defRPr sz="1200">
                <a:solidFill>
                  <a:srgbClr val="898989"/>
                </a:solidFill>
                <a:latin typeface="Arial"/>
                <a:ea typeface="Arial"/>
                <a:cs typeface="Arial"/>
                <a:sym typeface="Arial"/>
              </a:defRPr>
            </a:lvl1pPr>
            <a:lvl2pPr marL="0" marR="0" lvl="1" indent="0" algn="r" rtl="0">
              <a:spcBef>
                <a:spcPts val="0"/>
              </a:spcBef>
              <a:buNone/>
              <a:defRPr sz="1200">
                <a:solidFill>
                  <a:srgbClr val="898989"/>
                </a:solidFill>
                <a:latin typeface="Arial"/>
                <a:ea typeface="Arial"/>
                <a:cs typeface="Arial"/>
                <a:sym typeface="Arial"/>
              </a:defRPr>
            </a:lvl2pPr>
            <a:lvl3pPr marL="0" marR="0" lvl="2" indent="0" algn="r" rtl="0">
              <a:spcBef>
                <a:spcPts val="0"/>
              </a:spcBef>
              <a:buNone/>
              <a:defRPr sz="1200">
                <a:solidFill>
                  <a:srgbClr val="898989"/>
                </a:solidFill>
                <a:latin typeface="Arial"/>
                <a:ea typeface="Arial"/>
                <a:cs typeface="Arial"/>
                <a:sym typeface="Arial"/>
              </a:defRPr>
            </a:lvl3pPr>
            <a:lvl4pPr marL="0" marR="0" lvl="3" indent="0" algn="r" rtl="0">
              <a:spcBef>
                <a:spcPts val="0"/>
              </a:spcBef>
              <a:buNone/>
              <a:defRPr sz="1200">
                <a:solidFill>
                  <a:srgbClr val="898989"/>
                </a:solidFill>
                <a:latin typeface="Arial"/>
                <a:ea typeface="Arial"/>
                <a:cs typeface="Arial"/>
                <a:sym typeface="Arial"/>
              </a:defRPr>
            </a:lvl4pPr>
            <a:lvl5pPr marL="0" marR="0" lvl="4" indent="0" algn="r" rtl="0">
              <a:spcBef>
                <a:spcPts val="0"/>
              </a:spcBef>
              <a:buNone/>
              <a:defRPr sz="1200">
                <a:solidFill>
                  <a:srgbClr val="898989"/>
                </a:solidFill>
                <a:latin typeface="Arial"/>
                <a:ea typeface="Arial"/>
                <a:cs typeface="Arial"/>
                <a:sym typeface="Arial"/>
              </a:defRPr>
            </a:lvl5pPr>
            <a:lvl6pPr marL="0" marR="0" lvl="5" indent="0" algn="r" rtl="0">
              <a:spcBef>
                <a:spcPts val="0"/>
              </a:spcBef>
              <a:buNone/>
              <a:defRPr sz="1200">
                <a:solidFill>
                  <a:srgbClr val="898989"/>
                </a:solidFill>
                <a:latin typeface="Arial"/>
                <a:ea typeface="Arial"/>
                <a:cs typeface="Arial"/>
                <a:sym typeface="Arial"/>
              </a:defRPr>
            </a:lvl6pPr>
            <a:lvl7pPr marL="0" marR="0" lvl="6" indent="0" algn="r" rtl="0">
              <a:spcBef>
                <a:spcPts val="0"/>
              </a:spcBef>
              <a:buNone/>
              <a:defRPr sz="1200">
                <a:solidFill>
                  <a:srgbClr val="898989"/>
                </a:solidFill>
                <a:latin typeface="Arial"/>
                <a:ea typeface="Arial"/>
                <a:cs typeface="Arial"/>
                <a:sym typeface="Arial"/>
              </a:defRPr>
            </a:lvl7pPr>
            <a:lvl8pPr marL="0" marR="0" lvl="7" indent="0" algn="r" rtl="0">
              <a:spcBef>
                <a:spcPts val="0"/>
              </a:spcBef>
              <a:buNone/>
              <a:defRPr sz="1200">
                <a:solidFill>
                  <a:srgbClr val="898989"/>
                </a:solidFill>
                <a:latin typeface="Arial"/>
                <a:ea typeface="Arial"/>
                <a:cs typeface="Arial"/>
                <a:sym typeface="Arial"/>
              </a:defRPr>
            </a:lvl8pPr>
            <a:lvl9pPr marL="0" marR="0" lvl="8" indent="0" algn="r" rtl="0">
              <a:spcBef>
                <a:spcPts val="0"/>
              </a:spcBef>
              <a:buNone/>
              <a:defRPr sz="1200">
                <a:solidFill>
                  <a:srgbClr val="898989"/>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53848416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55"/>
        <p:cNvGrpSpPr/>
        <p:nvPr/>
      </p:nvGrpSpPr>
      <p:grpSpPr>
        <a:xfrm>
          <a:off x="0" y="0"/>
          <a:ext cx="0" cy="0"/>
          <a:chOff x="0" y="0"/>
          <a:chExt cx="0" cy="0"/>
        </a:xfrm>
      </p:grpSpPr>
      <p:sp>
        <p:nvSpPr>
          <p:cNvPr id="156" name="Google Shape;156;p26"/>
          <p:cNvSpPr/>
          <p:nvPr/>
        </p:nvSpPr>
        <p:spPr>
          <a:xfrm>
            <a:off x="0" y="1628777"/>
            <a:ext cx="239184" cy="649288"/>
          </a:xfrm>
          <a:prstGeom prst="rect">
            <a:avLst/>
          </a:prstGeom>
          <a:solidFill>
            <a:srgbClr val="C1001F"/>
          </a:solidFill>
          <a:ln>
            <a:noFill/>
          </a:ln>
        </p:spPr>
        <p:txBody>
          <a:bodyPr spcFirstLastPara="1" wrap="square" lIns="91099" tIns="45542" rIns="91099" bIns="45542" anchor="ctr" anchorCtr="0">
            <a:noAutofit/>
          </a:bodyPr>
          <a:lstStyle/>
          <a:p>
            <a:pPr marL="0" marR="0" lvl="0" indent="0" algn="ctr" rtl="0">
              <a:spcBef>
                <a:spcPts val="0"/>
              </a:spcBef>
              <a:spcAft>
                <a:spcPts val="0"/>
              </a:spcAft>
              <a:buNone/>
            </a:pPr>
            <a:r>
              <a:rPr lang="en-US" sz="2800">
                <a:solidFill>
                  <a:srgbClr val="FFFFFF"/>
                </a:solidFill>
                <a:latin typeface="Arial"/>
                <a:ea typeface="Arial"/>
                <a:cs typeface="Arial"/>
                <a:sym typeface="Arial"/>
              </a:rPr>
              <a:t> </a:t>
            </a:r>
            <a:endParaRPr sz="2800">
              <a:solidFill>
                <a:srgbClr val="FFFFFF"/>
              </a:solidFill>
              <a:latin typeface="Arial"/>
              <a:ea typeface="Arial"/>
              <a:cs typeface="Arial"/>
              <a:sym typeface="Arial"/>
            </a:endParaRPr>
          </a:p>
        </p:txBody>
      </p:sp>
      <p:sp>
        <p:nvSpPr>
          <p:cNvPr id="157" name="Google Shape;157;p26"/>
          <p:cNvSpPr txBox="1">
            <a:spLocks noGrp="1"/>
          </p:cNvSpPr>
          <p:nvPr>
            <p:ph type="title"/>
          </p:nvPr>
        </p:nvSpPr>
        <p:spPr>
          <a:xfrm>
            <a:off x="226477" y="1571612"/>
            <a:ext cx="11203563" cy="504000"/>
          </a:xfrm>
          <a:prstGeom prst="rect">
            <a:avLst/>
          </a:prstGeom>
          <a:noFill/>
          <a:ln>
            <a:noFill/>
          </a:ln>
        </p:spPr>
        <p:txBody>
          <a:bodyPr spcFirstLastPara="1" wrap="square" lIns="91099" tIns="45542" rIns="91099" bIns="45542" anchor="t" anchorCtr="0"/>
          <a:lstStyle>
            <a:lvl1pPr marR="0" lvl="0" algn="l" rtl="0">
              <a:spcBef>
                <a:spcPts val="0"/>
              </a:spcBef>
              <a:spcAft>
                <a:spcPts val="0"/>
              </a:spcAft>
              <a:buSzPts val="1400"/>
              <a:buNone/>
              <a:defRPr sz="2400" b="1" i="0" u="none" strike="noStrike" cap="none">
                <a:solidFill>
                  <a:srgbClr val="C00000"/>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158" name="Google Shape;158;p26"/>
          <p:cNvSpPr txBox="1">
            <a:spLocks noGrp="1"/>
          </p:cNvSpPr>
          <p:nvPr>
            <p:ph type="body" idx="1"/>
          </p:nvPr>
        </p:nvSpPr>
        <p:spPr>
          <a:xfrm>
            <a:off x="660335" y="1978289"/>
            <a:ext cx="5280000" cy="3448056"/>
          </a:xfrm>
          <a:prstGeom prst="rect">
            <a:avLst/>
          </a:prstGeom>
          <a:noFill/>
          <a:ln>
            <a:noFill/>
          </a:ln>
        </p:spPr>
        <p:txBody>
          <a:bodyPr spcFirstLastPara="1" wrap="square" lIns="91099" tIns="45542" rIns="91099" bIns="45542" anchor="t" anchorCtr="0"/>
          <a:lstStyle>
            <a:lvl1pPr marL="455602" marR="0" lvl="0" indent="-22781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1198" marR="0" lvl="1" indent="-22781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1366798" marR="0" lvl="2" indent="-22781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2369" marR="0" lvl="3" indent="-22781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2277987" marR="0" lvl="4" indent="-22781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2733597" marR="0" lvl="5" indent="-35435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89179" marR="0" lvl="6" indent="-35435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4752" marR="0" lvl="7" indent="-35435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0350" marR="0" lvl="8" indent="-35435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59" name="Google Shape;159;p26"/>
          <p:cNvSpPr txBox="1">
            <a:spLocks noGrp="1"/>
          </p:cNvSpPr>
          <p:nvPr>
            <p:ph type="body" idx="2"/>
          </p:nvPr>
        </p:nvSpPr>
        <p:spPr>
          <a:xfrm>
            <a:off x="6150037" y="1978289"/>
            <a:ext cx="5280000" cy="3448056"/>
          </a:xfrm>
          <a:prstGeom prst="rect">
            <a:avLst/>
          </a:prstGeom>
          <a:noFill/>
          <a:ln>
            <a:noFill/>
          </a:ln>
        </p:spPr>
        <p:txBody>
          <a:bodyPr spcFirstLastPara="1" wrap="square" lIns="91099" tIns="45542" rIns="91099" bIns="45542" anchor="t" anchorCtr="0"/>
          <a:lstStyle>
            <a:lvl1pPr marL="455602" marR="0" lvl="0" indent="-22781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1198" marR="0" lvl="1" indent="-22781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1366798" marR="0" lvl="2" indent="-22781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2369" marR="0" lvl="3" indent="-22781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2277987" marR="0" lvl="4" indent="-22781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2733597" marR="0" lvl="5" indent="-35435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89179" marR="0" lvl="6" indent="-35435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4752" marR="0" lvl="7" indent="-35435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0350" marR="0" lvl="8" indent="-35435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60" name="Google Shape;160;p26"/>
          <p:cNvSpPr txBox="1">
            <a:spLocks noGrp="1"/>
          </p:cNvSpPr>
          <p:nvPr>
            <p:ph type="body" idx="3"/>
          </p:nvPr>
        </p:nvSpPr>
        <p:spPr>
          <a:xfrm>
            <a:off x="660339" y="5429267"/>
            <a:ext cx="10198196" cy="1288804"/>
          </a:xfrm>
          <a:prstGeom prst="rect">
            <a:avLst/>
          </a:prstGeom>
          <a:noFill/>
          <a:ln>
            <a:noFill/>
          </a:ln>
        </p:spPr>
        <p:txBody>
          <a:bodyPr spcFirstLastPara="1" wrap="square" lIns="91099" tIns="45542" rIns="91099" bIns="45542" anchor="b" anchorCtr="0"/>
          <a:lstStyle>
            <a:lvl1pPr marL="455602" marR="0" lvl="0" indent="-227810" algn="l" rtl="0">
              <a:spcBef>
                <a:spcPts val="179"/>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1198" marR="0" lvl="1" indent="-272106"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2pPr>
            <a:lvl3pPr marL="1366798" marR="0" lvl="2" indent="-272106"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3pPr>
            <a:lvl4pPr marL="1822369" marR="0" lvl="3" indent="-272106"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4pPr>
            <a:lvl5pPr marL="2277987" marR="0" lvl="4" indent="-272106"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5pPr>
            <a:lvl6pPr marL="2733597" marR="0" lvl="5" indent="-35435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89179" marR="0" lvl="6" indent="-35435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4752" marR="0" lvl="7" indent="-35435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0350" marR="0" lvl="8" indent="-35435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61" name="Google Shape;161;p26"/>
          <p:cNvSpPr txBox="1">
            <a:spLocks noGrp="1"/>
          </p:cNvSpPr>
          <p:nvPr>
            <p:ph type="sldNum" idx="12"/>
          </p:nvPr>
        </p:nvSpPr>
        <p:spPr>
          <a:xfrm>
            <a:off x="10858503" y="6358067"/>
            <a:ext cx="723900" cy="365125"/>
          </a:xfrm>
          <a:prstGeom prst="rect">
            <a:avLst/>
          </a:prstGeom>
          <a:noFill/>
          <a:ln>
            <a:noFill/>
          </a:ln>
        </p:spPr>
        <p:txBody>
          <a:bodyPr spcFirstLastPara="1" wrap="square" lIns="91099" tIns="45542" rIns="91099" bIns="45542" anchor="b" anchorCtr="0">
            <a:noAutofit/>
          </a:bodyPr>
          <a:lstStyle>
            <a:lvl1pPr marL="0" marR="0" lvl="0" indent="0" algn="r" rtl="0">
              <a:spcBef>
                <a:spcPts val="0"/>
              </a:spcBef>
              <a:buNone/>
              <a:defRPr sz="1200">
                <a:solidFill>
                  <a:srgbClr val="898989"/>
                </a:solidFill>
                <a:latin typeface="Arial"/>
                <a:ea typeface="Arial"/>
                <a:cs typeface="Arial"/>
                <a:sym typeface="Arial"/>
              </a:defRPr>
            </a:lvl1pPr>
            <a:lvl2pPr marL="0" marR="0" lvl="1" indent="0" algn="r" rtl="0">
              <a:spcBef>
                <a:spcPts val="0"/>
              </a:spcBef>
              <a:buNone/>
              <a:defRPr sz="1200">
                <a:solidFill>
                  <a:srgbClr val="898989"/>
                </a:solidFill>
                <a:latin typeface="Arial"/>
                <a:ea typeface="Arial"/>
                <a:cs typeface="Arial"/>
                <a:sym typeface="Arial"/>
              </a:defRPr>
            </a:lvl2pPr>
            <a:lvl3pPr marL="0" marR="0" lvl="2" indent="0" algn="r" rtl="0">
              <a:spcBef>
                <a:spcPts val="0"/>
              </a:spcBef>
              <a:buNone/>
              <a:defRPr sz="1200">
                <a:solidFill>
                  <a:srgbClr val="898989"/>
                </a:solidFill>
                <a:latin typeface="Arial"/>
                <a:ea typeface="Arial"/>
                <a:cs typeface="Arial"/>
                <a:sym typeface="Arial"/>
              </a:defRPr>
            </a:lvl3pPr>
            <a:lvl4pPr marL="0" marR="0" lvl="3" indent="0" algn="r" rtl="0">
              <a:spcBef>
                <a:spcPts val="0"/>
              </a:spcBef>
              <a:buNone/>
              <a:defRPr sz="1200">
                <a:solidFill>
                  <a:srgbClr val="898989"/>
                </a:solidFill>
                <a:latin typeface="Arial"/>
                <a:ea typeface="Arial"/>
                <a:cs typeface="Arial"/>
                <a:sym typeface="Arial"/>
              </a:defRPr>
            </a:lvl4pPr>
            <a:lvl5pPr marL="0" marR="0" lvl="4" indent="0" algn="r" rtl="0">
              <a:spcBef>
                <a:spcPts val="0"/>
              </a:spcBef>
              <a:buNone/>
              <a:defRPr sz="1200">
                <a:solidFill>
                  <a:srgbClr val="898989"/>
                </a:solidFill>
                <a:latin typeface="Arial"/>
                <a:ea typeface="Arial"/>
                <a:cs typeface="Arial"/>
                <a:sym typeface="Arial"/>
              </a:defRPr>
            </a:lvl5pPr>
            <a:lvl6pPr marL="0" marR="0" lvl="5" indent="0" algn="r" rtl="0">
              <a:spcBef>
                <a:spcPts val="0"/>
              </a:spcBef>
              <a:buNone/>
              <a:defRPr sz="1200">
                <a:solidFill>
                  <a:srgbClr val="898989"/>
                </a:solidFill>
                <a:latin typeface="Arial"/>
                <a:ea typeface="Arial"/>
                <a:cs typeface="Arial"/>
                <a:sym typeface="Arial"/>
              </a:defRPr>
            </a:lvl6pPr>
            <a:lvl7pPr marL="0" marR="0" lvl="6" indent="0" algn="r" rtl="0">
              <a:spcBef>
                <a:spcPts val="0"/>
              </a:spcBef>
              <a:buNone/>
              <a:defRPr sz="1200">
                <a:solidFill>
                  <a:srgbClr val="898989"/>
                </a:solidFill>
                <a:latin typeface="Arial"/>
                <a:ea typeface="Arial"/>
                <a:cs typeface="Arial"/>
                <a:sym typeface="Arial"/>
              </a:defRPr>
            </a:lvl7pPr>
            <a:lvl8pPr marL="0" marR="0" lvl="7" indent="0" algn="r" rtl="0">
              <a:spcBef>
                <a:spcPts val="0"/>
              </a:spcBef>
              <a:buNone/>
              <a:defRPr sz="1200">
                <a:solidFill>
                  <a:srgbClr val="898989"/>
                </a:solidFill>
                <a:latin typeface="Arial"/>
                <a:ea typeface="Arial"/>
                <a:cs typeface="Arial"/>
                <a:sym typeface="Arial"/>
              </a:defRPr>
            </a:lvl8pPr>
            <a:lvl9pPr marL="0" marR="0" lvl="8" indent="0" algn="r" rtl="0">
              <a:spcBef>
                <a:spcPts val="0"/>
              </a:spcBef>
              <a:buNone/>
              <a:defRPr sz="1200">
                <a:solidFill>
                  <a:srgbClr val="898989"/>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62571915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162"/>
        <p:cNvGrpSpPr/>
        <p:nvPr/>
      </p:nvGrpSpPr>
      <p:grpSpPr>
        <a:xfrm>
          <a:off x="0" y="0"/>
          <a:ext cx="0" cy="0"/>
          <a:chOff x="0" y="0"/>
          <a:chExt cx="0" cy="0"/>
        </a:xfrm>
      </p:grpSpPr>
      <p:sp>
        <p:nvSpPr>
          <p:cNvPr id="163" name="Google Shape;163;p27"/>
          <p:cNvSpPr/>
          <p:nvPr/>
        </p:nvSpPr>
        <p:spPr>
          <a:xfrm>
            <a:off x="0" y="1628777"/>
            <a:ext cx="239184" cy="649288"/>
          </a:xfrm>
          <a:prstGeom prst="rect">
            <a:avLst/>
          </a:prstGeom>
          <a:solidFill>
            <a:srgbClr val="C1001F"/>
          </a:solidFill>
          <a:ln>
            <a:noFill/>
          </a:ln>
        </p:spPr>
        <p:txBody>
          <a:bodyPr spcFirstLastPara="1" wrap="square" lIns="91099" tIns="45542" rIns="91099" bIns="45542" anchor="ctr" anchorCtr="0">
            <a:noAutofit/>
          </a:bodyPr>
          <a:lstStyle/>
          <a:p>
            <a:pPr marL="0" marR="0" lvl="0" indent="0" algn="ctr" rtl="0">
              <a:spcBef>
                <a:spcPts val="0"/>
              </a:spcBef>
              <a:spcAft>
                <a:spcPts val="0"/>
              </a:spcAft>
              <a:buNone/>
            </a:pPr>
            <a:r>
              <a:rPr lang="en-US" sz="2800">
                <a:solidFill>
                  <a:srgbClr val="FFFFFF"/>
                </a:solidFill>
                <a:latin typeface="Arial"/>
                <a:ea typeface="Arial"/>
                <a:cs typeface="Arial"/>
                <a:sym typeface="Arial"/>
              </a:rPr>
              <a:t> </a:t>
            </a:r>
            <a:endParaRPr sz="2800">
              <a:solidFill>
                <a:srgbClr val="FFFFFF"/>
              </a:solidFill>
              <a:latin typeface="Arial"/>
              <a:ea typeface="Arial"/>
              <a:cs typeface="Arial"/>
              <a:sym typeface="Arial"/>
            </a:endParaRPr>
          </a:p>
        </p:txBody>
      </p:sp>
      <p:sp>
        <p:nvSpPr>
          <p:cNvPr id="164" name="Google Shape;164;p27"/>
          <p:cNvSpPr txBox="1">
            <a:spLocks noGrp="1"/>
          </p:cNvSpPr>
          <p:nvPr>
            <p:ph type="title"/>
          </p:nvPr>
        </p:nvSpPr>
        <p:spPr>
          <a:xfrm>
            <a:off x="226477" y="1571612"/>
            <a:ext cx="11203563" cy="504000"/>
          </a:xfrm>
          <a:prstGeom prst="rect">
            <a:avLst/>
          </a:prstGeom>
          <a:noFill/>
          <a:ln>
            <a:noFill/>
          </a:ln>
        </p:spPr>
        <p:txBody>
          <a:bodyPr spcFirstLastPara="1" wrap="square" lIns="91099" tIns="45542" rIns="91099" bIns="45542" anchor="t" anchorCtr="0"/>
          <a:lstStyle>
            <a:lvl1pPr marR="0" lvl="0" algn="l" rtl="0">
              <a:spcBef>
                <a:spcPts val="0"/>
              </a:spcBef>
              <a:spcAft>
                <a:spcPts val="0"/>
              </a:spcAft>
              <a:buSzPts val="1400"/>
              <a:buNone/>
              <a:defRPr sz="2400" b="1" i="0" u="none" strike="noStrike" cap="none">
                <a:solidFill>
                  <a:srgbClr val="C00000"/>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165" name="Google Shape;165;p27"/>
          <p:cNvSpPr txBox="1">
            <a:spLocks noGrp="1"/>
          </p:cNvSpPr>
          <p:nvPr>
            <p:ph type="body" idx="1"/>
          </p:nvPr>
        </p:nvSpPr>
        <p:spPr>
          <a:xfrm>
            <a:off x="660335" y="2500313"/>
            <a:ext cx="5280000" cy="2926039"/>
          </a:xfrm>
          <a:prstGeom prst="rect">
            <a:avLst/>
          </a:prstGeom>
          <a:noFill/>
          <a:ln>
            <a:noFill/>
          </a:ln>
        </p:spPr>
        <p:txBody>
          <a:bodyPr spcFirstLastPara="1" wrap="square" lIns="91099" tIns="45542" rIns="91099" bIns="45542" anchor="t" anchorCtr="0"/>
          <a:lstStyle>
            <a:lvl1pPr marL="455602" marR="0" lvl="0" indent="-22781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1198" marR="0" lvl="1" indent="-22781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1366798" marR="0" lvl="2" indent="-22781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2369" marR="0" lvl="3" indent="-22781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2277987" marR="0" lvl="4" indent="-22781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2733597" marR="0" lvl="5" indent="-35435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89179" marR="0" lvl="6" indent="-35435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4752" marR="0" lvl="7" indent="-35435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0350" marR="0" lvl="8" indent="-35435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66" name="Google Shape;166;p27"/>
          <p:cNvSpPr txBox="1">
            <a:spLocks noGrp="1"/>
          </p:cNvSpPr>
          <p:nvPr>
            <p:ph type="body" idx="2"/>
          </p:nvPr>
        </p:nvSpPr>
        <p:spPr>
          <a:xfrm>
            <a:off x="660335" y="1978289"/>
            <a:ext cx="5280000" cy="522000"/>
          </a:xfrm>
          <a:prstGeom prst="rect">
            <a:avLst/>
          </a:prstGeom>
          <a:noFill/>
          <a:ln>
            <a:noFill/>
          </a:ln>
        </p:spPr>
        <p:txBody>
          <a:bodyPr spcFirstLastPara="1" wrap="square" lIns="91099" tIns="45542" rIns="91099" bIns="45542" anchor="t" anchorCtr="0"/>
          <a:lstStyle>
            <a:lvl1pPr marL="455602" marR="0" lvl="0" indent="-22781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1198" marR="0" lvl="1" indent="-341698"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2pPr>
            <a:lvl3pPr marL="1366798" marR="0" lvl="2" indent="-341698"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3pPr>
            <a:lvl4pPr marL="1822369" marR="0" lvl="3" indent="-341698"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4pPr>
            <a:lvl5pPr marL="2277987" marR="0" lvl="4" indent="-341698"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5pPr>
            <a:lvl6pPr marL="2733597" marR="0" lvl="5" indent="-35435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89179" marR="0" lvl="6" indent="-35435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4752" marR="0" lvl="7" indent="-35435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0350" marR="0" lvl="8" indent="-35435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67" name="Google Shape;167;p27"/>
          <p:cNvSpPr txBox="1">
            <a:spLocks noGrp="1"/>
          </p:cNvSpPr>
          <p:nvPr>
            <p:ph type="body" idx="3"/>
          </p:nvPr>
        </p:nvSpPr>
        <p:spPr>
          <a:xfrm>
            <a:off x="6150037" y="2500313"/>
            <a:ext cx="5280000" cy="2926039"/>
          </a:xfrm>
          <a:prstGeom prst="rect">
            <a:avLst/>
          </a:prstGeom>
          <a:noFill/>
          <a:ln>
            <a:noFill/>
          </a:ln>
        </p:spPr>
        <p:txBody>
          <a:bodyPr spcFirstLastPara="1" wrap="square" lIns="91099" tIns="45542" rIns="91099" bIns="45542" anchor="t" anchorCtr="0"/>
          <a:lstStyle>
            <a:lvl1pPr marL="455602" marR="0" lvl="0" indent="-22781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1198" marR="0" lvl="1" indent="-22781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1366798" marR="0" lvl="2" indent="-22781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2369" marR="0" lvl="3" indent="-22781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2277987" marR="0" lvl="4" indent="-22781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2733597" marR="0" lvl="5" indent="-35435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89179" marR="0" lvl="6" indent="-35435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4752" marR="0" lvl="7" indent="-35435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0350" marR="0" lvl="8" indent="-35435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68" name="Google Shape;168;p27"/>
          <p:cNvSpPr txBox="1">
            <a:spLocks noGrp="1"/>
          </p:cNvSpPr>
          <p:nvPr>
            <p:ph type="body" idx="4"/>
          </p:nvPr>
        </p:nvSpPr>
        <p:spPr>
          <a:xfrm>
            <a:off x="6150037" y="1978289"/>
            <a:ext cx="5280000" cy="522000"/>
          </a:xfrm>
          <a:prstGeom prst="rect">
            <a:avLst/>
          </a:prstGeom>
          <a:noFill/>
          <a:ln>
            <a:noFill/>
          </a:ln>
        </p:spPr>
        <p:txBody>
          <a:bodyPr spcFirstLastPara="1" wrap="square" lIns="91099" tIns="45542" rIns="91099" bIns="45542" anchor="t" anchorCtr="0"/>
          <a:lstStyle>
            <a:lvl1pPr marL="455602" marR="0" lvl="0" indent="-22781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1198" marR="0" lvl="1" indent="-341698"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2pPr>
            <a:lvl3pPr marL="1366798" marR="0" lvl="2" indent="-341698"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3pPr>
            <a:lvl4pPr marL="1822369" marR="0" lvl="3" indent="-341698"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4pPr>
            <a:lvl5pPr marL="2277987" marR="0" lvl="4" indent="-341698"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5pPr>
            <a:lvl6pPr marL="2733597" marR="0" lvl="5" indent="-35435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89179" marR="0" lvl="6" indent="-35435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4752" marR="0" lvl="7" indent="-35435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0350" marR="0" lvl="8" indent="-35435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69" name="Google Shape;169;p27"/>
          <p:cNvSpPr txBox="1">
            <a:spLocks noGrp="1"/>
          </p:cNvSpPr>
          <p:nvPr>
            <p:ph type="body" idx="5"/>
          </p:nvPr>
        </p:nvSpPr>
        <p:spPr>
          <a:xfrm>
            <a:off x="660339" y="5429267"/>
            <a:ext cx="10198196" cy="1288804"/>
          </a:xfrm>
          <a:prstGeom prst="rect">
            <a:avLst/>
          </a:prstGeom>
          <a:noFill/>
          <a:ln>
            <a:noFill/>
          </a:ln>
        </p:spPr>
        <p:txBody>
          <a:bodyPr spcFirstLastPara="1" wrap="square" lIns="91099" tIns="45542" rIns="91099" bIns="45542" anchor="b" anchorCtr="0"/>
          <a:lstStyle>
            <a:lvl1pPr marL="455602" marR="0" lvl="0" indent="-227810" algn="l" rtl="0">
              <a:spcBef>
                <a:spcPts val="179"/>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1198" marR="0" lvl="1" indent="-272106"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2pPr>
            <a:lvl3pPr marL="1366798" marR="0" lvl="2" indent="-272106"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3pPr>
            <a:lvl4pPr marL="1822369" marR="0" lvl="3" indent="-272106"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4pPr>
            <a:lvl5pPr marL="2277987" marR="0" lvl="4" indent="-272106"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5pPr>
            <a:lvl6pPr marL="2733597" marR="0" lvl="5" indent="-35435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89179" marR="0" lvl="6" indent="-35435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4752" marR="0" lvl="7" indent="-35435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0350" marR="0" lvl="8" indent="-35435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70" name="Google Shape;170;p27"/>
          <p:cNvSpPr txBox="1">
            <a:spLocks noGrp="1"/>
          </p:cNvSpPr>
          <p:nvPr>
            <p:ph type="sldNum" idx="12"/>
          </p:nvPr>
        </p:nvSpPr>
        <p:spPr>
          <a:xfrm>
            <a:off x="10858503" y="6358067"/>
            <a:ext cx="723900" cy="365125"/>
          </a:xfrm>
          <a:prstGeom prst="rect">
            <a:avLst/>
          </a:prstGeom>
          <a:noFill/>
          <a:ln>
            <a:noFill/>
          </a:ln>
        </p:spPr>
        <p:txBody>
          <a:bodyPr spcFirstLastPara="1" wrap="square" lIns="91099" tIns="45542" rIns="91099" bIns="45542" anchor="b" anchorCtr="0">
            <a:noAutofit/>
          </a:bodyPr>
          <a:lstStyle>
            <a:lvl1pPr marL="0" marR="0" lvl="0" indent="0" algn="r" rtl="0">
              <a:spcBef>
                <a:spcPts val="0"/>
              </a:spcBef>
              <a:buNone/>
              <a:defRPr sz="1200">
                <a:solidFill>
                  <a:srgbClr val="898989"/>
                </a:solidFill>
                <a:latin typeface="Arial"/>
                <a:ea typeface="Arial"/>
                <a:cs typeface="Arial"/>
                <a:sym typeface="Arial"/>
              </a:defRPr>
            </a:lvl1pPr>
            <a:lvl2pPr marL="0" marR="0" lvl="1" indent="0" algn="r" rtl="0">
              <a:spcBef>
                <a:spcPts val="0"/>
              </a:spcBef>
              <a:buNone/>
              <a:defRPr sz="1200">
                <a:solidFill>
                  <a:srgbClr val="898989"/>
                </a:solidFill>
                <a:latin typeface="Arial"/>
                <a:ea typeface="Arial"/>
                <a:cs typeface="Arial"/>
                <a:sym typeface="Arial"/>
              </a:defRPr>
            </a:lvl2pPr>
            <a:lvl3pPr marL="0" marR="0" lvl="2" indent="0" algn="r" rtl="0">
              <a:spcBef>
                <a:spcPts val="0"/>
              </a:spcBef>
              <a:buNone/>
              <a:defRPr sz="1200">
                <a:solidFill>
                  <a:srgbClr val="898989"/>
                </a:solidFill>
                <a:latin typeface="Arial"/>
                <a:ea typeface="Arial"/>
                <a:cs typeface="Arial"/>
                <a:sym typeface="Arial"/>
              </a:defRPr>
            </a:lvl3pPr>
            <a:lvl4pPr marL="0" marR="0" lvl="3" indent="0" algn="r" rtl="0">
              <a:spcBef>
                <a:spcPts val="0"/>
              </a:spcBef>
              <a:buNone/>
              <a:defRPr sz="1200">
                <a:solidFill>
                  <a:srgbClr val="898989"/>
                </a:solidFill>
                <a:latin typeface="Arial"/>
                <a:ea typeface="Arial"/>
                <a:cs typeface="Arial"/>
                <a:sym typeface="Arial"/>
              </a:defRPr>
            </a:lvl4pPr>
            <a:lvl5pPr marL="0" marR="0" lvl="4" indent="0" algn="r" rtl="0">
              <a:spcBef>
                <a:spcPts val="0"/>
              </a:spcBef>
              <a:buNone/>
              <a:defRPr sz="1200">
                <a:solidFill>
                  <a:srgbClr val="898989"/>
                </a:solidFill>
                <a:latin typeface="Arial"/>
                <a:ea typeface="Arial"/>
                <a:cs typeface="Arial"/>
                <a:sym typeface="Arial"/>
              </a:defRPr>
            </a:lvl5pPr>
            <a:lvl6pPr marL="0" marR="0" lvl="5" indent="0" algn="r" rtl="0">
              <a:spcBef>
                <a:spcPts val="0"/>
              </a:spcBef>
              <a:buNone/>
              <a:defRPr sz="1200">
                <a:solidFill>
                  <a:srgbClr val="898989"/>
                </a:solidFill>
                <a:latin typeface="Arial"/>
                <a:ea typeface="Arial"/>
                <a:cs typeface="Arial"/>
                <a:sym typeface="Arial"/>
              </a:defRPr>
            </a:lvl6pPr>
            <a:lvl7pPr marL="0" marR="0" lvl="6" indent="0" algn="r" rtl="0">
              <a:spcBef>
                <a:spcPts val="0"/>
              </a:spcBef>
              <a:buNone/>
              <a:defRPr sz="1200">
                <a:solidFill>
                  <a:srgbClr val="898989"/>
                </a:solidFill>
                <a:latin typeface="Arial"/>
                <a:ea typeface="Arial"/>
                <a:cs typeface="Arial"/>
                <a:sym typeface="Arial"/>
              </a:defRPr>
            </a:lvl7pPr>
            <a:lvl8pPr marL="0" marR="0" lvl="7" indent="0" algn="r" rtl="0">
              <a:spcBef>
                <a:spcPts val="0"/>
              </a:spcBef>
              <a:buNone/>
              <a:defRPr sz="1200">
                <a:solidFill>
                  <a:srgbClr val="898989"/>
                </a:solidFill>
                <a:latin typeface="Arial"/>
                <a:ea typeface="Arial"/>
                <a:cs typeface="Arial"/>
                <a:sym typeface="Arial"/>
              </a:defRPr>
            </a:lvl8pPr>
            <a:lvl9pPr marL="0" marR="0" lvl="8" indent="0" algn="r" rtl="0">
              <a:spcBef>
                <a:spcPts val="0"/>
              </a:spcBef>
              <a:buNone/>
              <a:defRPr sz="1200">
                <a:solidFill>
                  <a:srgbClr val="898989"/>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93426936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71"/>
        <p:cNvGrpSpPr/>
        <p:nvPr/>
      </p:nvGrpSpPr>
      <p:grpSpPr>
        <a:xfrm>
          <a:off x="0" y="0"/>
          <a:ext cx="0" cy="0"/>
          <a:chOff x="0" y="0"/>
          <a:chExt cx="0" cy="0"/>
        </a:xfrm>
      </p:grpSpPr>
      <p:sp>
        <p:nvSpPr>
          <p:cNvPr id="172" name="Google Shape;172;p28"/>
          <p:cNvSpPr txBox="1">
            <a:spLocks noGrp="1"/>
          </p:cNvSpPr>
          <p:nvPr>
            <p:ph type="sldNum" idx="12"/>
          </p:nvPr>
        </p:nvSpPr>
        <p:spPr>
          <a:xfrm>
            <a:off x="10858503" y="6358067"/>
            <a:ext cx="723900" cy="365125"/>
          </a:xfrm>
          <a:prstGeom prst="rect">
            <a:avLst/>
          </a:prstGeom>
          <a:noFill/>
          <a:ln>
            <a:noFill/>
          </a:ln>
        </p:spPr>
        <p:txBody>
          <a:bodyPr spcFirstLastPara="1" wrap="square" lIns="91099" tIns="45542" rIns="91099" bIns="45542" anchor="b" anchorCtr="0">
            <a:noAutofit/>
          </a:bodyPr>
          <a:lstStyle>
            <a:lvl1pPr marL="0" marR="0" lvl="0" indent="0" algn="r" rtl="0">
              <a:spcBef>
                <a:spcPts val="0"/>
              </a:spcBef>
              <a:buNone/>
              <a:defRPr sz="1200">
                <a:solidFill>
                  <a:srgbClr val="898989"/>
                </a:solidFill>
                <a:latin typeface="Arial"/>
                <a:ea typeface="Arial"/>
                <a:cs typeface="Arial"/>
                <a:sym typeface="Arial"/>
              </a:defRPr>
            </a:lvl1pPr>
            <a:lvl2pPr marL="0" marR="0" lvl="1" indent="0" algn="r" rtl="0">
              <a:spcBef>
                <a:spcPts val="0"/>
              </a:spcBef>
              <a:buNone/>
              <a:defRPr sz="1200">
                <a:solidFill>
                  <a:srgbClr val="898989"/>
                </a:solidFill>
                <a:latin typeface="Arial"/>
                <a:ea typeface="Arial"/>
                <a:cs typeface="Arial"/>
                <a:sym typeface="Arial"/>
              </a:defRPr>
            </a:lvl2pPr>
            <a:lvl3pPr marL="0" marR="0" lvl="2" indent="0" algn="r" rtl="0">
              <a:spcBef>
                <a:spcPts val="0"/>
              </a:spcBef>
              <a:buNone/>
              <a:defRPr sz="1200">
                <a:solidFill>
                  <a:srgbClr val="898989"/>
                </a:solidFill>
                <a:latin typeface="Arial"/>
                <a:ea typeface="Arial"/>
                <a:cs typeface="Arial"/>
                <a:sym typeface="Arial"/>
              </a:defRPr>
            </a:lvl3pPr>
            <a:lvl4pPr marL="0" marR="0" lvl="3" indent="0" algn="r" rtl="0">
              <a:spcBef>
                <a:spcPts val="0"/>
              </a:spcBef>
              <a:buNone/>
              <a:defRPr sz="1200">
                <a:solidFill>
                  <a:srgbClr val="898989"/>
                </a:solidFill>
                <a:latin typeface="Arial"/>
                <a:ea typeface="Arial"/>
                <a:cs typeface="Arial"/>
                <a:sym typeface="Arial"/>
              </a:defRPr>
            </a:lvl4pPr>
            <a:lvl5pPr marL="0" marR="0" lvl="4" indent="0" algn="r" rtl="0">
              <a:spcBef>
                <a:spcPts val="0"/>
              </a:spcBef>
              <a:buNone/>
              <a:defRPr sz="1200">
                <a:solidFill>
                  <a:srgbClr val="898989"/>
                </a:solidFill>
                <a:latin typeface="Arial"/>
                <a:ea typeface="Arial"/>
                <a:cs typeface="Arial"/>
                <a:sym typeface="Arial"/>
              </a:defRPr>
            </a:lvl5pPr>
            <a:lvl6pPr marL="0" marR="0" lvl="5" indent="0" algn="r" rtl="0">
              <a:spcBef>
                <a:spcPts val="0"/>
              </a:spcBef>
              <a:buNone/>
              <a:defRPr sz="1200">
                <a:solidFill>
                  <a:srgbClr val="898989"/>
                </a:solidFill>
                <a:latin typeface="Arial"/>
                <a:ea typeface="Arial"/>
                <a:cs typeface="Arial"/>
                <a:sym typeface="Arial"/>
              </a:defRPr>
            </a:lvl6pPr>
            <a:lvl7pPr marL="0" marR="0" lvl="6" indent="0" algn="r" rtl="0">
              <a:spcBef>
                <a:spcPts val="0"/>
              </a:spcBef>
              <a:buNone/>
              <a:defRPr sz="1200">
                <a:solidFill>
                  <a:srgbClr val="898989"/>
                </a:solidFill>
                <a:latin typeface="Arial"/>
                <a:ea typeface="Arial"/>
                <a:cs typeface="Arial"/>
                <a:sym typeface="Arial"/>
              </a:defRPr>
            </a:lvl7pPr>
            <a:lvl8pPr marL="0" marR="0" lvl="7" indent="0" algn="r" rtl="0">
              <a:spcBef>
                <a:spcPts val="0"/>
              </a:spcBef>
              <a:buNone/>
              <a:defRPr sz="1200">
                <a:solidFill>
                  <a:srgbClr val="898989"/>
                </a:solidFill>
                <a:latin typeface="Arial"/>
                <a:ea typeface="Arial"/>
                <a:cs typeface="Arial"/>
                <a:sym typeface="Arial"/>
              </a:defRPr>
            </a:lvl8pPr>
            <a:lvl9pPr marL="0" marR="0" lvl="8" indent="0" algn="r" rtl="0">
              <a:spcBef>
                <a:spcPts val="0"/>
              </a:spcBef>
              <a:buNone/>
              <a:defRPr sz="1200">
                <a:solidFill>
                  <a:srgbClr val="898989"/>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583412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14" tIns="45564" rIns="91114" bIns="45564"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14" tIns="45564" rIns="91114" bIns="45564">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91114" tIns="45564" rIns="91114" bIns="45564">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91114" tIns="45564" rIns="91114" bIns="45564">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91114" tIns="45564" rIns="91114" bIns="45564"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DC7D4DA0-2319-4341-9769-DB1F3ED4072C}" type="slidenum">
              <a:rPr lang="th-TH"/>
              <a:pPr/>
              <a:t>‹#›</a:t>
            </a:fld>
            <a:endParaRPr lang="th-TH"/>
          </a:p>
        </p:txBody>
      </p:sp>
    </p:spTree>
    <p:extLst>
      <p:ext uri="{BB962C8B-B14F-4D97-AF65-F5344CB8AC3E}">
        <p14:creationId xmlns:p14="http://schemas.microsoft.com/office/powerpoint/2010/main" val="2724755612"/>
      </p:ext>
    </p:extLst>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173"/>
        <p:cNvGrpSpPr/>
        <p:nvPr/>
      </p:nvGrpSpPr>
      <p:grpSpPr>
        <a:xfrm>
          <a:off x="0" y="0"/>
          <a:ext cx="0" cy="0"/>
          <a:chOff x="0" y="0"/>
          <a:chExt cx="0" cy="0"/>
        </a:xfrm>
      </p:grpSpPr>
      <p:sp>
        <p:nvSpPr>
          <p:cNvPr id="174" name="Google Shape;174;p29"/>
          <p:cNvSpPr/>
          <p:nvPr/>
        </p:nvSpPr>
        <p:spPr>
          <a:xfrm>
            <a:off x="0" y="1628777"/>
            <a:ext cx="239184" cy="649288"/>
          </a:xfrm>
          <a:prstGeom prst="rect">
            <a:avLst/>
          </a:prstGeom>
          <a:solidFill>
            <a:srgbClr val="C1001F"/>
          </a:solidFill>
          <a:ln>
            <a:noFill/>
          </a:ln>
        </p:spPr>
        <p:txBody>
          <a:bodyPr spcFirstLastPara="1" wrap="square" lIns="91099" tIns="45542" rIns="91099" bIns="45542" anchor="ctr" anchorCtr="0">
            <a:noAutofit/>
          </a:bodyPr>
          <a:lstStyle/>
          <a:p>
            <a:pPr marL="0" marR="0" lvl="0" indent="0" algn="ctr" rtl="0">
              <a:spcBef>
                <a:spcPts val="0"/>
              </a:spcBef>
              <a:spcAft>
                <a:spcPts val="0"/>
              </a:spcAft>
              <a:buNone/>
            </a:pPr>
            <a:r>
              <a:rPr lang="en-US" sz="2800">
                <a:solidFill>
                  <a:srgbClr val="FFFFFF"/>
                </a:solidFill>
                <a:latin typeface="Arial"/>
                <a:ea typeface="Arial"/>
                <a:cs typeface="Arial"/>
                <a:sym typeface="Arial"/>
              </a:rPr>
              <a:t> </a:t>
            </a:r>
            <a:endParaRPr sz="2800">
              <a:solidFill>
                <a:srgbClr val="FFFFFF"/>
              </a:solidFill>
              <a:latin typeface="Arial"/>
              <a:ea typeface="Arial"/>
              <a:cs typeface="Arial"/>
              <a:sym typeface="Arial"/>
            </a:endParaRPr>
          </a:p>
        </p:txBody>
      </p:sp>
      <p:sp>
        <p:nvSpPr>
          <p:cNvPr id="175" name="Google Shape;175;p29"/>
          <p:cNvSpPr txBox="1">
            <a:spLocks noGrp="1"/>
          </p:cNvSpPr>
          <p:nvPr>
            <p:ph type="title"/>
          </p:nvPr>
        </p:nvSpPr>
        <p:spPr>
          <a:xfrm>
            <a:off x="226476" y="1571612"/>
            <a:ext cx="4440765" cy="1214446"/>
          </a:xfrm>
          <a:prstGeom prst="rect">
            <a:avLst/>
          </a:prstGeom>
          <a:noFill/>
          <a:ln>
            <a:noFill/>
          </a:ln>
        </p:spPr>
        <p:txBody>
          <a:bodyPr spcFirstLastPara="1" wrap="square" lIns="91099" tIns="45542" rIns="91099" bIns="45542" anchor="t" anchorCtr="0"/>
          <a:lstStyle>
            <a:lvl1pPr marR="0" lvl="0" algn="l" rtl="0">
              <a:spcBef>
                <a:spcPts val="0"/>
              </a:spcBef>
              <a:spcAft>
                <a:spcPts val="0"/>
              </a:spcAft>
              <a:buSzPts val="1400"/>
              <a:buNone/>
              <a:defRPr sz="2400" b="1" i="0" u="none" strike="noStrike" cap="none">
                <a:solidFill>
                  <a:srgbClr val="C00000"/>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176" name="Google Shape;176;p29"/>
          <p:cNvSpPr txBox="1">
            <a:spLocks noGrp="1"/>
          </p:cNvSpPr>
          <p:nvPr>
            <p:ph type="body" idx="1"/>
          </p:nvPr>
        </p:nvSpPr>
        <p:spPr>
          <a:xfrm>
            <a:off x="4857741" y="1571613"/>
            <a:ext cx="6572296" cy="3854734"/>
          </a:xfrm>
          <a:prstGeom prst="rect">
            <a:avLst/>
          </a:prstGeom>
          <a:noFill/>
          <a:ln>
            <a:noFill/>
          </a:ln>
        </p:spPr>
        <p:txBody>
          <a:bodyPr spcFirstLastPara="1" wrap="square" lIns="91099" tIns="45542" rIns="91099" bIns="45542" anchor="t" anchorCtr="0"/>
          <a:lstStyle>
            <a:lvl1pPr marL="455602" marR="0" lvl="0" indent="-22781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1198" marR="0" lvl="1" indent="-22781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1366798" marR="0" lvl="2" indent="-22781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2369" marR="0" lvl="3" indent="-22781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2277987" marR="0" lvl="4" indent="-22781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2733597" marR="0" lvl="5" indent="-35435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89179" marR="0" lvl="6" indent="-35435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4752" marR="0" lvl="7" indent="-35435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0350" marR="0" lvl="8" indent="-35435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77" name="Google Shape;177;p29"/>
          <p:cNvSpPr txBox="1">
            <a:spLocks noGrp="1"/>
          </p:cNvSpPr>
          <p:nvPr>
            <p:ph type="body" idx="2"/>
          </p:nvPr>
        </p:nvSpPr>
        <p:spPr>
          <a:xfrm>
            <a:off x="660339" y="2857496"/>
            <a:ext cx="4006905" cy="2571768"/>
          </a:xfrm>
          <a:prstGeom prst="rect">
            <a:avLst/>
          </a:prstGeom>
          <a:noFill/>
          <a:ln>
            <a:noFill/>
          </a:ln>
        </p:spPr>
        <p:txBody>
          <a:bodyPr spcFirstLastPara="1" wrap="square" lIns="91099" tIns="45542" rIns="91099" bIns="45542" anchor="t" anchorCtr="0"/>
          <a:lstStyle>
            <a:lvl1pPr marL="455602" marR="0" lvl="0" indent="-22781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L="911198" marR="0" lvl="1" indent="-341698"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66798" marR="0" lvl="2" indent="-341698"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2369" marR="0" lvl="3" indent="-341698"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77987" marR="0" lvl="4" indent="-341698"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33597" marR="0" lvl="5" indent="-35435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89179" marR="0" lvl="6" indent="-35435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4752" marR="0" lvl="7" indent="-35435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0350" marR="0" lvl="8" indent="-35435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78" name="Google Shape;178;p29"/>
          <p:cNvSpPr txBox="1">
            <a:spLocks noGrp="1"/>
          </p:cNvSpPr>
          <p:nvPr>
            <p:ph type="body" idx="3"/>
          </p:nvPr>
        </p:nvSpPr>
        <p:spPr>
          <a:xfrm>
            <a:off x="660339" y="5429267"/>
            <a:ext cx="10198196" cy="1288804"/>
          </a:xfrm>
          <a:prstGeom prst="rect">
            <a:avLst/>
          </a:prstGeom>
          <a:noFill/>
          <a:ln>
            <a:noFill/>
          </a:ln>
        </p:spPr>
        <p:txBody>
          <a:bodyPr spcFirstLastPara="1" wrap="square" lIns="91099" tIns="45542" rIns="91099" bIns="45542" anchor="b" anchorCtr="0"/>
          <a:lstStyle>
            <a:lvl1pPr marL="455602" marR="0" lvl="0" indent="-227810" algn="l" rtl="0">
              <a:spcBef>
                <a:spcPts val="179"/>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1198" marR="0" lvl="1" indent="-272106"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2pPr>
            <a:lvl3pPr marL="1366798" marR="0" lvl="2" indent="-272106"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3pPr>
            <a:lvl4pPr marL="1822369" marR="0" lvl="3" indent="-272106"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4pPr>
            <a:lvl5pPr marL="2277987" marR="0" lvl="4" indent="-272106"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5pPr>
            <a:lvl6pPr marL="2733597" marR="0" lvl="5" indent="-35435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89179" marR="0" lvl="6" indent="-35435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4752" marR="0" lvl="7" indent="-35435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0350" marR="0" lvl="8" indent="-35435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79" name="Google Shape;179;p29"/>
          <p:cNvSpPr txBox="1">
            <a:spLocks noGrp="1"/>
          </p:cNvSpPr>
          <p:nvPr>
            <p:ph type="sldNum" idx="12"/>
          </p:nvPr>
        </p:nvSpPr>
        <p:spPr>
          <a:xfrm>
            <a:off x="10858503" y="6358067"/>
            <a:ext cx="723900" cy="365125"/>
          </a:xfrm>
          <a:prstGeom prst="rect">
            <a:avLst/>
          </a:prstGeom>
          <a:noFill/>
          <a:ln>
            <a:noFill/>
          </a:ln>
        </p:spPr>
        <p:txBody>
          <a:bodyPr spcFirstLastPara="1" wrap="square" lIns="91099" tIns="45542" rIns="91099" bIns="45542" anchor="b" anchorCtr="0">
            <a:noAutofit/>
          </a:bodyPr>
          <a:lstStyle>
            <a:lvl1pPr marL="0" marR="0" lvl="0" indent="0" algn="r" rtl="0">
              <a:spcBef>
                <a:spcPts val="0"/>
              </a:spcBef>
              <a:buNone/>
              <a:defRPr sz="1200">
                <a:solidFill>
                  <a:srgbClr val="898989"/>
                </a:solidFill>
                <a:latin typeface="Arial"/>
                <a:ea typeface="Arial"/>
                <a:cs typeface="Arial"/>
                <a:sym typeface="Arial"/>
              </a:defRPr>
            </a:lvl1pPr>
            <a:lvl2pPr marL="0" marR="0" lvl="1" indent="0" algn="r" rtl="0">
              <a:spcBef>
                <a:spcPts val="0"/>
              </a:spcBef>
              <a:buNone/>
              <a:defRPr sz="1200">
                <a:solidFill>
                  <a:srgbClr val="898989"/>
                </a:solidFill>
                <a:latin typeface="Arial"/>
                <a:ea typeface="Arial"/>
                <a:cs typeface="Arial"/>
                <a:sym typeface="Arial"/>
              </a:defRPr>
            </a:lvl2pPr>
            <a:lvl3pPr marL="0" marR="0" lvl="2" indent="0" algn="r" rtl="0">
              <a:spcBef>
                <a:spcPts val="0"/>
              </a:spcBef>
              <a:buNone/>
              <a:defRPr sz="1200">
                <a:solidFill>
                  <a:srgbClr val="898989"/>
                </a:solidFill>
                <a:latin typeface="Arial"/>
                <a:ea typeface="Arial"/>
                <a:cs typeface="Arial"/>
                <a:sym typeface="Arial"/>
              </a:defRPr>
            </a:lvl3pPr>
            <a:lvl4pPr marL="0" marR="0" lvl="3" indent="0" algn="r" rtl="0">
              <a:spcBef>
                <a:spcPts val="0"/>
              </a:spcBef>
              <a:buNone/>
              <a:defRPr sz="1200">
                <a:solidFill>
                  <a:srgbClr val="898989"/>
                </a:solidFill>
                <a:latin typeface="Arial"/>
                <a:ea typeface="Arial"/>
                <a:cs typeface="Arial"/>
                <a:sym typeface="Arial"/>
              </a:defRPr>
            </a:lvl4pPr>
            <a:lvl5pPr marL="0" marR="0" lvl="4" indent="0" algn="r" rtl="0">
              <a:spcBef>
                <a:spcPts val="0"/>
              </a:spcBef>
              <a:buNone/>
              <a:defRPr sz="1200">
                <a:solidFill>
                  <a:srgbClr val="898989"/>
                </a:solidFill>
                <a:latin typeface="Arial"/>
                <a:ea typeface="Arial"/>
                <a:cs typeface="Arial"/>
                <a:sym typeface="Arial"/>
              </a:defRPr>
            </a:lvl5pPr>
            <a:lvl6pPr marL="0" marR="0" lvl="5" indent="0" algn="r" rtl="0">
              <a:spcBef>
                <a:spcPts val="0"/>
              </a:spcBef>
              <a:buNone/>
              <a:defRPr sz="1200">
                <a:solidFill>
                  <a:srgbClr val="898989"/>
                </a:solidFill>
                <a:latin typeface="Arial"/>
                <a:ea typeface="Arial"/>
                <a:cs typeface="Arial"/>
                <a:sym typeface="Arial"/>
              </a:defRPr>
            </a:lvl6pPr>
            <a:lvl7pPr marL="0" marR="0" lvl="6" indent="0" algn="r" rtl="0">
              <a:spcBef>
                <a:spcPts val="0"/>
              </a:spcBef>
              <a:buNone/>
              <a:defRPr sz="1200">
                <a:solidFill>
                  <a:srgbClr val="898989"/>
                </a:solidFill>
                <a:latin typeface="Arial"/>
                <a:ea typeface="Arial"/>
                <a:cs typeface="Arial"/>
                <a:sym typeface="Arial"/>
              </a:defRPr>
            </a:lvl7pPr>
            <a:lvl8pPr marL="0" marR="0" lvl="7" indent="0" algn="r" rtl="0">
              <a:spcBef>
                <a:spcPts val="0"/>
              </a:spcBef>
              <a:buNone/>
              <a:defRPr sz="1200">
                <a:solidFill>
                  <a:srgbClr val="898989"/>
                </a:solidFill>
                <a:latin typeface="Arial"/>
                <a:ea typeface="Arial"/>
                <a:cs typeface="Arial"/>
                <a:sym typeface="Arial"/>
              </a:defRPr>
            </a:lvl8pPr>
            <a:lvl9pPr marL="0" marR="0" lvl="8" indent="0" algn="r" rtl="0">
              <a:spcBef>
                <a:spcPts val="0"/>
              </a:spcBef>
              <a:buNone/>
              <a:defRPr sz="1200">
                <a:solidFill>
                  <a:srgbClr val="898989"/>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41098919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180"/>
        <p:cNvGrpSpPr/>
        <p:nvPr/>
      </p:nvGrpSpPr>
      <p:grpSpPr>
        <a:xfrm>
          <a:off x="0" y="0"/>
          <a:ext cx="0" cy="0"/>
          <a:chOff x="0" y="0"/>
          <a:chExt cx="0" cy="0"/>
        </a:xfrm>
      </p:grpSpPr>
      <p:sp>
        <p:nvSpPr>
          <p:cNvPr id="181" name="Google Shape;181;p30"/>
          <p:cNvSpPr txBox="1">
            <a:spLocks noGrp="1"/>
          </p:cNvSpPr>
          <p:nvPr>
            <p:ph type="body" idx="1"/>
          </p:nvPr>
        </p:nvSpPr>
        <p:spPr>
          <a:xfrm>
            <a:off x="660339" y="5929459"/>
            <a:ext cx="10198197" cy="788737"/>
          </a:xfrm>
          <a:prstGeom prst="rect">
            <a:avLst/>
          </a:prstGeom>
          <a:noFill/>
          <a:ln>
            <a:noFill/>
          </a:ln>
        </p:spPr>
        <p:txBody>
          <a:bodyPr spcFirstLastPara="1" wrap="square" lIns="91099" tIns="45542" rIns="91099" bIns="45542" anchor="b" anchorCtr="0"/>
          <a:lstStyle>
            <a:lvl1pPr marL="455602" marR="0" lvl="0" indent="-227810" algn="l" rtl="0">
              <a:spcBef>
                <a:spcPts val="179"/>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1198" marR="0" lvl="1" indent="-272106"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2pPr>
            <a:lvl3pPr marL="1366798" marR="0" lvl="2" indent="-272106"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3pPr>
            <a:lvl4pPr marL="1822369" marR="0" lvl="3" indent="-272106"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4pPr>
            <a:lvl5pPr marL="2277987" marR="0" lvl="4" indent="-272106"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5pPr>
            <a:lvl6pPr marL="2733597" marR="0" lvl="5" indent="-35435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89179" marR="0" lvl="6" indent="-35435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4752" marR="0" lvl="7" indent="-35435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0350" marR="0" lvl="8" indent="-35435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82" name="Google Shape;182;p30"/>
          <p:cNvSpPr txBox="1">
            <a:spLocks noGrp="1"/>
          </p:cNvSpPr>
          <p:nvPr>
            <p:ph type="body" idx="2"/>
          </p:nvPr>
        </p:nvSpPr>
        <p:spPr>
          <a:xfrm>
            <a:off x="660338" y="1571615"/>
            <a:ext cx="10769700" cy="4000528"/>
          </a:xfrm>
          <a:prstGeom prst="rect">
            <a:avLst/>
          </a:prstGeom>
          <a:noFill/>
          <a:ln>
            <a:noFill/>
          </a:ln>
        </p:spPr>
        <p:txBody>
          <a:bodyPr spcFirstLastPara="1" wrap="square" lIns="91099" tIns="45542" rIns="91099" bIns="45542" anchor="t" anchorCtr="0"/>
          <a:lstStyle>
            <a:lvl1pPr marL="455602" marR="0" lvl="0" indent="-22781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1198" marR="0" lvl="1" indent="-341698"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2pPr>
            <a:lvl3pPr marL="1366798" marR="0" lvl="2" indent="-341698"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3pPr>
            <a:lvl4pPr marL="1822369" marR="0" lvl="3" indent="-341698"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4pPr>
            <a:lvl5pPr marL="2277987" marR="0" lvl="4" indent="-341698"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5pPr>
            <a:lvl6pPr marL="2733597" marR="0" lvl="5" indent="-35435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89179" marR="0" lvl="6" indent="-35435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4752" marR="0" lvl="7" indent="-35435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0350" marR="0" lvl="8" indent="-35435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83" name="Google Shape;183;p30"/>
          <p:cNvSpPr txBox="1">
            <a:spLocks noGrp="1"/>
          </p:cNvSpPr>
          <p:nvPr>
            <p:ph type="body" idx="3"/>
          </p:nvPr>
        </p:nvSpPr>
        <p:spPr>
          <a:xfrm>
            <a:off x="660333" y="5572140"/>
            <a:ext cx="10769704" cy="357190"/>
          </a:xfrm>
          <a:prstGeom prst="rect">
            <a:avLst/>
          </a:prstGeom>
          <a:noFill/>
          <a:ln>
            <a:noFill/>
          </a:ln>
        </p:spPr>
        <p:txBody>
          <a:bodyPr spcFirstLastPara="1" wrap="square" lIns="91099" tIns="45542" rIns="91099" bIns="45542" anchor="t" anchorCtr="0"/>
          <a:lstStyle>
            <a:lvl1pPr marL="455602" marR="0" lvl="0" indent="-227810" algn="ctr"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1198" marR="0" lvl="1" indent="-341698"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66798" marR="0" lvl="2" indent="-341698"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2369" marR="0" lvl="3" indent="-341698"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77987" marR="0" lvl="4" indent="-341698"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33597" marR="0" lvl="5" indent="-35435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89179" marR="0" lvl="6" indent="-35435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4752" marR="0" lvl="7" indent="-35435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0350" marR="0" lvl="8" indent="-35435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84" name="Google Shape;184;p30"/>
          <p:cNvSpPr txBox="1">
            <a:spLocks noGrp="1"/>
          </p:cNvSpPr>
          <p:nvPr>
            <p:ph type="sldNum" idx="12"/>
          </p:nvPr>
        </p:nvSpPr>
        <p:spPr>
          <a:xfrm>
            <a:off x="10858503" y="6358067"/>
            <a:ext cx="723900" cy="365125"/>
          </a:xfrm>
          <a:prstGeom prst="rect">
            <a:avLst/>
          </a:prstGeom>
          <a:noFill/>
          <a:ln>
            <a:noFill/>
          </a:ln>
        </p:spPr>
        <p:txBody>
          <a:bodyPr spcFirstLastPara="1" wrap="square" lIns="91099" tIns="45542" rIns="91099" bIns="45542" anchor="b" anchorCtr="0">
            <a:noAutofit/>
          </a:bodyPr>
          <a:lstStyle>
            <a:lvl1pPr marL="0" marR="0" lvl="0" indent="0" algn="r" rtl="0">
              <a:spcBef>
                <a:spcPts val="0"/>
              </a:spcBef>
              <a:buNone/>
              <a:defRPr sz="1200">
                <a:solidFill>
                  <a:srgbClr val="898989"/>
                </a:solidFill>
                <a:latin typeface="Arial"/>
                <a:ea typeface="Arial"/>
                <a:cs typeface="Arial"/>
                <a:sym typeface="Arial"/>
              </a:defRPr>
            </a:lvl1pPr>
            <a:lvl2pPr marL="0" marR="0" lvl="1" indent="0" algn="r" rtl="0">
              <a:spcBef>
                <a:spcPts val="0"/>
              </a:spcBef>
              <a:buNone/>
              <a:defRPr sz="1200">
                <a:solidFill>
                  <a:srgbClr val="898989"/>
                </a:solidFill>
                <a:latin typeface="Arial"/>
                <a:ea typeface="Arial"/>
                <a:cs typeface="Arial"/>
                <a:sym typeface="Arial"/>
              </a:defRPr>
            </a:lvl2pPr>
            <a:lvl3pPr marL="0" marR="0" lvl="2" indent="0" algn="r" rtl="0">
              <a:spcBef>
                <a:spcPts val="0"/>
              </a:spcBef>
              <a:buNone/>
              <a:defRPr sz="1200">
                <a:solidFill>
                  <a:srgbClr val="898989"/>
                </a:solidFill>
                <a:latin typeface="Arial"/>
                <a:ea typeface="Arial"/>
                <a:cs typeface="Arial"/>
                <a:sym typeface="Arial"/>
              </a:defRPr>
            </a:lvl3pPr>
            <a:lvl4pPr marL="0" marR="0" lvl="3" indent="0" algn="r" rtl="0">
              <a:spcBef>
                <a:spcPts val="0"/>
              </a:spcBef>
              <a:buNone/>
              <a:defRPr sz="1200">
                <a:solidFill>
                  <a:srgbClr val="898989"/>
                </a:solidFill>
                <a:latin typeface="Arial"/>
                <a:ea typeface="Arial"/>
                <a:cs typeface="Arial"/>
                <a:sym typeface="Arial"/>
              </a:defRPr>
            </a:lvl4pPr>
            <a:lvl5pPr marL="0" marR="0" lvl="4" indent="0" algn="r" rtl="0">
              <a:spcBef>
                <a:spcPts val="0"/>
              </a:spcBef>
              <a:buNone/>
              <a:defRPr sz="1200">
                <a:solidFill>
                  <a:srgbClr val="898989"/>
                </a:solidFill>
                <a:latin typeface="Arial"/>
                <a:ea typeface="Arial"/>
                <a:cs typeface="Arial"/>
                <a:sym typeface="Arial"/>
              </a:defRPr>
            </a:lvl5pPr>
            <a:lvl6pPr marL="0" marR="0" lvl="5" indent="0" algn="r" rtl="0">
              <a:spcBef>
                <a:spcPts val="0"/>
              </a:spcBef>
              <a:buNone/>
              <a:defRPr sz="1200">
                <a:solidFill>
                  <a:srgbClr val="898989"/>
                </a:solidFill>
                <a:latin typeface="Arial"/>
                <a:ea typeface="Arial"/>
                <a:cs typeface="Arial"/>
                <a:sym typeface="Arial"/>
              </a:defRPr>
            </a:lvl6pPr>
            <a:lvl7pPr marL="0" marR="0" lvl="6" indent="0" algn="r" rtl="0">
              <a:spcBef>
                <a:spcPts val="0"/>
              </a:spcBef>
              <a:buNone/>
              <a:defRPr sz="1200">
                <a:solidFill>
                  <a:srgbClr val="898989"/>
                </a:solidFill>
                <a:latin typeface="Arial"/>
                <a:ea typeface="Arial"/>
                <a:cs typeface="Arial"/>
                <a:sym typeface="Arial"/>
              </a:defRPr>
            </a:lvl7pPr>
            <a:lvl8pPr marL="0" marR="0" lvl="7" indent="0" algn="r" rtl="0">
              <a:spcBef>
                <a:spcPts val="0"/>
              </a:spcBef>
              <a:buNone/>
              <a:defRPr sz="1200">
                <a:solidFill>
                  <a:srgbClr val="898989"/>
                </a:solidFill>
                <a:latin typeface="Arial"/>
                <a:ea typeface="Arial"/>
                <a:cs typeface="Arial"/>
                <a:sym typeface="Arial"/>
              </a:defRPr>
            </a:lvl8pPr>
            <a:lvl9pPr marL="0" marR="0" lvl="8" indent="0" algn="r" rtl="0">
              <a:spcBef>
                <a:spcPts val="0"/>
              </a:spcBef>
              <a:buNone/>
              <a:defRPr sz="1200">
                <a:solidFill>
                  <a:srgbClr val="898989"/>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85607859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43" tIns="58413" rIns="116843" bIns="58413" anchor="ctr"/>
          <a:lstStyle/>
          <a:p>
            <a:pPr algn="ctr" defTabSz="1168340">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6843" tIns="58413" rIns="116843" bIns="58413">
            <a:normAutofit/>
          </a:bodyPr>
          <a:lstStyle>
            <a:lvl1pPr marL="681529" marR="0" indent="-681529" algn="l" defTabSz="1168340"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4180" indent="0" algn="ctr">
              <a:buNone/>
              <a:defRPr>
                <a:solidFill>
                  <a:schemeClr val="tx1">
                    <a:tint val="75000"/>
                  </a:schemeClr>
                </a:solidFill>
              </a:defRPr>
            </a:lvl2pPr>
            <a:lvl3pPr marL="1168340" indent="0" algn="ctr">
              <a:buNone/>
              <a:defRPr>
                <a:solidFill>
                  <a:schemeClr val="tx1">
                    <a:tint val="75000"/>
                  </a:schemeClr>
                </a:solidFill>
              </a:defRPr>
            </a:lvl3pPr>
            <a:lvl4pPr marL="1752475" indent="0" algn="ctr">
              <a:buNone/>
              <a:defRPr>
                <a:solidFill>
                  <a:schemeClr val="tx1">
                    <a:tint val="75000"/>
                  </a:schemeClr>
                </a:solidFill>
              </a:defRPr>
            </a:lvl4pPr>
            <a:lvl5pPr marL="2336659" indent="0" algn="ctr">
              <a:buNone/>
              <a:defRPr>
                <a:solidFill>
                  <a:schemeClr val="tx1">
                    <a:tint val="75000"/>
                  </a:schemeClr>
                </a:solidFill>
              </a:defRPr>
            </a:lvl5pPr>
            <a:lvl6pPr marL="2920825" indent="0" algn="ctr">
              <a:buNone/>
              <a:defRPr>
                <a:solidFill>
                  <a:schemeClr val="tx1">
                    <a:tint val="75000"/>
                  </a:schemeClr>
                </a:solidFill>
              </a:defRPr>
            </a:lvl6pPr>
            <a:lvl7pPr marL="3504944" indent="0" algn="ctr">
              <a:buNone/>
              <a:defRPr>
                <a:solidFill>
                  <a:schemeClr val="tx1">
                    <a:tint val="75000"/>
                  </a:schemeClr>
                </a:solidFill>
              </a:defRPr>
            </a:lvl7pPr>
            <a:lvl8pPr marL="4089152" indent="0" algn="ctr">
              <a:buNone/>
              <a:defRPr>
                <a:solidFill>
                  <a:schemeClr val="tx1">
                    <a:tint val="75000"/>
                  </a:schemeClr>
                </a:solidFill>
              </a:defRPr>
            </a:lvl8pPr>
            <a:lvl9pPr marL="4673316"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6843" tIns="58413" rIns="116843" bIns="58413">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843" tIns="58413" rIns="116843" bIns="5841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053180801"/>
      </p:ext>
    </p:extLst>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43" tIns="58413" rIns="116843" bIns="58413" anchor="ctr"/>
          <a:lstStyle/>
          <a:p>
            <a:pPr algn="ctr" defTabSz="1168340">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843" tIns="58413" rIns="116843" bIns="58413">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6843" tIns="58413" rIns="116843" bIns="5841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843" tIns="58413" rIns="116843" bIns="5841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986432688"/>
      </p:ext>
    </p:extLst>
  </p:cSld>
  <p:clrMapOvr>
    <a:overrideClrMapping bg1="lt1" tx1="dk1" bg2="lt2" tx2="dk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43" tIns="58413" rIns="116843" bIns="58413" anchor="ctr"/>
          <a:lstStyle/>
          <a:p>
            <a:pPr algn="ctr" defTabSz="1168340">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843" tIns="58413" rIns="116843" bIns="58413">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6843" tIns="58413" rIns="116843" bIns="5841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6843" tIns="58413" rIns="116843" bIns="5841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6843" tIns="58413" rIns="116843" bIns="5841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839941284"/>
      </p:ext>
    </p:extLst>
  </p:cSld>
  <p:clrMapOvr>
    <a:overrideClrMapping bg1="lt1" tx1="dk1" bg2="lt2" tx2="dk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43" tIns="58413" rIns="116843" bIns="58413" anchor="ctr"/>
          <a:lstStyle/>
          <a:p>
            <a:pPr algn="ctr" defTabSz="1168340">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843" tIns="58413" rIns="116843" bIns="58413">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13"/>
            <a:ext cx="5280000" cy="2926039"/>
          </a:xfrm>
          <a:prstGeom prst="rect">
            <a:avLst/>
          </a:prstGeom>
        </p:spPr>
        <p:txBody>
          <a:bodyPr lIns="116843" tIns="58413" rIns="116843" bIns="5841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6843" tIns="58413" rIns="116843" bIns="58413"/>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13"/>
            <a:ext cx="5280000" cy="2926039"/>
          </a:xfrm>
          <a:prstGeom prst="rect">
            <a:avLst/>
          </a:prstGeom>
        </p:spPr>
        <p:txBody>
          <a:bodyPr lIns="116843" tIns="58413" rIns="116843" bIns="5841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6843" tIns="58413" rIns="116843" bIns="58413"/>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6843" tIns="58413" rIns="116843" bIns="5841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66189057"/>
      </p:ext>
    </p:extLst>
  </p:cSld>
  <p:clrMapOvr>
    <a:overrideClrMapping bg1="lt1" tx1="dk1" bg2="lt2" tx2="dk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43" tIns="58413" rIns="116843" bIns="58413" anchor="ctr"/>
          <a:lstStyle/>
          <a:p>
            <a:pPr algn="ctr" defTabSz="1168340">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843" tIns="58413" rIns="116843" bIns="58413">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994462449"/>
      </p:ext>
    </p:extLst>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489659529"/>
      </p:ext>
    </p:extLst>
  </p:cSld>
  <p:clrMapOvr>
    <a:overrideClrMapping bg1="lt1" tx1="dk1" bg2="lt2" tx2="dk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43" tIns="58413" rIns="116843" bIns="58413" anchor="ctr"/>
          <a:lstStyle/>
          <a:p>
            <a:pPr algn="ctr" defTabSz="1168340">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6843" tIns="58413" rIns="116843" bIns="58413">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6843" tIns="58413" rIns="116843" bIns="5841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6843" tIns="58413" rIns="116843" bIns="58413"/>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6843" tIns="58413" rIns="116843" bIns="5841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64172773"/>
      </p:ext>
    </p:extLst>
  </p:cSld>
  <p:clrMapOvr>
    <a:overrideClrMapping bg1="lt1" tx1="dk1" bg2="lt2" tx2="dk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54"/>
            <a:ext cx="10198197" cy="788737"/>
          </a:xfrm>
          <a:prstGeom prst="rect">
            <a:avLst/>
          </a:prstGeom>
        </p:spPr>
        <p:txBody>
          <a:bodyPr lIns="116843" tIns="58413" rIns="116843" bIns="5841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6843" tIns="58413" rIns="116843" bIns="58413">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6843" tIns="58413" rIns="116843" bIns="58413"/>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199426275"/>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14" tIns="45564" rIns="91114" bIns="45564"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14" tIns="45564" rIns="91114" bIns="45564">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13"/>
            <a:ext cx="5280000" cy="2926039"/>
          </a:xfrm>
          <a:prstGeom prst="rect">
            <a:avLst/>
          </a:prstGeom>
        </p:spPr>
        <p:txBody>
          <a:bodyPr lIns="91114" tIns="45564" rIns="91114" bIns="45564">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91114" tIns="45564" rIns="91114" bIns="45564"/>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13"/>
            <a:ext cx="5280000" cy="2926039"/>
          </a:xfrm>
          <a:prstGeom prst="rect">
            <a:avLst/>
          </a:prstGeom>
        </p:spPr>
        <p:txBody>
          <a:bodyPr lIns="91114" tIns="45564" rIns="91114" bIns="45564">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91114" tIns="45564" rIns="91114" bIns="45564"/>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14" tIns="45564" rIns="91114" bIns="45564"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9234FBE1-4DBB-0A45-A313-1C95C677B9F8}" type="slidenum">
              <a:rPr lang="th-TH"/>
              <a:pPr/>
              <a:t>‹#›</a:t>
            </a:fld>
            <a:endParaRPr lang="th-TH"/>
          </a:p>
        </p:txBody>
      </p:sp>
    </p:spTree>
    <p:extLst>
      <p:ext uri="{BB962C8B-B14F-4D97-AF65-F5344CB8AC3E}">
        <p14:creationId xmlns:p14="http://schemas.microsoft.com/office/powerpoint/2010/main" val="2630650597"/>
      </p:ext>
    </p:extLst>
  </p:cSld>
  <p:clrMapOvr>
    <a:overrideClrMapping bg1="lt1" tx1="dk1" bg2="lt2" tx2="dk2" accent1="accent1" accent2="accent2" accent3="accent3" accent4="accent4" accent5="accent5" accent6="accent6" hlink="hlink" folHlink="folHlink"/>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66" tIns="58425" rIns="116866" bIns="58425" anchor="ctr"/>
          <a:lstStyle/>
          <a:p>
            <a:pPr algn="ctr" defTabSz="1168572">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6866" tIns="58425" rIns="116866" bIns="58425">
            <a:normAutofit/>
          </a:bodyPr>
          <a:lstStyle>
            <a:lvl1pPr marL="681666" marR="0" indent="-681666" algn="l" defTabSz="1168572"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4296" indent="0" algn="ctr">
              <a:buNone/>
              <a:defRPr>
                <a:solidFill>
                  <a:schemeClr val="tx1">
                    <a:tint val="75000"/>
                  </a:schemeClr>
                </a:solidFill>
              </a:defRPr>
            </a:lvl2pPr>
            <a:lvl3pPr marL="1168572" indent="0" algn="ctr">
              <a:buNone/>
              <a:defRPr>
                <a:solidFill>
                  <a:schemeClr val="tx1">
                    <a:tint val="75000"/>
                  </a:schemeClr>
                </a:solidFill>
              </a:defRPr>
            </a:lvl3pPr>
            <a:lvl4pPr marL="1752825" indent="0" algn="ctr">
              <a:buNone/>
              <a:defRPr>
                <a:solidFill>
                  <a:schemeClr val="tx1">
                    <a:tint val="75000"/>
                  </a:schemeClr>
                </a:solidFill>
              </a:defRPr>
            </a:lvl4pPr>
            <a:lvl5pPr marL="2337127" indent="0" algn="ctr">
              <a:buNone/>
              <a:defRPr>
                <a:solidFill>
                  <a:schemeClr val="tx1">
                    <a:tint val="75000"/>
                  </a:schemeClr>
                </a:solidFill>
              </a:defRPr>
            </a:lvl5pPr>
            <a:lvl6pPr marL="2921409" indent="0" algn="ctr">
              <a:buNone/>
              <a:defRPr>
                <a:solidFill>
                  <a:schemeClr val="tx1">
                    <a:tint val="75000"/>
                  </a:schemeClr>
                </a:solidFill>
              </a:defRPr>
            </a:lvl6pPr>
            <a:lvl7pPr marL="3505648" indent="0" algn="ctr">
              <a:buNone/>
              <a:defRPr>
                <a:solidFill>
                  <a:schemeClr val="tx1">
                    <a:tint val="75000"/>
                  </a:schemeClr>
                </a:solidFill>
              </a:defRPr>
            </a:lvl7pPr>
            <a:lvl8pPr marL="4089971" indent="0" algn="ctr">
              <a:buNone/>
              <a:defRPr>
                <a:solidFill>
                  <a:schemeClr val="tx1">
                    <a:tint val="75000"/>
                  </a:schemeClr>
                </a:solidFill>
              </a:defRPr>
            </a:lvl8pPr>
            <a:lvl9pPr marL="4674249"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6866" tIns="58425" rIns="116866" bIns="58425">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866" tIns="58425" rIns="116866" bIns="58425"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845712155"/>
      </p:ext>
    </p:extLst>
  </p:cSld>
  <p:clrMapOvr>
    <a:overrideClrMapping bg1="lt1" tx1="dk1" bg2="lt2" tx2="dk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66" tIns="58425" rIns="116866" bIns="58425" anchor="ctr"/>
          <a:lstStyle/>
          <a:p>
            <a:pPr algn="ctr" defTabSz="1168572">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866" tIns="58425" rIns="116866" bIns="58425">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6866" tIns="58425" rIns="116866" bIns="58425">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866" tIns="58425" rIns="116866" bIns="58425"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76175094"/>
      </p:ext>
    </p:extLst>
  </p:cSld>
  <p:clrMapOvr>
    <a:overrideClrMapping bg1="lt1" tx1="dk1" bg2="lt2" tx2="dk2" accent1="accent1" accent2="accent2" accent3="accent3" accent4="accent4" accent5="accent5" accent6="accent6" hlink="hlink" folHlink="folHlink"/>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66" tIns="58425" rIns="116866" bIns="58425" anchor="ctr"/>
          <a:lstStyle/>
          <a:p>
            <a:pPr algn="ctr" defTabSz="1168572">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866" tIns="58425" rIns="116866" bIns="58425">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6866" tIns="58425" rIns="116866" bIns="58425">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6866" tIns="58425" rIns="116866" bIns="58425">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6866" tIns="58425" rIns="116866" bIns="58425"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822995519"/>
      </p:ext>
    </p:extLst>
  </p:cSld>
  <p:clrMapOvr>
    <a:overrideClrMapping bg1="lt1" tx1="dk1" bg2="lt2" tx2="dk2" accent1="accent1" accent2="accent2" accent3="accent3" accent4="accent4" accent5="accent5" accent6="accent6" hlink="hlink" folHlink="folHlink"/>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66" tIns="58425" rIns="116866" bIns="58425" anchor="ctr"/>
          <a:lstStyle/>
          <a:p>
            <a:pPr algn="ctr" defTabSz="1168572">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866" tIns="58425" rIns="116866" bIns="58425">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13"/>
            <a:ext cx="5280000" cy="2926039"/>
          </a:xfrm>
          <a:prstGeom prst="rect">
            <a:avLst/>
          </a:prstGeom>
        </p:spPr>
        <p:txBody>
          <a:bodyPr lIns="116866" tIns="58425" rIns="116866" bIns="58425">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6866" tIns="58425" rIns="116866" bIns="58425"/>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13"/>
            <a:ext cx="5280000" cy="2926039"/>
          </a:xfrm>
          <a:prstGeom prst="rect">
            <a:avLst/>
          </a:prstGeom>
        </p:spPr>
        <p:txBody>
          <a:bodyPr lIns="116866" tIns="58425" rIns="116866" bIns="58425">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6866" tIns="58425" rIns="116866" bIns="58425"/>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6866" tIns="58425" rIns="116866" bIns="58425"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696848617"/>
      </p:ext>
    </p:extLst>
  </p:cSld>
  <p:clrMapOvr>
    <a:overrideClrMapping bg1="lt1" tx1="dk1" bg2="lt2" tx2="dk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66" tIns="58425" rIns="116866" bIns="58425" anchor="ctr"/>
          <a:lstStyle/>
          <a:p>
            <a:pPr algn="ctr" defTabSz="1168572">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866" tIns="58425" rIns="116866" bIns="58425">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433170660"/>
      </p:ext>
    </p:extLst>
  </p:cSld>
  <p:clrMapOvr>
    <a:overrideClrMapping bg1="lt1" tx1="dk1" bg2="lt2" tx2="dk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754608548"/>
      </p:ext>
    </p:extLst>
  </p:cSld>
  <p:clrMapOvr>
    <a:overrideClrMapping bg1="lt1" tx1="dk1" bg2="lt2" tx2="dk2" accent1="accent1" accent2="accent2" accent3="accent3" accent4="accent4" accent5="accent5" accent6="accent6" hlink="hlink" folHlink="folHlink"/>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66" tIns="58425" rIns="116866" bIns="58425" anchor="ctr"/>
          <a:lstStyle/>
          <a:p>
            <a:pPr algn="ctr" defTabSz="1168572">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6866" tIns="58425" rIns="116866" bIns="58425">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6866" tIns="58425" rIns="116866" bIns="58425">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6866" tIns="58425" rIns="116866" bIns="58425"/>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6866" tIns="58425" rIns="116866" bIns="58425"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162650260"/>
      </p:ext>
    </p:extLst>
  </p:cSld>
  <p:clrMapOvr>
    <a:overrideClrMapping bg1="lt1" tx1="dk1" bg2="lt2" tx2="dk2" accent1="accent1" accent2="accent2" accent3="accent3" accent4="accent4" accent5="accent5" accent6="accent6" hlink="hlink" folHlink="folHlink"/>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48"/>
            <a:ext cx="10198197" cy="788737"/>
          </a:xfrm>
          <a:prstGeom prst="rect">
            <a:avLst/>
          </a:prstGeom>
        </p:spPr>
        <p:txBody>
          <a:bodyPr lIns="116866" tIns="58425" rIns="116866" bIns="58425"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6866" tIns="58425" rIns="116866" bIns="58425">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6866" tIns="58425" rIns="116866" bIns="58425"/>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577032787"/>
      </p:ext>
    </p:extLst>
  </p:cSld>
  <p:clrMapOvr>
    <a:overrideClrMapping bg1="lt1" tx1="dk1" bg2="lt2" tx2="dk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98" tIns="58441" rIns="116898" bIns="58441" anchor="ctr"/>
          <a:lstStyle/>
          <a:p>
            <a:pPr algn="ctr" defTabSz="1168897">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6898" tIns="58441" rIns="116898" bIns="58441">
            <a:normAutofit/>
          </a:bodyPr>
          <a:lstStyle>
            <a:lvl1pPr marL="681857" marR="0" indent="-681857" algn="l" defTabSz="1168897"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4459" indent="0" algn="ctr">
              <a:buNone/>
              <a:defRPr>
                <a:solidFill>
                  <a:schemeClr val="tx1">
                    <a:tint val="75000"/>
                  </a:schemeClr>
                </a:solidFill>
              </a:defRPr>
            </a:lvl2pPr>
            <a:lvl3pPr marL="1168897" indent="0" algn="ctr">
              <a:buNone/>
              <a:defRPr>
                <a:solidFill>
                  <a:schemeClr val="tx1">
                    <a:tint val="75000"/>
                  </a:schemeClr>
                </a:solidFill>
              </a:defRPr>
            </a:lvl3pPr>
            <a:lvl4pPr marL="1753318" indent="0" algn="ctr">
              <a:buNone/>
              <a:defRPr>
                <a:solidFill>
                  <a:schemeClr val="tx1">
                    <a:tint val="75000"/>
                  </a:schemeClr>
                </a:solidFill>
              </a:defRPr>
            </a:lvl4pPr>
            <a:lvl5pPr marL="2337782" indent="0" algn="ctr">
              <a:buNone/>
              <a:defRPr>
                <a:solidFill>
                  <a:schemeClr val="tx1">
                    <a:tint val="75000"/>
                  </a:schemeClr>
                </a:solidFill>
              </a:defRPr>
            </a:lvl5pPr>
            <a:lvl6pPr marL="2922225" indent="0" algn="ctr">
              <a:buNone/>
              <a:defRPr>
                <a:solidFill>
                  <a:schemeClr val="tx1">
                    <a:tint val="75000"/>
                  </a:schemeClr>
                </a:solidFill>
              </a:defRPr>
            </a:lvl6pPr>
            <a:lvl7pPr marL="3506635" indent="0" algn="ctr">
              <a:buNone/>
              <a:defRPr>
                <a:solidFill>
                  <a:schemeClr val="tx1">
                    <a:tint val="75000"/>
                  </a:schemeClr>
                </a:solidFill>
              </a:defRPr>
            </a:lvl7pPr>
            <a:lvl8pPr marL="4091116" indent="0" algn="ctr">
              <a:buNone/>
              <a:defRPr>
                <a:solidFill>
                  <a:schemeClr val="tx1">
                    <a:tint val="75000"/>
                  </a:schemeClr>
                </a:solidFill>
              </a:defRPr>
            </a:lvl8pPr>
            <a:lvl9pPr marL="4675559"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6898" tIns="58441" rIns="116898" bIns="58441">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898" tIns="58441" rIns="116898" bIns="58441"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71114375"/>
      </p:ext>
    </p:extLst>
  </p:cSld>
  <p:clrMapOvr>
    <a:overrideClrMapping bg1="lt1" tx1="dk1" bg2="lt2" tx2="dk2" accent1="accent1" accent2="accent2" accent3="accent3" accent4="accent4" accent5="accent5" accent6="accent6" hlink="hlink" folHlink="folHlink"/>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98" tIns="58441" rIns="116898" bIns="58441" anchor="ctr"/>
          <a:lstStyle/>
          <a:p>
            <a:pPr algn="ctr" defTabSz="1168897">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898" tIns="58441" rIns="116898" bIns="58441">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6898" tIns="58441" rIns="116898" bIns="58441">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898" tIns="58441" rIns="116898" bIns="58441"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197675413"/>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14" tIns="45564" rIns="91114" bIns="45564"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14" tIns="45564" rIns="91114" bIns="45564">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8800C79D-0615-AF41-9AB4-7D5AEAE4FA5F}" type="slidenum">
              <a:rPr lang="th-TH"/>
              <a:pPr/>
              <a:t>‹#›</a:t>
            </a:fld>
            <a:endParaRPr lang="th-TH"/>
          </a:p>
        </p:txBody>
      </p:sp>
    </p:spTree>
    <p:extLst>
      <p:ext uri="{BB962C8B-B14F-4D97-AF65-F5344CB8AC3E}">
        <p14:creationId xmlns:p14="http://schemas.microsoft.com/office/powerpoint/2010/main" val="4019946872"/>
      </p:ext>
    </p:extLst>
  </p:cSld>
  <p:clrMapOvr>
    <a:overrideClrMapping bg1="lt1" tx1="dk1" bg2="lt2" tx2="dk2" accent1="accent1" accent2="accent2" accent3="accent3" accent4="accent4" accent5="accent5" accent6="accent6" hlink="hlink" folHlink="folHlink"/>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98" tIns="58441" rIns="116898" bIns="58441" anchor="ctr"/>
          <a:lstStyle/>
          <a:p>
            <a:pPr algn="ctr" defTabSz="1168897">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898" tIns="58441" rIns="116898" bIns="58441">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6898" tIns="58441" rIns="116898" bIns="58441">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6898" tIns="58441" rIns="116898" bIns="58441">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6898" tIns="58441" rIns="116898" bIns="58441"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289926353"/>
      </p:ext>
    </p:extLst>
  </p:cSld>
  <p:clrMapOvr>
    <a:overrideClrMapping bg1="lt1" tx1="dk1" bg2="lt2" tx2="dk2" accent1="accent1" accent2="accent2" accent3="accent3" accent4="accent4" accent5="accent5" accent6="accent6" hlink="hlink" folHlink="folHlink"/>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98" tIns="58441" rIns="116898" bIns="58441" anchor="ctr"/>
          <a:lstStyle/>
          <a:p>
            <a:pPr algn="ctr" defTabSz="1168897">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898" tIns="58441" rIns="116898" bIns="58441">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13"/>
            <a:ext cx="5280000" cy="2926039"/>
          </a:xfrm>
          <a:prstGeom prst="rect">
            <a:avLst/>
          </a:prstGeom>
        </p:spPr>
        <p:txBody>
          <a:bodyPr lIns="116898" tIns="58441" rIns="116898" bIns="58441">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6898" tIns="58441" rIns="116898" bIns="58441"/>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13"/>
            <a:ext cx="5280000" cy="2926039"/>
          </a:xfrm>
          <a:prstGeom prst="rect">
            <a:avLst/>
          </a:prstGeom>
        </p:spPr>
        <p:txBody>
          <a:bodyPr lIns="116898" tIns="58441" rIns="116898" bIns="58441">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6898" tIns="58441" rIns="116898" bIns="58441"/>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6898" tIns="58441" rIns="116898" bIns="58441"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629837929"/>
      </p:ext>
    </p:extLst>
  </p:cSld>
  <p:clrMapOvr>
    <a:overrideClrMapping bg1="lt1" tx1="dk1" bg2="lt2" tx2="dk2" accent1="accent1" accent2="accent2" accent3="accent3" accent4="accent4" accent5="accent5" accent6="accent6" hlink="hlink" folHlink="folHlink"/>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98" tIns="58441" rIns="116898" bIns="58441" anchor="ctr"/>
          <a:lstStyle/>
          <a:p>
            <a:pPr algn="ctr" defTabSz="1168897">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898" tIns="58441" rIns="116898" bIns="58441">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846855967"/>
      </p:ext>
    </p:extLst>
  </p:cSld>
  <p:clrMapOvr>
    <a:overrideClrMapping bg1="lt1" tx1="dk1" bg2="lt2" tx2="dk2" accent1="accent1" accent2="accent2" accent3="accent3" accent4="accent4" accent5="accent5" accent6="accent6" hlink="hlink" folHlink="folHlink"/>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482878780"/>
      </p:ext>
    </p:extLst>
  </p:cSld>
  <p:clrMapOvr>
    <a:overrideClrMapping bg1="lt1" tx1="dk1" bg2="lt2" tx2="dk2" accent1="accent1" accent2="accent2" accent3="accent3" accent4="accent4" accent5="accent5" accent6="accent6" hlink="hlink" folHlink="folHlink"/>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98" tIns="58441" rIns="116898" bIns="58441" anchor="ctr"/>
          <a:lstStyle/>
          <a:p>
            <a:pPr algn="ctr" defTabSz="1168897">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6898" tIns="58441" rIns="116898" bIns="58441">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6898" tIns="58441" rIns="116898" bIns="58441">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6898" tIns="58441" rIns="116898" bIns="58441"/>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6898" tIns="58441" rIns="116898" bIns="58441"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276017184"/>
      </p:ext>
    </p:extLst>
  </p:cSld>
  <p:clrMapOvr>
    <a:overrideClrMapping bg1="lt1" tx1="dk1" bg2="lt2" tx2="dk2" accent1="accent1" accent2="accent2" accent3="accent3" accent4="accent4" accent5="accent5" accent6="accent6" hlink="hlink" folHlink="folHlink"/>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40"/>
            <a:ext cx="10198197" cy="788737"/>
          </a:xfrm>
          <a:prstGeom prst="rect">
            <a:avLst/>
          </a:prstGeom>
        </p:spPr>
        <p:txBody>
          <a:bodyPr lIns="116898" tIns="58441" rIns="116898" bIns="58441"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6898" tIns="58441" rIns="116898" bIns="58441">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6898" tIns="58441" rIns="116898" bIns="58441"/>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721616183"/>
      </p:ext>
    </p:extLst>
  </p:cSld>
  <p:clrMapOvr>
    <a:overrideClrMapping bg1="lt1" tx1="dk1" bg2="lt2" tx2="dk2" accent1="accent1" accent2="accent2" accent3="accent3" accent4="accent4" accent5="accent5" accent6="accent6" hlink="hlink" folHlink="folHlink"/>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30" tIns="58458" rIns="116930" bIns="58458" anchor="ctr"/>
          <a:lstStyle/>
          <a:p>
            <a:pPr algn="ctr" defTabSz="1169222">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6930" tIns="58458" rIns="116930" bIns="58458">
            <a:normAutofit/>
          </a:bodyPr>
          <a:lstStyle>
            <a:lvl1pPr marL="682048" marR="0" indent="-682048" algn="l" defTabSz="1169222"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4621" indent="0" algn="ctr">
              <a:buNone/>
              <a:defRPr>
                <a:solidFill>
                  <a:schemeClr val="tx1">
                    <a:tint val="75000"/>
                  </a:schemeClr>
                </a:solidFill>
              </a:defRPr>
            </a:lvl2pPr>
            <a:lvl3pPr marL="1169222" indent="0" algn="ctr">
              <a:buNone/>
              <a:defRPr>
                <a:solidFill>
                  <a:schemeClr val="tx1">
                    <a:tint val="75000"/>
                  </a:schemeClr>
                </a:solidFill>
              </a:defRPr>
            </a:lvl3pPr>
            <a:lvl4pPr marL="1753812" indent="0" algn="ctr">
              <a:buNone/>
              <a:defRPr>
                <a:solidFill>
                  <a:schemeClr val="tx1">
                    <a:tint val="75000"/>
                  </a:schemeClr>
                </a:solidFill>
              </a:defRPr>
            </a:lvl4pPr>
            <a:lvl5pPr marL="2338437" indent="0" algn="ctr">
              <a:buNone/>
              <a:defRPr>
                <a:solidFill>
                  <a:schemeClr val="tx1">
                    <a:tint val="75000"/>
                  </a:schemeClr>
                </a:solidFill>
              </a:defRPr>
            </a:lvl5pPr>
            <a:lvl6pPr marL="2923042" indent="0" algn="ctr">
              <a:buNone/>
              <a:defRPr>
                <a:solidFill>
                  <a:schemeClr val="tx1">
                    <a:tint val="75000"/>
                  </a:schemeClr>
                </a:solidFill>
              </a:defRPr>
            </a:lvl6pPr>
            <a:lvl7pPr marL="3507621" indent="0" algn="ctr">
              <a:buNone/>
              <a:defRPr>
                <a:solidFill>
                  <a:schemeClr val="tx1">
                    <a:tint val="75000"/>
                  </a:schemeClr>
                </a:solidFill>
              </a:defRPr>
            </a:lvl7pPr>
            <a:lvl8pPr marL="4092262" indent="0" algn="ctr">
              <a:buNone/>
              <a:defRPr>
                <a:solidFill>
                  <a:schemeClr val="tx1">
                    <a:tint val="75000"/>
                  </a:schemeClr>
                </a:solidFill>
              </a:defRPr>
            </a:lvl8pPr>
            <a:lvl9pPr marL="4676869"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6930" tIns="58458" rIns="116930" bIns="58458">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930" tIns="58458" rIns="116930" bIns="58458"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50255599"/>
      </p:ext>
    </p:extLst>
  </p:cSld>
  <p:clrMapOvr>
    <a:overrideClrMapping bg1="lt1" tx1="dk1" bg2="lt2" tx2="dk2" accent1="accent1" accent2="accent2" accent3="accent3" accent4="accent4" accent5="accent5" accent6="accent6" hlink="hlink" folHlink="folHlink"/>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30" tIns="58458" rIns="116930" bIns="58458" anchor="ctr"/>
          <a:lstStyle/>
          <a:p>
            <a:pPr algn="ctr" defTabSz="1169222">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30" tIns="58458" rIns="116930" bIns="58458">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6930" tIns="58458" rIns="116930" bIns="58458">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930" tIns="58458" rIns="116930" bIns="58458"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393057490"/>
      </p:ext>
    </p:extLst>
  </p:cSld>
  <p:clrMapOvr>
    <a:overrideClrMapping bg1="lt1" tx1="dk1" bg2="lt2" tx2="dk2" accent1="accent1" accent2="accent2" accent3="accent3" accent4="accent4" accent5="accent5" accent6="accent6" hlink="hlink" folHlink="folHlink"/>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30" tIns="58458" rIns="116930" bIns="58458" anchor="ctr"/>
          <a:lstStyle/>
          <a:p>
            <a:pPr algn="ctr" defTabSz="1169222">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30" tIns="58458" rIns="116930" bIns="58458">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6930" tIns="58458" rIns="116930" bIns="58458">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6930" tIns="58458" rIns="116930" bIns="58458">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6930" tIns="58458" rIns="116930" bIns="58458"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669558233"/>
      </p:ext>
    </p:extLst>
  </p:cSld>
  <p:clrMapOvr>
    <a:overrideClrMapping bg1="lt1" tx1="dk1" bg2="lt2" tx2="dk2" accent1="accent1" accent2="accent2" accent3="accent3" accent4="accent4" accent5="accent5" accent6="accent6" hlink="hlink" folHlink="folHlink"/>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30" tIns="58458" rIns="116930" bIns="58458" anchor="ctr"/>
          <a:lstStyle/>
          <a:p>
            <a:pPr algn="ctr" defTabSz="1169222">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30" tIns="58458" rIns="116930" bIns="58458">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13"/>
            <a:ext cx="5280000" cy="2926039"/>
          </a:xfrm>
          <a:prstGeom prst="rect">
            <a:avLst/>
          </a:prstGeom>
        </p:spPr>
        <p:txBody>
          <a:bodyPr lIns="116930" tIns="58458" rIns="116930" bIns="58458">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6930" tIns="58458" rIns="116930" bIns="58458"/>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13"/>
            <a:ext cx="5280000" cy="2926039"/>
          </a:xfrm>
          <a:prstGeom prst="rect">
            <a:avLst/>
          </a:prstGeom>
        </p:spPr>
        <p:txBody>
          <a:bodyPr lIns="116930" tIns="58458" rIns="116930" bIns="58458">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6930" tIns="58458" rIns="116930" bIns="58458"/>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6930" tIns="58458" rIns="116930" bIns="58458"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6591344"/>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46407012-0E7A-5E4B-A7AF-9C32E797E9A4}" type="slidenum">
              <a:rPr lang="th-TH"/>
              <a:pPr/>
              <a:t>‹#›</a:t>
            </a:fld>
            <a:endParaRPr lang="th-TH"/>
          </a:p>
        </p:txBody>
      </p:sp>
    </p:spTree>
    <p:extLst>
      <p:ext uri="{BB962C8B-B14F-4D97-AF65-F5344CB8AC3E}">
        <p14:creationId xmlns:p14="http://schemas.microsoft.com/office/powerpoint/2010/main" val="3945858585"/>
      </p:ext>
    </p:extLst>
  </p:cSld>
  <p:clrMapOvr>
    <a:overrideClrMapping bg1="lt1" tx1="dk1" bg2="lt2" tx2="dk2" accent1="accent1" accent2="accent2" accent3="accent3" accent4="accent4" accent5="accent5" accent6="accent6" hlink="hlink" folHlink="folHlink"/>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30" tIns="58458" rIns="116930" bIns="58458" anchor="ctr"/>
          <a:lstStyle/>
          <a:p>
            <a:pPr algn="ctr" defTabSz="1169222">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30" tIns="58458" rIns="116930" bIns="58458">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772042596"/>
      </p:ext>
    </p:extLst>
  </p:cSld>
  <p:clrMapOvr>
    <a:overrideClrMapping bg1="lt1" tx1="dk1" bg2="lt2" tx2="dk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412510294"/>
      </p:ext>
    </p:extLst>
  </p:cSld>
  <p:clrMapOvr>
    <a:overrideClrMapping bg1="lt1" tx1="dk1" bg2="lt2" tx2="dk2" accent1="accent1" accent2="accent2" accent3="accent3" accent4="accent4" accent5="accent5" accent6="accent6" hlink="hlink" folHlink="folHlink"/>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30" tIns="58458" rIns="116930" bIns="58458" anchor="ctr"/>
          <a:lstStyle/>
          <a:p>
            <a:pPr algn="ctr" defTabSz="1169222">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6930" tIns="58458" rIns="116930" bIns="58458">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6930" tIns="58458" rIns="116930" bIns="58458">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6930" tIns="58458" rIns="116930" bIns="58458"/>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6930" tIns="58458" rIns="116930" bIns="58458"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25874234"/>
      </p:ext>
    </p:extLst>
  </p:cSld>
  <p:clrMapOvr>
    <a:overrideClrMapping bg1="lt1" tx1="dk1" bg2="lt2" tx2="dk2" accent1="accent1" accent2="accent2" accent3="accent3" accent4="accent4" accent5="accent5" accent6="accent6" hlink="hlink" folHlink="folHlink"/>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32"/>
            <a:ext cx="10198197" cy="788737"/>
          </a:xfrm>
          <a:prstGeom prst="rect">
            <a:avLst/>
          </a:prstGeom>
        </p:spPr>
        <p:txBody>
          <a:bodyPr lIns="116930" tIns="58458" rIns="116930" bIns="58458"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6930" tIns="58458" rIns="116930" bIns="58458">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6930" tIns="58458" rIns="116930" bIns="58458"/>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1476285"/>
      </p:ext>
    </p:extLst>
  </p:cSld>
  <p:clrMapOvr>
    <a:overrideClrMapping bg1="lt1" tx1="dk1" bg2="lt2" tx2="dk2" accent1="accent1" accent2="accent2" accent3="accent3" accent4="accent4" accent5="accent5" accent6="accent6" hlink="hlink" folHlink="folHlink"/>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66" tIns="58477" rIns="116966" bIns="58477" anchor="ctr"/>
          <a:lstStyle/>
          <a:p>
            <a:pPr algn="ctr" defTabSz="1169593">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6966" tIns="58477" rIns="116966" bIns="58477">
            <a:normAutofit/>
          </a:bodyPr>
          <a:lstStyle>
            <a:lvl1pPr marL="682266" marR="0" indent="-682266" algn="l" defTabSz="1169593"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4806" indent="0" algn="ctr">
              <a:buNone/>
              <a:defRPr>
                <a:solidFill>
                  <a:schemeClr val="tx1">
                    <a:tint val="75000"/>
                  </a:schemeClr>
                </a:solidFill>
              </a:defRPr>
            </a:lvl2pPr>
            <a:lvl3pPr marL="1169593" indent="0" algn="ctr">
              <a:buNone/>
              <a:defRPr>
                <a:solidFill>
                  <a:schemeClr val="tx1">
                    <a:tint val="75000"/>
                  </a:schemeClr>
                </a:solidFill>
              </a:defRPr>
            </a:lvl3pPr>
            <a:lvl4pPr marL="1754375" indent="0" algn="ctr">
              <a:buNone/>
              <a:defRPr>
                <a:solidFill>
                  <a:schemeClr val="tx1">
                    <a:tint val="75000"/>
                  </a:schemeClr>
                </a:solidFill>
              </a:defRPr>
            </a:lvl4pPr>
            <a:lvl5pPr marL="2339186" indent="0" algn="ctr">
              <a:buNone/>
              <a:defRPr>
                <a:solidFill>
                  <a:schemeClr val="tx1">
                    <a:tint val="75000"/>
                  </a:schemeClr>
                </a:solidFill>
              </a:defRPr>
            </a:lvl5pPr>
            <a:lvl6pPr marL="2923975" indent="0" algn="ctr">
              <a:buNone/>
              <a:defRPr>
                <a:solidFill>
                  <a:schemeClr val="tx1">
                    <a:tint val="75000"/>
                  </a:schemeClr>
                </a:solidFill>
              </a:defRPr>
            </a:lvl6pPr>
            <a:lvl7pPr marL="3508748" indent="0" algn="ctr">
              <a:buNone/>
              <a:defRPr>
                <a:solidFill>
                  <a:schemeClr val="tx1">
                    <a:tint val="75000"/>
                  </a:schemeClr>
                </a:solidFill>
              </a:defRPr>
            </a:lvl7pPr>
            <a:lvl8pPr marL="4093571" indent="0" algn="ctr">
              <a:buNone/>
              <a:defRPr>
                <a:solidFill>
                  <a:schemeClr val="tx1">
                    <a:tint val="75000"/>
                  </a:schemeClr>
                </a:solidFill>
              </a:defRPr>
            </a:lvl8pPr>
            <a:lvl9pPr marL="4678367"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6966" tIns="58477" rIns="116966" bIns="58477">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966" tIns="58477" rIns="116966" bIns="58477"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195365503"/>
      </p:ext>
    </p:extLst>
  </p:cSld>
  <p:clrMapOvr>
    <a:overrideClrMapping bg1="lt1" tx1="dk1" bg2="lt2" tx2="dk2" accent1="accent1" accent2="accent2" accent3="accent3" accent4="accent4" accent5="accent5" accent6="accent6" hlink="hlink" folHlink="folHlink"/>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66" tIns="58477" rIns="116966" bIns="58477" anchor="ctr"/>
          <a:lstStyle/>
          <a:p>
            <a:pPr algn="ctr" defTabSz="1169593">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66" tIns="58477" rIns="116966" bIns="58477">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6966" tIns="58477" rIns="116966" bIns="58477">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966" tIns="58477" rIns="116966" bIns="58477"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957198565"/>
      </p:ext>
    </p:extLst>
  </p:cSld>
  <p:clrMapOvr>
    <a:overrideClrMapping bg1="lt1" tx1="dk1" bg2="lt2" tx2="dk2" accent1="accent1" accent2="accent2" accent3="accent3" accent4="accent4" accent5="accent5" accent6="accent6" hlink="hlink" folHlink="folHlink"/>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66" tIns="58477" rIns="116966" bIns="58477" anchor="ctr"/>
          <a:lstStyle/>
          <a:p>
            <a:pPr algn="ctr" defTabSz="1169593">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66" tIns="58477" rIns="116966" bIns="58477">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6966" tIns="58477" rIns="116966" bIns="58477">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6966" tIns="58477" rIns="116966" bIns="58477">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6966" tIns="58477" rIns="116966" bIns="58477"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833244751"/>
      </p:ext>
    </p:extLst>
  </p:cSld>
  <p:clrMapOvr>
    <a:overrideClrMapping bg1="lt1" tx1="dk1" bg2="lt2" tx2="dk2" accent1="accent1" accent2="accent2" accent3="accent3" accent4="accent4" accent5="accent5" accent6="accent6" hlink="hlink" folHlink="folHlink"/>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66" tIns="58477" rIns="116966" bIns="58477" anchor="ctr"/>
          <a:lstStyle/>
          <a:p>
            <a:pPr algn="ctr" defTabSz="1169593">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66" tIns="58477" rIns="116966" bIns="58477">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13"/>
            <a:ext cx="5280000" cy="2926039"/>
          </a:xfrm>
          <a:prstGeom prst="rect">
            <a:avLst/>
          </a:prstGeom>
        </p:spPr>
        <p:txBody>
          <a:bodyPr lIns="116966" tIns="58477" rIns="116966" bIns="58477">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6966" tIns="58477" rIns="116966" bIns="58477"/>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13"/>
            <a:ext cx="5280000" cy="2926039"/>
          </a:xfrm>
          <a:prstGeom prst="rect">
            <a:avLst/>
          </a:prstGeom>
        </p:spPr>
        <p:txBody>
          <a:bodyPr lIns="116966" tIns="58477" rIns="116966" bIns="58477">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6966" tIns="58477" rIns="116966" bIns="58477"/>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6966" tIns="58477" rIns="116966" bIns="58477"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638989002"/>
      </p:ext>
    </p:extLst>
  </p:cSld>
  <p:clrMapOvr>
    <a:overrideClrMapping bg1="lt1" tx1="dk1" bg2="lt2" tx2="dk2" accent1="accent1" accent2="accent2" accent3="accent3" accent4="accent4" accent5="accent5" accent6="accent6" hlink="hlink" folHlink="folHlink"/>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66" tIns="58477" rIns="116966" bIns="58477" anchor="ctr"/>
          <a:lstStyle/>
          <a:p>
            <a:pPr algn="ctr" defTabSz="1169593">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66" tIns="58477" rIns="116966" bIns="58477">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577252224"/>
      </p:ext>
    </p:extLst>
  </p:cSld>
  <p:clrMapOvr>
    <a:overrideClrMapping bg1="lt1" tx1="dk1" bg2="lt2" tx2="dk2" accent1="accent1" accent2="accent2" accent3="accent3" accent4="accent4" accent5="accent5" accent6="accent6" hlink="hlink" folHlink="folHlink"/>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776920206"/>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14" tIns="45564" rIns="91114" bIns="45564"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91114" tIns="45564" rIns="91114" bIns="45564">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4"/>
          </a:xfrm>
          <a:prstGeom prst="rect">
            <a:avLst/>
          </a:prstGeom>
        </p:spPr>
        <p:txBody>
          <a:bodyPr lIns="91114" tIns="45564" rIns="91114" bIns="45564">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91114" tIns="45564" rIns="91114" bIns="45564"/>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91114" tIns="45564" rIns="91114" bIns="45564"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5061A1E0-FBC8-624D-9818-97B256F18464}" type="slidenum">
              <a:rPr lang="th-TH"/>
              <a:pPr/>
              <a:t>‹#›</a:t>
            </a:fld>
            <a:endParaRPr lang="th-TH"/>
          </a:p>
        </p:txBody>
      </p:sp>
    </p:spTree>
    <p:extLst>
      <p:ext uri="{BB962C8B-B14F-4D97-AF65-F5344CB8AC3E}">
        <p14:creationId xmlns:p14="http://schemas.microsoft.com/office/powerpoint/2010/main" val="2452571956"/>
      </p:ext>
    </p:extLst>
  </p:cSld>
  <p:clrMapOvr>
    <a:overrideClrMapping bg1="lt1" tx1="dk1" bg2="lt2" tx2="dk2" accent1="accent1" accent2="accent2" accent3="accent3" accent4="accent4" accent5="accent5" accent6="accent6" hlink="hlink" folHlink="folHlink"/>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66" tIns="58477" rIns="116966" bIns="58477" anchor="ctr"/>
          <a:lstStyle/>
          <a:p>
            <a:pPr algn="ctr" defTabSz="1169593">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6966" tIns="58477" rIns="116966" bIns="58477">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6966" tIns="58477" rIns="116966" bIns="58477">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6966" tIns="58477" rIns="116966" bIns="58477"/>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6966" tIns="58477" rIns="116966" bIns="58477"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361326066"/>
      </p:ext>
    </p:extLst>
  </p:cSld>
  <p:clrMapOvr>
    <a:overrideClrMapping bg1="lt1" tx1="dk1" bg2="lt2" tx2="dk2" accent1="accent1" accent2="accent2" accent3="accent3" accent4="accent4" accent5="accent5" accent6="accent6" hlink="hlink" folHlink="folHlink"/>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22"/>
            <a:ext cx="10198197" cy="788737"/>
          </a:xfrm>
          <a:prstGeom prst="rect">
            <a:avLst/>
          </a:prstGeom>
        </p:spPr>
        <p:txBody>
          <a:bodyPr lIns="116966" tIns="58477" rIns="116966" bIns="58477"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6966" tIns="58477" rIns="116966" bIns="58477">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6966" tIns="58477" rIns="116966" bIns="58477"/>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23839404"/>
      </p:ext>
    </p:extLst>
  </p:cSld>
  <p:clrMapOvr>
    <a:overrideClrMapping bg1="lt1" tx1="dk1" bg2="lt2" tx2="dk2" accent1="accent1" accent2="accent2" accent3="accent3" accent4="accent4" accent5="accent5" accent6="accent6" hlink="hlink" folHlink="folHlink"/>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07" tIns="58498" rIns="117007" bIns="58498" anchor="ctr"/>
          <a:lstStyle/>
          <a:p>
            <a:pPr algn="ctr" defTabSz="1170013">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7007" tIns="58498" rIns="117007" bIns="58498">
            <a:normAutofit/>
          </a:bodyPr>
          <a:lstStyle>
            <a:lvl1pPr marL="682511" marR="0" indent="-682511" algn="l" defTabSz="1170013"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5015" indent="0" algn="ctr">
              <a:buNone/>
              <a:defRPr>
                <a:solidFill>
                  <a:schemeClr val="tx1">
                    <a:tint val="75000"/>
                  </a:schemeClr>
                </a:solidFill>
              </a:defRPr>
            </a:lvl2pPr>
            <a:lvl3pPr marL="1170013" indent="0" algn="ctr">
              <a:buNone/>
              <a:defRPr>
                <a:solidFill>
                  <a:schemeClr val="tx1">
                    <a:tint val="75000"/>
                  </a:schemeClr>
                </a:solidFill>
              </a:defRPr>
            </a:lvl3pPr>
            <a:lvl4pPr marL="1755009" indent="0" algn="ctr">
              <a:buNone/>
              <a:defRPr>
                <a:solidFill>
                  <a:schemeClr val="tx1">
                    <a:tint val="75000"/>
                  </a:schemeClr>
                </a:solidFill>
              </a:defRPr>
            </a:lvl4pPr>
            <a:lvl5pPr marL="2340028" indent="0" algn="ctr">
              <a:buNone/>
              <a:defRPr>
                <a:solidFill>
                  <a:schemeClr val="tx1">
                    <a:tint val="75000"/>
                  </a:schemeClr>
                </a:solidFill>
              </a:defRPr>
            </a:lvl5pPr>
            <a:lvl6pPr marL="2925025" indent="0" algn="ctr">
              <a:buNone/>
              <a:defRPr>
                <a:solidFill>
                  <a:schemeClr val="tx1">
                    <a:tint val="75000"/>
                  </a:schemeClr>
                </a:solidFill>
              </a:defRPr>
            </a:lvl6pPr>
            <a:lvl7pPr marL="3510016" indent="0" algn="ctr">
              <a:buNone/>
              <a:defRPr>
                <a:solidFill>
                  <a:schemeClr val="tx1">
                    <a:tint val="75000"/>
                  </a:schemeClr>
                </a:solidFill>
              </a:defRPr>
            </a:lvl7pPr>
            <a:lvl8pPr marL="4095043" indent="0" algn="ctr">
              <a:buNone/>
              <a:defRPr>
                <a:solidFill>
                  <a:schemeClr val="tx1">
                    <a:tint val="75000"/>
                  </a:schemeClr>
                </a:solidFill>
              </a:defRPr>
            </a:lvl8pPr>
            <a:lvl9pPr marL="4680051"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7007" tIns="58498" rIns="117007" bIns="58498">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007" tIns="58498" rIns="117007" bIns="58498"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262656019"/>
      </p:ext>
    </p:extLst>
  </p:cSld>
  <p:clrMapOvr>
    <a:overrideClrMapping bg1="lt1" tx1="dk1" bg2="lt2" tx2="dk2" accent1="accent1" accent2="accent2" accent3="accent3" accent4="accent4" accent5="accent5" accent6="accent6" hlink="hlink" folHlink="folHlink"/>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07" tIns="58498" rIns="117007" bIns="58498" anchor="ctr"/>
          <a:lstStyle/>
          <a:p>
            <a:pPr algn="ctr" defTabSz="1170013">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07" tIns="58498" rIns="117007" bIns="58498">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7007" tIns="58498" rIns="117007" bIns="58498">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007" tIns="58498" rIns="117007" bIns="58498"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841705227"/>
      </p:ext>
    </p:extLst>
  </p:cSld>
  <p:clrMapOvr>
    <a:overrideClrMapping bg1="lt1" tx1="dk1" bg2="lt2" tx2="dk2" accent1="accent1" accent2="accent2" accent3="accent3" accent4="accent4" accent5="accent5" accent6="accent6" hlink="hlink" folHlink="folHlink"/>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07" tIns="58498" rIns="117007" bIns="58498" anchor="ctr"/>
          <a:lstStyle/>
          <a:p>
            <a:pPr algn="ctr" defTabSz="1170013">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07" tIns="58498" rIns="117007" bIns="58498">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7007" tIns="58498" rIns="117007" bIns="58498">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7007" tIns="58498" rIns="117007" bIns="58498">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7007" tIns="58498" rIns="117007" bIns="58498"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176908458"/>
      </p:ext>
    </p:extLst>
  </p:cSld>
  <p:clrMapOvr>
    <a:overrideClrMapping bg1="lt1" tx1="dk1" bg2="lt2" tx2="dk2" accent1="accent1" accent2="accent2" accent3="accent3" accent4="accent4" accent5="accent5" accent6="accent6" hlink="hlink" folHlink="folHlink"/>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07" tIns="58498" rIns="117007" bIns="58498" anchor="ctr"/>
          <a:lstStyle/>
          <a:p>
            <a:pPr algn="ctr" defTabSz="1170013">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07" tIns="58498" rIns="117007" bIns="58498">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13"/>
            <a:ext cx="5280000" cy="2926039"/>
          </a:xfrm>
          <a:prstGeom prst="rect">
            <a:avLst/>
          </a:prstGeom>
        </p:spPr>
        <p:txBody>
          <a:bodyPr lIns="117007" tIns="58498" rIns="117007" bIns="58498">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7007" tIns="58498" rIns="117007" bIns="58498"/>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13"/>
            <a:ext cx="5280000" cy="2926039"/>
          </a:xfrm>
          <a:prstGeom prst="rect">
            <a:avLst/>
          </a:prstGeom>
        </p:spPr>
        <p:txBody>
          <a:bodyPr lIns="117007" tIns="58498" rIns="117007" bIns="58498">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7007" tIns="58498" rIns="117007" bIns="58498"/>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7007" tIns="58498" rIns="117007" bIns="58498"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245184886"/>
      </p:ext>
    </p:extLst>
  </p:cSld>
  <p:clrMapOvr>
    <a:overrideClrMapping bg1="lt1" tx1="dk1" bg2="lt2" tx2="dk2" accent1="accent1" accent2="accent2" accent3="accent3" accent4="accent4" accent5="accent5" accent6="accent6" hlink="hlink" folHlink="folHlink"/>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07" tIns="58498" rIns="117007" bIns="58498" anchor="ctr"/>
          <a:lstStyle/>
          <a:p>
            <a:pPr algn="ctr" defTabSz="1170013">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07" tIns="58498" rIns="117007" bIns="58498">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422194193"/>
      </p:ext>
    </p:extLst>
  </p:cSld>
  <p:clrMapOvr>
    <a:overrideClrMapping bg1="lt1" tx1="dk1" bg2="lt2" tx2="dk2" accent1="accent1" accent2="accent2" accent3="accent3" accent4="accent4" accent5="accent5" accent6="accent6" hlink="hlink" folHlink="folHlink"/>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775539642"/>
      </p:ext>
    </p:extLst>
  </p:cSld>
  <p:clrMapOvr>
    <a:overrideClrMapping bg1="lt1" tx1="dk1" bg2="lt2" tx2="dk2" accent1="accent1" accent2="accent2" accent3="accent3" accent4="accent4" accent5="accent5" accent6="accent6" hlink="hlink" folHlink="folHlink"/>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07" tIns="58498" rIns="117007" bIns="58498" anchor="ctr"/>
          <a:lstStyle/>
          <a:p>
            <a:pPr algn="ctr" defTabSz="1170013">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7007" tIns="58498" rIns="117007" bIns="58498">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7007" tIns="58498" rIns="117007" bIns="58498">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7007" tIns="58498" rIns="117007" bIns="58498"/>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7007" tIns="58498" rIns="117007" bIns="58498"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21956741"/>
      </p:ext>
    </p:extLst>
  </p:cSld>
  <p:clrMapOvr>
    <a:overrideClrMapping bg1="lt1" tx1="dk1" bg2="lt2" tx2="dk2" accent1="accent1" accent2="accent2" accent3="accent3" accent4="accent4" accent5="accent5" accent6="accent6" hlink="hlink" folHlink="folHlink"/>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11"/>
            <a:ext cx="10198197" cy="788737"/>
          </a:xfrm>
          <a:prstGeom prst="rect">
            <a:avLst/>
          </a:prstGeom>
        </p:spPr>
        <p:txBody>
          <a:bodyPr lIns="117007" tIns="58498" rIns="117007" bIns="58498"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7007" tIns="58498" rIns="117007" bIns="58498">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7007" tIns="58498" rIns="117007" bIns="58498"/>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68022269"/>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image" Target="../media/image7.png"/><Relationship Id="rId5" Type="http://schemas.openxmlformats.org/officeDocument/2006/relationships/slideLayout" Target="../slideLayouts/slideLayout72.xml"/><Relationship Id="rId10" Type="http://schemas.openxmlformats.org/officeDocument/2006/relationships/image" Target="../media/image6.png"/><Relationship Id="rId4" Type="http://schemas.openxmlformats.org/officeDocument/2006/relationships/slideLayout" Target="../slideLayouts/slideLayout71.xml"/><Relationship Id="rId9"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83.xml"/><Relationship Id="rId3" Type="http://schemas.openxmlformats.org/officeDocument/2006/relationships/slideLayout" Target="../slideLayouts/slideLayout78.xml"/><Relationship Id="rId7" Type="http://schemas.openxmlformats.org/officeDocument/2006/relationships/slideLayout" Target="../slideLayouts/slideLayout82.xml"/><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image" Target="../media/image7.png"/><Relationship Id="rId5" Type="http://schemas.openxmlformats.org/officeDocument/2006/relationships/slideLayout" Target="../slideLayouts/slideLayout80.xml"/><Relationship Id="rId10" Type="http://schemas.openxmlformats.org/officeDocument/2006/relationships/image" Target="../media/image6.png"/><Relationship Id="rId4" Type="http://schemas.openxmlformats.org/officeDocument/2006/relationships/slideLayout" Target="../slideLayouts/slideLayout79.xml"/><Relationship Id="rId9"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91.xml"/><Relationship Id="rId3" Type="http://schemas.openxmlformats.org/officeDocument/2006/relationships/slideLayout" Target="../slideLayouts/slideLayout86.xml"/><Relationship Id="rId7" Type="http://schemas.openxmlformats.org/officeDocument/2006/relationships/slideLayout" Target="../slideLayouts/slideLayout90.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image" Target="../media/image7.png"/><Relationship Id="rId5" Type="http://schemas.openxmlformats.org/officeDocument/2006/relationships/slideLayout" Target="../slideLayouts/slideLayout88.xml"/><Relationship Id="rId10" Type="http://schemas.openxmlformats.org/officeDocument/2006/relationships/image" Target="../media/image6.png"/><Relationship Id="rId4" Type="http://schemas.openxmlformats.org/officeDocument/2006/relationships/slideLayout" Target="../slideLayouts/slideLayout87.xml"/><Relationship Id="rId9"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99.xml"/><Relationship Id="rId3" Type="http://schemas.openxmlformats.org/officeDocument/2006/relationships/slideLayout" Target="../slideLayouts/slideLayout94.xml"/><Relationship Id="rId7" Type="http://schemas.openxmlformats.org/officeDocument/2006/relationships/slideLayout" Target="../slideLayouts/slideLayout98.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image" Target="../media/image7.png"/><Relationship Id="rId5" Type="http://schemas.openxmlformats.org/officeDocument/2006/relationships/slideLayout" Target="../slideLayouts/slideLayout96.xml"/><Relationship Id="rId10" Type="http://schemas.openxmlformats.org/officeDocument/2006/relationships/image" Target="../media/image6.png"/><Relationship Id="rId4" Type="http://schemas.openxmlformats.org/officeDocument/2006/relationships/slideLayout" Target="../slideLayouts/slideLayout95.xml"/><Relationship Id="rId9"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image" Target="../media/image7.png"/><Relationship Id="rId5" Type="http://schemas.openxmlformats.org/officeDocument/2006/relationships/slideLayout" Target="../slideLayouts/slideLayout104.xml"/><Relationship Id="rId10" Type="http://schemas.openxmlformats.org/officeDocument/2006/relationships/image" Target="../media/image6.png"/><Relationship Id="rId4" Type="http://schemas.openxmlformats.org/officeDocument/2006/relationships/slideLayout" Target="../slideLayouts/slideLayout103.xml"/><Relationship Id="rId9"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15.xml"/><Relationship Id="rId3" Type="http://schemas.openxmlformats.org/officeDocument/2006/relationships/slideLayout" Target="../slideLayouts/slideLayout110.xml"/><Relationship Id="rId7" Type="http://schemas.openxmlformats.org/officeDocument/2006/relationships/slideLayout" Target="../slideLayouts/slideLayout114.xml"/><Relationship Id="rId2" Type="http://schemas.openxmlformats.org/officeDocument/2006/relationships/slideLayout" Target="../slideLayouts/slideLayout109.xml"/><Relationship Id="rId1" Type="http://schemas.openxmlformats.org/officeDocument/2006/relationships/slideLayout" Target="../slideLayouts/slideLayout108.xml"/><Relationship Id="rId6" Type="http://schemas.openxmlformats.org/officeDocument/2006/relationships/slideLayout" Target="../slideLayouts/slideLayout113.xml"/><Relationship Id="rId11" Type="http://schemas.openxmlformats.org/officeDocument/2006/relationships/image" Target="../media/image7.png"/><Relationship Id="rId5" Type="http://schemas.openxmlformats.org/officeDocument/2006/relationships/slideLayout" Target="../slideLayouts/slideLayout112.xml"/><Relationship Id="rId10" Type="http://schemas.openxmlformats.org/officeDocument/2006/relationships/image" Target="../media/image6.png"/><Relationship Id="rId4" Type="http://schemas.openxmlformats.org/officeDocument/2006/relationships/slideLayout" Target="../slideLayouts/slideLayout111.xml"/><Relationship Id="rId9"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23.xml"/><Relationship Id="rId3" Type="http://schemas.openxmlformats.org/officeDocument/2006/relationships/slideLayout" Target="../slideLayouts/slideLayout118.xml"/><Relationship Id="rId7" Type="http://schemas.openxmlformats.org/officeDocument/2006/relationships/slideLayout" Target="../slideLayouts/slideLayout122.xml"/><Relationship Id="rId2" Type="http://schemas.openxmlformats.org/officeDocument/2006/relationships/slideLayout" Target="../slideLayouts/slideLayout117.xml"/><Relationship Id="rId1" Type="http://schemas.openxmlformats.org/officeDocument/2006/relationships/slideLayout" Target="../slideLayouts/slideLayout116.xml"/><Relationship Id="rId6" Type="http://schemas.openxmlformats.org/officeDocument/2006/relationships/slideLayout" Target="../slideLayouts/slideLayout121.xml"/><Relationship Id="rId11" Type="http://schemas.openxmlformats.org/officeDocument/2006/relationships/image" Target="../media/image7.png"/><Relationship Id="rId5" Type="http://schemas.openxmlformats.org/officeDocument/2006/relationships/slideLayout" Target="../slideLayouts/slideLayout120.xml"/><Relationship Id="rId10" Type="http://schemas.openxmlformats.org/officeDocument/2006/relationships/image" Target="../media/image6.png"/><Relationship Id="rId4" Type="http://schemas.openxmlformats.org/officeDocument/2006/relationships/slideLayout" Target="../slideLayouts/slideLayout119.xml"/><Relationship Id="rId9"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31.xml"/><Relationship Id="rId3" Type="http://schemas.openxmlformats.org/officeDocument/2006/relationships/slideLayout" Target="../slideLayouts/slideLayout126.xml"/><Relationship Id="rId7" Type="http://schemas.openxmlformats.org/officeDocument/2006/relationships/slideLayout" Target="../slideLayouts/slideLayout130.xml"/><Relationship Id="rId2" Type="http://schemas.openxmlformats.org/officeDocument/2006/relationships/slideLayout" Target="../slideLayouts/slideLayout125.xml"/><Relationship Id="rId1" Type="http://schemas.openxmlformats.org/officeDocument/2006/relationships/slideLayout" Target="../slideLayouts/slideLayout124.xml"/><Relationship Id="rId6" Type="http://schemas.openxmlformats.org/officeDocument/2006/relationships/slideLayout" Target="../slideLayouts/slideLayout129.xml"/><Relationship Id="rId11" Type="http://schemas.openxmlformats.org/officeDocument/2006/relationships/image" Target="../media/image7.png"/><Relationship Id="rId5" Type="http://schemas.openxmlformats.org/officeDocument/2006/relationships/slideLayout" Target="../slideLayouts/slideLayout128.xml"/><Relationship Id="rId10" Type="http://schemas.openxmlformats.org/officeDocument/2006/relationships/image" Target="../media/image6.png"/><Relationship Id="rId4" Type="http://schemas.openxmlformats.org/officeDocument/2006/relationships/slideLayout" Target="../slideLayouts/slideLayout127.xml"/><Relationship Id="rId9"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39.xml"/><Relationship Id="rId3" Type="http://schemas.openxmlformats.org/officeDocument/2006/relationships/slideLayout" Target="../slideLayouts/slideLayout134.xml"/><Relationship Id="rId7" Type="http://schemas.openxmlformats.org/officeDocument/2006/relationships/slideLayout" Target="../slideLayouts/slideLayout138.xml"/><Relationship Id="rId2" Type="http://schemas.openxmlformats.org/officeDocument/2006/relationships/slideLayout" Target="../slideLayouts/slideLayout133.xml"/><Relationship Id="rId1" Type="http://schemas.openxmlformats.org/officeDocument/2006/relationships/slideLayout" Target="../slideLayouts/slideLayout132.xml"/><Relationship Id="rId6" Type="http://schemas.openxmlformats.org/officeDocument/2006/relationships/slideLayout" Target="../slideLayouts/slideLayout137.xml"/><Relationship Id="rId11" Type="http://schemas.openxmlformats.org/officeDocument/2006/relationships/image" Target="../media/image4.png"/><Relationship Id="rId5" Type="http://schemas.openxmlformats.org/officeDocument/2006/relationships/slideLayout" Target="../slideLayouts/slideLayout136.xml"/><Relationship Id="rId10" Type="http://schemas.openxmlformats.org/officeDocument/2006/relationships/image" Target="../media/image3.png"/><Relationship Id="rId4" Type="http://schemas.openxmlformats.org/officeDocument/2006/relationships/slideLayout" Target="../slideLayouts/slideLayout135.xml"/><Relationship Id="rId9"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47.xml"/><Relationship Id="rId3" Type="http://schemas.openxmlformats.org/officeDocument/2006/relationships/slideLayout" Target="../slideLayouts/slideLayout142.xml"/><Relationship Id="rId7" Type="http://schemas.openxmlformats.org/officeDocument/2006/relationships/slideLayout" Target="../slideLayouts/slideLayout146.xml"/><Relationship Id="rId2" Type="http://schemas.openxmlformats.org/officeDocument/2006/relationships/slideLayout" Target="../slideLayouts/slideLayout141.xml"/><Relationship Id="rId1" Type="http://schemas.openxmlformats.org/officeDocument/2006/relationships/slideLayout" Target="../slideLayouts/slideLayout140.xml"/><Relationship Id="rId6" Type="http://schemas.openxmlformats.org/officeDocument/2006/relationships/slideLayout" Target="../slideLayouts/slideLayout145.xml"/><Relationship Id="rId11" Type="http://schemas.openxmlformats.org/officeDocument/2006/relationships/image" Target="../media/image4.png"/><Relationship Id="rId5" Type="http://schemas.openxmlformats.org/officeDocument/2006/relationships/slideLayout" Target="../slideLayouts/slideLayout144.xml"/><Relationship Id="rId10" Type="http://schemas.openxmlformats.org/officeDocument/2006/relationships/image" Target="../media/image3.png"/><Relationship Id="rId4" Type="http://schemas.openxmlformats.org/officeDocument/2006/relationships/slideLayout" Target="../slideLayouts/slideLayout143.xml"/><Relationship Id="rId9" Type="http://schemas.openxmlformats.org/officeDocument/2006/relationships/theme" Target="../theme/theme1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image" Target="../media/image4.pn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image" Target="../media/image3.png"/><Relationship Id="rId5" Type="http://schemas.openxmlformats.org/officeDocument/2006/relationships/slideLayout" Target="../slideLayouts/slideLayout7.xml"/><Relationship Id="rId10" Type="http://schemas.openxmlformats.org/officeDocument/2006/relationships/theme" Target="../theme/theme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155.xml"/><Relationship Id="rId3" Type="http://schemas.openxmlformats.org/officeDocument/2006/relationships/slideLayout" Target="../slideLayouts/slideLayout150.xml"/><Relationship Id="rId7" Type="http://schemas.openxmlformats.org/officeDocument/2006/relationships/slideLayout" Target="../slideLayouts/slideLayout154.xml"/><Relationship Id="rId2" Type="http://schemas.openxmlformats.org/officeDocument/2006/relationships/slideLayout" Target="../slideLayouts/slideLayout149.xml"/><Relationship Id="rId1" Type="http://schemas.openxmlformats.org/officeDocument/2006/relationships/slideLayout" Target="../slideLayouts/slideLayout148.xml"/><Relationship Id="rId6" Type="http://schemas.openxmlformats.org/officeDocument/2006/relationships/slideLayout" Target="../slideLayouts/slideLayout153.xml"/><Relationship Id="rId11" Type="http://schemas.openxmlformats.org/officeDocument/2006/relationships/image" Target="../media/image7.png"/><Relationship Id="rId5" Type="http://schemas.openxmlformats.org/officeDocument/2006/relationships/slideLayout" Target="../slideLayouts/slideLayout152.xml"/><Relationship Id="rId10" Type="http://schemas.openxmlformats.org/officeDocument/2006/relationships/image" Target="../media/image6.png"/><Relationship Id="rId4" Type="http://schemas.openxmlformats.org/officeDocument/2006/relationships/slideLayout" Target="../slideLayouts/slideLayout151.xml"/><Relationship Id="rId9" Type="http://schemas.openxmlformats.org/officeDocument/2006/relationships/theme" Target="../theme/theme20.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163.xml"/><Relationship Id="rId3" Type="http://schemas.openxmlformats.org/officeDocument/2006/relationships/slideLayout" Target="../slideLayouts/slideLayout158.xml"/><Relationship Id="rId7" Type="http://schemas.openxmlformats.org/officeDocument/2006/relationships/slideLayout" Target="../slideLayouts/slideLayout162.xml"/><Relationship Id="rId2" Type="http://schemas.openxmlformats.org/officeDocument/2006/relationships/slideLayout" Target="../slideLayouts/slideLayout157.xml"/><Relationship Id="rId1" Type="http://schemas.openxmlformats.org/officeDocument/2006/relationships/slideLayout" Target="../slideLayouts/slideLayout156.xml"/><Relationship Id="rId6" Type="http://schemas.openxmlformats.org/officeDocument/2006/relationships/slideLayout" Target="../slideLayouts/slideLayout161.xml"/><Relationship Id="rId11" Type="http://schemas.openxmlformats.org/officeDocument/2006/relationships/image" Target="../media/image4.png"/><Relationship Id="rId5" Type="http://schemas.openxmlformats.org/officeDocument/2006/relationships/slideLayout" Target="../slideLayouts/slideLayout160.xml"/><Relationship Id="rId10" Type="http://schemas.openxmlformats.org/officeDocument/2006/relationships/image" Target="../media/image3.png"/><Relationship Id="rId4" Type="http://schemas.openxmlformats.org/officeDocument/2006/relationships/slideLayout" Target="../slideLayouts/slideLayout159.xml"/><Relationship Id="rId9" Type="http://schemas.openxmlformats.org/officeDocument/2006/relationships/theme" Target="../theme/theme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7.png"/><Relationship Id="rId5" Type="http://schemas.openxmlformats.org/officeDocument/2006/relationships/slideLayout" Target="../slideLayouts/slideLayout16.xml"/><Relationship Id="rId10" Type="http://schemas.openxmlformats.org/officeDocument/2006/relationships/image" Target="../media/image6.png"/><Relationship Id="rId4" Type="http://schemas.openxmlformats.org/officeDocument/2006/relationships/slideLayout" Target="../slideLayouts/slideLayout15.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image" Target="../media/image7.png"/><Relationship Id="rId5" Type="http://schemas.openxmlformats.org/officeDocument/2006/relationships/slideLayout" Target="../slideLayouts/slideLayout24.xml"/><Relationship Id="rId10" Type="http://schemas.openxmlformats.org/officeDocument/2006/relationships/image" Target="../media/image6.png"/><Relationship Id="rId4" Type="http://schemas.openxmlformats.org/officeDocument/2006/relationships/slideLayout" Target="../slideLayouts/slideLayout23.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image" Target="../media/image4.png"/><Relationship Id="rId5" Type="http://schemas.openxmlformats.org/officeDocument/2006/relationships/slideLayout" Target="../slideLayouts/slideLayout32.xml"/><Relationship Id="rId10" Type="http://schemas.openxmlformats.org/officeDocument/2006/relationships/image" Target="../media/image3.png"/><Relationship Id="rId4" Type="http://schemas.openxmlformats.org/officeDocument/2006/relationships/slideLayout" Target="../slideLayouts/slideLayout31.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image" Target="../media/image4.png"/><Relationship Id="rId5" Type="http://schemas.openxmlformats.org/officeDocument/2006/relationships/slideLayout" Target="../slideLayouts/slideLayout40.xml"/><Relationship Id="rId10" Type="http://schemas.openxmlformats.org/officeDocument/2006/relationships/image" Target="../media/image3.png"/><Relationship Id="rId4" Type="http://schemas.openxmlformats.org/officeDocument/2006/relationships/slideLayout" Target="../slideLayouts/slideLayout39.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image" Target="../media/image4.png"/><Relationship Id="rId5" Type="http://schemas.openxmlformats.org/officeDocument/2006/relationships/slideLayout" Target="../slideLayouts/slideLayout48.xml"/><Relationship Id="rId10" Type="http://schemas.openxmlformats.org/officeDocument/2006/relationships/image" Target="../media/image3.png"/><Relationship Id="rId4" Type="http://schemas.openxmlformats.org/officeDocument/2006/relationships/slideLayout" Target="../slideLayouts/slideLayout47.xml"/><Relationship Id="rId9"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59.xml"/><Relationship Id="rId3" Type="http://schemas.openxmlformats.org/officeDocument/2006/relationships/slideLayout" Target="../slideLayouts/slideLayout54.xml"/><Relationship Id="rId7" Type="http://schemas.openxmlformats.org/officeDocument/2006/relationships/slideLayout" Target="../slideLayouts/slideLayout58.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image" Target="../media/image7.png"/><Relationship Id="rId5" Type="http://schemas.openxmlformats.org/officeDocument/2006/relationships/slideLayout" Target="../slideLayouts/slideLayout56.xml"/><Relationship Id="rId10" Type="http://schemas.openxmlformats.org/officeDocument/2006/relationships/image" Target="../media/image6.png"/><Relationship Id="rId4" Type="http://schemas.openxmlformats.org/officeDocument/2006/relationships/slideLayout" Target="../slideLayouts/slideLayout55.xml"/><Relationship Id="rId9"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67.xml"/><Relationship Id="rId3" Type="http://schemas.openxmlformats.org/officeDocument/2006/relationships/slideLayout" Target="../slideLayouts/slideLayout62.xml"/><Relationship Id="rId7" Type="http://schemas.openxmlformats.org/officeDocument/2006/relationships/slideLayout" Target="../slideLayouts/slideLayout66.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image" Target="../media/image7.png"/><Relationship Id="rId5" Type="http://schemas.openxmlformats.org/officeDocument/2006/relationships/slideLayout" Target="../slideLayouts/slideLayout64.xml"/><Relationship Id="rId10" Type="http://schemas.openxmlformats.org/officeDocument/2006/relationships/image" Target="../media/image6.png"/><Relationship Id="rId4" Type="http://schemas.openxmlformats.org/officeDocument/2006/relationships/slideLayout" Target="../slideLayouts/slideLayout63.xml"/><Relationship Id="rId9"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4" y="360363"/>
            <a:ext cx="11715751" cy="6140450"/>
          </a:xfrm>
          <a:prstGeom prst="rect">
            <a:avLst/>
          </a:pr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231" tIns="49628" rIns="99231" bIns="49628" anchor="ctr"/>
          <a:lstStyle/>
          <a:p>
            <a:pPr algn="ctr">
              <a:defRPr/>
            </a:pPr>
            <a:endParaRPr lang="th-TH" sz="2800" dirty="0">
              <a:solidFill>
                <a:prstClr val="white"/>
              </a:solidFill>
            </a:endParaRPr>
          </a:p>
        </p:txBody>
      </p:sp>
      <p:sp>
        <p:nvSpPr>
          <p:cNvPr id="14" name="TextBox 13"/>
          <p:cNvSpPr txBox="1"/>
          <p:nvPr/>
        </p:nvSpPr>
        <p:spPr>
          <a:xfrm>
            <a:off x="9340851" y="6508811"/>
            <a:ext cx="2286000" cy="284891"/>
          </a:xfrm>
          <a:prstGeom prst="rect">
            <a:avLst/>
          </a:prstGeom>
          <a:noFill/>
        </p:spPr>
        <p:txBody>
          <a:bodyPr lIns="99231" tIns="49628" rIns="99231" bIns="49628">
            <a:spAutoFit/>
          </a:bodyPr>
          <a:lstStyle/>
          <a:p>
            <a:pPr algn="r">
              <a:defRPr/>
            </a:pPr>
            <a:r>
              <a:rPr lang="en-US" sz="1200" kern="700" dirty="0">
                <a:solidFill>
                  <a:srgbClr val="8782AF"/>
                </a:solidFill>
                <a:cs typeface="Arial" pitchFamily="34" charset="0"/>
              </a:rPr>
              <a:t>www.aidsdatahub.org</a:t>
            </a:r>
            <a:endParaRPr lang="th-TH" sz="1200" kern="700" dirty="0">
              <a:solidFill>
                <a:srgbClr val="8782AF"/>
              </a:solidFill>
            </a:endParaRPr>
          </a:p>
        </p:txBody>
      </p:sp>
      <p:pic>
        <p:nvPicPr>
          <p:cNvPr id="1028" name="Picture 3" descr="color-01.png"/>
          <p:cNvPicPr>
            <a:picLocks noChangeAspect="1"/>
          </p:cNvPicPr>
          <p:nvPr/>
        </p:nvPicPr>
        <p:blipFill>
          <a:blip r:embed="rId4" cstate="print">
            <a:extLst>
              <a:ext uri="{28A0092B-C50C-407E-A947-70E740481C1C}">
                <a14:useLocalDpi xmlns:a14="http://schemas.microsoft.com/office/drawing/2010/main" val="0"/>
              </a:ext>
            </a:extLst>
          </a:blip>
          <a:srcRect b="10271"/>
          <a:stretch>
            <a:fillRect/>
          </a:stretch>
        </p:blipFill>
        <p:spPr bwMode="auto">
          <a:xfrm>
            <a:off x="3327404" y="1189038"/>
            <a:ext cx="7488767" cy="531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4655454"/>
      </p:ext>
    </p:extLst>
  </p:cSld>
  <p:clrMap bg1="lt1" tx1="dk1" bg2="lt2" tx2="dk2" accent1="accent1" accent2="accent2" accent3="accent3" accent4="accent4" accent5="accent5" accent6="accent6" hlink="hlink" folHlink="folHlink"/>
  <p:sldLayoutIdLst>
    <p:sldLayoutId id="2147483661" r:id="rId1"/>
    <p:sldLayoutId id="2147483662" r:id="rId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cs typeface="Cordia New" pitchFamily="34" charset="-34"/>
        </a:defRPr>
      </a:lvl2pPr>
      <a:lvl3pPr algn="ctr" rtl="0" eaLnBrk="0" fontAlgn="base" hangingPunct="0">
        <a:spcBef>
          <a:spcPct val="0"/>
        </a:spcBef>
        <a:spcAft>
          <a:spcPct val="0"/>
        </a:spcAft>
        <a:defRPr sz="4400">
          <a:solidFill>
            <a:schemeClr val="tx1"/>
          </a:solidFill>
          <a:latin typeface="Arial" pitchFamily="34" charset="0"/>
          <a:cs typeface="Cordia New" pitchFamily="34" charset="-34"/>
        </a:defRPr>
      </a:lvl3pPr>
      <a:lvl4pPr algn="ctr" rtl="0" eaLnBrk="0" fontAlgn="base" hangingPunct="0">
        <a:spcBef>
          <a:spcPct val="0"/>
        </a:spcBef>
        <a:spcAft>
          <a:spcPct val="0"/>
        </a:spcAft>
        <a:defRPr sz="4400">
          <a:solidFill>
            <a:schemeClr val="tx1"/>
          </a:solidFill>
          <a:latin typeface="Arial" pitchFamily="34" charset="0"/>
          <a:cs typeface="Cordia New" pitchFamily="34" charset="-34"/>
        </a:defRPr>
      </a:lvl4pPr>
      <a:lvl5pPr algn="ctr" rtl="0" eaLnBrk="0" fontAlgn="base" hangingPunct="0">
        <a:spcBef>
          <a:spcPct val="0"/>
        </a:spcBef>
        <a:spcAft>
          <a:spcPct val="0"/>
        </a:spcAft>
        <a:defRPr sz="4400">
          <a:solidFill>
            <a:schemeClr val="tx1"/>
          </a:solidFill>
          <a:latin typeface="Arial" pitchFamily="34" charset="0"/>
          <a:cs typeface="Cordia New" pitchFamily="34" charset="-34"/>
        </a:defRPr>
      </a:lvl5pPr>
      <a:lvl6pPr marL="455602" algn="ctr" rtl="0" fontAlgn="base">
        <a:spcBef>
          <a:spcPct val="0"/>
        </a:spcBef>
        <a:spcAft>
          <a:spcPct val="0"/>
        </a:spcAft>
        <a:defRPr sz="4400">
          <a:solidFill>
            <a:schemeClr val="tx1"/>
          </a:solidFill>
          <a:latin typeface="Arial" pitchFamily="34" charset="0"/>
          <a:cs typeface="Cordia New" pitchFamily="34" charset="-34"/>
        </a:defRPr>
      </a:lvl6pPr>
      <a:lvl7pPr marL="911198" algn="ctr" rtl="0" fontAlgn="base">
        <a:spcBef>
          <a:spcPct val="0"/>
        </a:spcBef>
        <a:spcAft>
          <a:spcPct val="0"/>
        </a:spcAft>
        <a:defRPr sz="4400">
          <a:solidFill>
            <a:schemeClr val="tx1"/>
          </a:solidFill>
          <a:latin typeface="Arial" pitchFamily="34" charset="0"/>
          <a:cs typeface="Cordia New" pitchFamily="34" charset="-34"/>
        </a:defRPr>
      </a:lvl7pPr>
      <a:lvl8pPr marL="1366798" algn="ctr" rtl="0" fontAlgn="base">
        <a:spcBef>
          <a:spcPct val="0"/>
        </a:spcBef>
        <a:spcAft>
          <a:spcPct val="0"/>
        </a:spcAft>
        <a:defRPr sz="4400">
          <a:solidFill>
            <a:schemeClr val="tx1"/>
          </a:solidFill>
          <a:latin typeface="Arial" pitchFamily="34" charset="0"/>
          <a:cs typeface="Cordia New" pitchFamily="34" charset="-34"/>
        </a:defRPr>
      </a:lvl8pPr>
      <a:lvl9pPr marL="1822369" algn="ctr" rtl="0" fontAlgn="base">
        <a:spcBef>
          <a:spcPct val="0"/>
        </a:spcBef>
        <a:spcAft>
          <a:spcPct val="0"/>
        </a:spcAft>
        <a:defRPr sz="4400">
          <a:solidFill>
            <a:schemeClr val="tx1"/>
          </a:solidFill>
          <a:latin typeface="Arial" pitchFamily="34" charset="0"/>
          <a:cs typeface="Cordia New" pitchFamily="34" charset="-34"/>
        </a:defRPr>
      </a:lvl9pPr>
    </p:titleStyle>
    <p:bodyStyle>
      <a:lvl1pPr marL="341698" indent="-341698"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0352" indent="-284735"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38998" indent="-22781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594575" indent="-227810" algn="l" rtl="0" eaLnBrk="0" fontAlgn="base" hangingPunct="0">
        <a:spcBef>
          <a:spcPct val="20000"/>
        </a:spcBef>
        <a:spcAft>
          <a:spcPct val="0"/>
        </a:spcAft>
        <a:buFont typeface="Arial" pitchFamily="34" charset="0"/>
        <a:buChar char="–"/>
        <a:defRPr sz="2100" kern="1200">
          <a:solidFill>
            <a:schemeClr val="tx1"/>
          </a:solidFill>
          <a:latin typeface="+mn-lt"/>
          <a:ea typeface="+mn-ea"/>
          <a:cs typeface="+mn-cs"/>
        </a:defRPr>
      </a:lvl4pPr>
      <a:lvl5pPr marL="2050178" indent="-227810" algn="l" rtl="0" eaLnBrk="0" fontAlgn="base" hangingPunct="0">
        <a:spcBef>
          <a:spcPct val="20000"/>
        </a:spcBef>
        <a:spcAft>
          <a:spcPct val="0"/>
        </a:spcAft>
        <a:buFont typeface="Arial" pitchFamily="34" charset="0"/>
        <a:buChar char="»"/>
        <a:defRPr sz="2100" kern="1200">
          <a:solidFill>
            <a:schemeClr val="tx1"/>
          </a:solidFill>
          <a:latin typeface="+mn-lt"/>
          <a:ea typeface="+mn-ea"/>
          <a:cs typeface="+mn-cs"/>
        </a:defRPr>
      </a:lvl5pPr>
      <a:lvl6pPr marL="2505797" indent="-227810" algn="l" defTabSz="911198"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61397" indent="-227810" algn="l" defTabSz="911198"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16966" indent="-227810" algn="l" defTabSz="911198"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2546" indent="-227810" algn="l" defTabSz="911198"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1198" rtl="0" eaLnBrk="1" latinLnBrk="0" hangingPunct="1">
        <a:defRPr sz="2800" kern="1200">
          <a:solidFill>
            <a:schemeClr val="tx1"/>
          </a:solidFill>
          <a:latin typeface="+mn-lt"/>
          <a:ea typeface="+mn-ea"/>
          <a:cs typeface="+mn-cs"/>
        </a:defRPr>
      </a:lvl1pPr>
      <a:lvl2pPr marL="455602" algn="l" defTabSz="911198" rtl="0" eaLnBrk="1" latinLnBrk="0" hangingPunct="1">
        <a:defRPr sz="2800" kern="1200">
          <a:solidFill>
            <a:schemeClr val="tx1"/>
          </a:solidFill>
          <a:latin typeface="+mn-lt"/>
          <a:ea typeface="+mn-ea"/>
          <a:cs typeface="+mn-cs"/>
        </a:defRPr>
      </a:lvl2pPr>
      <a:lvl3pPr marL="911198" algn="l" defTabSz="911198" rtl="0" eaLnBrk="1" latinLnBrk="0" hangingPunct="1">
        <a:defRPr sz="2800" kern="1200">
          <a:solidFill>
            <a:schemeClr val="tx1"/>
          </a:solidFill>
          <a:latin typeface="+mn-lt"/>
          <a:ea typeface="+mn-ea"/>
          <a:cs typeface="+mn-cs"/>
        </a:defRPr>
      </a:lvl3pPr>
      <a:lvl4pPr marL="1366798" algn="l" defTabSz="911198" rtl="0" eaLnBrk="1" latinLnBrk="0" hangingPunct="1">
        <a:defRPr sz="2800" kern="1200">
          <a:solidFill>
            <a:schemeClr val="tx1"/>
          </a:solidFill>
          <a:latin typeface="+mn-lt"/>
          <a:ea typeface="+mn-ea"/>
          <a:cs typeface="+mn-cs"/>
        </a:defRPr>
      </a:lvl4pPr>
      <a:lvl5pPr marL="1822369" algn="l" defTabSz="911198" rtl="0" eaLnBrk="1" latinLnBrk="0" hangingPunct="1">
        <a:defRPr sz="2800" kern="1200">
          <a:solidFill>
            <a:schemeClr val="tx1"/>
          </a:solidFill>
          <a:latin typeface="+mn-lt"/>
          <a:ea typeface="+mn-ea"/>
          <a:cs typeface="+mn-cs"/>
        </a:defRPr>
      </a:lvl5pPr>
      <a:lvl6pPr marL="2277987" algn="l" defTabSz="911198" rtl="0" eaLnBrk="1" latinLnBrk="0" hangingPunct="1">
        <a:defRPr sz="2800" kern="1200">
          <a:solidFill>
            <a:schemeClr val="tx1"/>
          </a:solidFill>
          <a:latin typeface="+mn-lt"/>
          <a:ea typeface="+mn-ea"/>
          <a:cs typeface="+mn-cs"/>
        </a:defRPr>
      </a:lvl6pPr>
      <a:lvl7pPr marL="2733597" algn="l" defTabSz="911198" rtl="0" eaLnBrk="1" latinLnBrk="0" hangingPunct="1">
        <a:defRPr sz="2800" kern="1200">
          <a:solidFill>
            <a:schemeClr val="tx1"/>
          </a:solidFill>
          <a:latin typeface="+mn-lt"/>
          <a:ea typeface="+mn-ea"/>
          <a:cs typeface="+mn-cs"/>
        </a:defRPr>
      </a:lvl7pPr>
      <a:lvl8pPr marL="3189179" algn="l" defTabSz="911198" rtl="0" eaLnBrk="1" latinLnBrk="0" hangingPunct="1">
        <a:defRPr sz="2800" kern="1200">
          <a:solidFill>
            <a:schemeClr val="tx1"/>
          </a:solidFill>
          <a:latin typeface="+mn-lt"/>
          <a:ea typeface="+mn-ea"/>
          <a:cs typeface="+mn-cs"/>
        </a:defRPr>
      </a:lvl8pPr>
      <a:lvl9pPr marL="3644752" algn="l" defTabSz="911198" rtl="0" eaLnBrk="1" latinLnBrk="0" hangingPunct="1">
        <a:defRPr sz="2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48"/>
            <a:ext cx="723900" cy="365125"/>
          </a:xfrm>
          <a:prstGeom prst="rect">
            <a:avLst/>
          </a:prstGeom>
        </p:spPr>
        <p:txBody>
          <a:bodyPr vert="horz" lIns="116898" tIns="58441" rIns="116898" bIns="58441"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68897">
              <a:defRPr/>
            </a:pPr>
            <a:fld id="{79C0BFF6-9B14-4446-AF07-628EFEB400B0}" type="slidenum">
              <a:rPr lang="th-TH" smtClean="0">
                <a:solidFill>
                  <a:prstClr val="black">
                    <a:tint val="75000"/>
                  </a:prstClr>
                </a:solidFill>
              </a:rPr>
              <a:pPr defTabSz="1168897">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278" tIns="63640" rIns="127278" bIns="63640" anchor="ctr"/>
          <a:lstStyle/>
          <a:p>
            <a:pPr algn="ctr" defTabSz="1168897">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96"/>
            <a:ext cx="4341284" cy="836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278" tIns="63640" rIns="127278" bIns="63640">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68897"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97" y="800131"/>
            <a:ext cx="4948767" cy="559410"/>
          </a:xfrm>
          <a:prstGeom prst="rect">
            <a:avLst/>
          </a:prstGeom>
          <a:noFill/>
        </p:spPr>
        <p:txBody>
          <a:bodyPr lIns="127278" tIns="63640" rIns="127278" bIns="63640">
            <a:spAutoFit/>
          </a:bodyPr>
          <a:lstStyle/>
          <a:p>
            <a:pPr defTabSz="1168897">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278" tIns="63640" rIns="127278" bIns="63640" anchor="ctr"/>
          <a:lstStyle/>
          <a:p>
            <a:pPr algn="ctr" defTabSz="1168897">
              <a:defRPr/>
            </a:pPr>
            <a:endParaRPr lang="th-TH" sz="3600" dirty="0">
              <a:solidFill>
                <a:prstClr val="white"/>
              </a:solidFill>
            </a:endParaRPr>
          </a:p>
        </p:txBody>
      </p:sp>
      <p:sp>
        <p:nvSpPr>
          <p:cNvPr id="12" name="TextBox 11"/>
          <p:cNvSpPr txBox="1"/>
          <p:nvPr/>
        </p:nvSpPr>
        <p:spPr>
          <a:xfrm>
            <a:off x="9290163" y="301665"/>
            <a:ext cx="2220383" cy="518133"/>
          </a:xfrm>
          <a:prstGeom prst="rect">
            <a:avLst/>
          </a:prstGeom>
          <a:noFill/>
          <a:effectLst>
            <a:outerShdw blurRad="50800" dist="38100" dir="5400000" algn="t" rotWithShape="0">
              <a:prstClr val="black">
                <a:alpha val="40000"/>
              </a:prstClr>
            </a:outerShdw>
          </a:effectLst>
        </p:spPr>
        <p:txBody>
          <a:bodyPr lIns="116898" tIns="58441" rIns="116898" bIns="58441">
            <a:spAutoFit/>
          </a:bodyPr>
          <a:lstStyle/>
          <a:p>
            <a:pPr algn="r" defTabSz="1168897">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98855714"/>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4459" algn="ctr" rtl="0" fontAlgn="base">
        <a:spcBef>
          <a:spcPct val="0"/>
        </a:spcBef>
        <a:spcAft>
          <a:spcPct val="0"/>
        </a:spcAft>
        <a:defRPr sz="5600">
          <a:solidFill>
            <a:schemeClr val="tx1"/>
          </a:solidFill>
          <a:latin typeface="Arial" pitchFamily="34" charset="0"/>
          <a:cs typeface="Cordia New" pitchFamily="34" charset="-34"/>
        </a:defRPr>
      </a:lvl6pPr>
      <a:lvl7pPr marL="1168897" algn="ctr" rtl="0" fontAlgn="base">
        <a:spcBef>
          <a:spcPct val="0"/>
        </a:spcBef>
        <a:spcAft>
          <a:spcPct val="0"/>
        </a:spcAft>
        <a:defRPr sz="5600">
          <a:solidFill>
            <a:schemeClr val="tx1"/>
          </a:solidFill>
          <a:latin typeface="Arial" pitchFamily="34" charset="0"/>
          <a:cs typeface="Cordia New" pitchFamily="34" charset="-34"/>
        </a:defRPr>
      </a:lvl7pPr>
      <a:lvl8pPr marL="1753318" algn="ctr" rtl="0" fontAlgn="base">
        <a:spcBef>
          <a:spcPct val="0"/>
        </a:spcBef>
        <a:spcAft>
          <a:spcPct val="0"/>
        </a:spcAft>
        <a:defRPr sz="5600">
          <a:solidFill>
            <a:schemeClr val="tx1"/>
          </a:solidFill>
          <a:latin typeface="Arial" pitchFamily="34" charset="0"/>
          <a:cs typeface="Cordia New" pitchFamily="34" charset="-34"/>
        </a:defRPr>
      </a:lvl8pPr>
      <a:lvl9pPr marL="2337782"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8312" indent="-438312"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49709" indent="-365302"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1086" indent="-292234"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5553" indent="-292234"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0010" indent="-292234"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14457" indent="-292234" algn="l" defTabSz="1168897"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798892" indent="-292234" algn="l" defTabSz="1168897"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83336" indent="-292234" algn="l" defTabSz="1168897"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67744" indent="-292234" algn="l" defTabSz="1168897"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68897" rtl="0" eaLnBrk="1" latinLnBrk="0" hangingPunct="1">
        <a:defRPr sz="3600" kern="1200">
          <a:solidFill>
            <a:schemeClr val="tx1"/>
          </a:solidFill>
          <a:latin typeface="+mn-lt"/>
          <a:ea typeface="+mn-ea"/>
          <a:cs typeface="+mn-cs"/>
        </a:defRPr>
      </a:lvl1pPr>
      <a:lvl2pPr marL="584459" algn="l" defTabSz="1168897" rtl="0" eaLnBrk="1" latinLnBrk="0" hangingPunct="1">
        <a:defRPr sz="3600" kern="1200">
          <a:solidFill>
            <a:schemeClr val="tx1"/>
          </a:solidFill>
          <a:latin typeface="+mn-lt"/>
          <a:ea typeface="+mn-ea"/>
          <a:cs typeface="+mn-cs"/>
        </a:defRPr>
      </a:lvl2pPr>
      <a:lvl3pPr marL="1168897" algn="l" defTabSz="1168897" rtl="0" eaLnBrk="1" latinLnBrk="0" hangingPunct="1">
        <a:defRPr sz="3600" kern="1200">
          <a:solidFill>
            <a:schemeClr val="tx1"/>
          </a:solidFill>
          <a:latin typeface="+mn-lt"/>
          <a:ea typeface="+mn-ea"/>
          <a:cs typeface="+mn-cs"/>
        </a:defRPr>
      </a:lvl3pPr>
      <a:lvl4pPr marL="1753318" algn="l" defTabSz="1168897" rtl="0" eaLnBrk="1" latinLnBrk="0" hangingPunct="1">
        <a:defRPr sz="3600" kern="1200">
          <a:solidFill>
            <a:schemeClr val="tx1"/>
          </a:solidFill>
          <a:latin typeface="+mn-lt"/>
          <a:ea typeface="+mn-ea"/>
          <a:cs typeface="+mn-cs"/>
        </a:defRPr>
      </a:lvl4pPr>
      <a:lvl5pPr marL="2337782" algn="l" defTabSz="1168897" rtl="0" eaLnBrk="1" latinLnBrk="0" hangingPunct="1">
        <a:defRPr sz="3600" kern="1200">
          <a:solidFill>
            <a:schemeClr val="tx1"/>
          </a:solidFill>
          <a:latin typeface="+mn-lt"/>
          <a:ea typeface="+mn-ea"/>
          <a:cs typeface="+mn-cs"/>
        </a:defRPr>
      </a:lvl5pPr>
      <a:lvl6pPr marL="2922225" algn="l" defTabSz="1168897" rtl="0" eaLnBrk="1" latinLnBrk="0" hangingPunct="1">
        <a:defRPr sz="3600" kern="1200">
          <a:solidFill>
            <a:schemeClr val="tx1"/>
          </a:solidFill>
          <a:latin typeface="+mn-lt"/>
          <a:ea typeface="+mn-ea"/>
          <a:cs typeface="+mn-cs"/>
        </a:defRPr>
      </a:lvl6pPr>
      <a:lvl7pPr marL="3506635" algn="l" defTabSz="1168897" rtl="0" eaLnBrk="1" latinLnBrk="0" hangingPunct="1">
        <a:defRPr sz="3600" kern="1200">
          <a:solidFill>
            <a:schemeClr val="tx1"/>
          </a:solidFill>
          <a:latin typeface="+mn-lt"/>
          <a:ea typeface="+mn-ea"/>
          <a:cs typeface="+mn-cs"/>
        </a:defRPr>
      </a:lvl7pPr>
      <a:lvl8pPr marL="4091116" algn="l" defTabSz="1168897" rtl="0" eaLnBrk="1" latinLnBrk="0" hangingPunct="1">
        <a:defRPr sz="3600" kern="1200">
          <a:solidFill>
            <a:schemeClr val="tx1"/>
          </a:solidFill>
          <a:latin typeface="+mn-lt"/>
          <a:ea typeface="+mn-ea"/>
          <a:cs typeface="+mn-cs"/>
        </a:defRPr>
      </a:lvl8pPr>
      <a:lvl9pPr marL="4675559" algn="l" defTabSz="1168897" rtl="0" eaLnBrk="1" latinLnBrk="0" hangingPunct="1">
        <a:defRPr sz="36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39"/>
            <a:ext cx="723900" cy="365125"/>
          </a:xfrm>
          <a:prstGeom prst="rect">
            <a:avLst/>
          </a:prstGeom>
        </p:spPr>
        <p:txBody>
          <a:bodyPr vert="horz" lIns="116930" tIns="58458" rIns="116930" bIns="58458"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69222">
              <a:defRPr/>
            </a:pPr>
            <a:fld id="{79C0BFF6-9B14-4446-AF07-628EFEB400B0}" type="slidenum">
              <a:rPr lang="th-TH" smtClean="0">
                <a:solidFill>
                  <a:prstClr val="black">
                    <a:tint val="75000"/>
                  </a:prstClr>
                </a:solidFill>
              </a:rPr>
              <a:pPr defTabSz="1169222">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314" tIns="63658" rIns="127314" bIns="63658" anchor="ctr"/>
          <a:lstStyle/>
          <a:p>
            <a:pPr algn="ctr" defTabSz="1169222">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72"/>
            <a:ext cx="4341284" cy="836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314" tIns="63658" rIns="127314" bIns="63658">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69222"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87" y="800134"/>
            <a:ext cx="4948767" cy="559447"/>
          </a:xfrm>
          <a:prstGeom prst="rect">
            <a:avLst/>
          </a:prstGeom>
          <a:noFill/>
        </p:spPr>
        <p:txBody>
          <a:bodyPr lIns="127314" tIns="63658" rIns="127314" bIns="63658">
            <a:spAutoFit/>
          </a:bodyPr>
          <a:lstStyle/>
          <a:p>
            <a:pPr defTabSz="1169222">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314" tIns="63658" rIns="127314" bIns="63658" anchor="ctr"/>
          <a:lstStyle/>
          <a:p>
            <a:pPr algn="ctr" defTabSz="1169222">
              <a:defRPr/>
            </a:pPr>
            <a:endParaRPr lang="th-TH" sz="3600" dirty="0">
              <a:solidFill>
                <a:prstClr val="white"/>
              </a:solidFill>
            </a:endParaRPr>
          </a:p>
        </p:txBody>
      </p:sp>
      <p:sp>
        <p:nvSpPr>
          <p:cNvPr id="12" name="TextBox 11"/>
          <p:cNvSpPr txBox="1"/>
          <p:nvPr/>
        </p:nvSpPr>
        <p:spPr>
          <a:xfrm>
            <a:off x="9290154" y="301658"/>
            <a:ext cx="2220383" cy="518167"/>
          </a:xfrm>
          <a:prstGeom prst="rect">
            <a:avLst/>
          </a:prstGeom>
          <a:noFill/>
          <a:effectLst>
            <a:outerShdw blurRad="50800" dist="38100" dir="5400000" algn="t" rotWithShape="0">
              <a:prstClr val="black">
                <a:alpha val="40000"/>
              </a:prstClr>
            </a:outerShdw>
          </a:effectLst>
        </p:spPr>
        <p:txBody>
          <a:bodyPr lIns="116930" tIns="58458" rIns="116930" bIns="58458">
            <a:spAutoFit/>
          </a:bodyPr>
          <a:lstStyle/>
          <a:p>
            <a:pPr algn="r" defTabSz="1169222">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16914971"/>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4621" algn="ctr" rtl="0" fontAlgn="base">
        <a:spcBef>
          <a:spcPct val="0"/>
        </a:spcBef>
        <a:spcAft>
          <a:spcPct val="0"/>
        </a:spcAft>
        <a:defRPr sz="5600">
          <a:solidFill>
            <a:schemeClr val="tx1"/>
          </a:solidFill>
          <a:latin typeface="Arial" pitchFamily="34" charset="0"/>
          <a:cs typeface="Cordia New" pitchFamily="34" charset="-34"/>
        </a:defRPr>
      </a:lvl6pPr>
      <a:lvl7pPr marL="1169222" algn="ctr" rtl="0" fontAlgn="base">
        <a:spcBef>
          <a:spcPct val="0"/>
        </a:spcBef>
        <a:spcAft>
          <a:spcPct val="0"/>
        </a:spcAft>
        <a:defRPr sz="5600">
          <a:solidFill>
            <a:schemeClr val="tx1"/>
          </a:solidFill>
          <a:latin typeface="Arial" pitchFamily="34" charset="0"/>
          <a:cs typeface="Cordia New" pitchFamily="34" charset="-34"/>
        </a:defRPr>
      </a:lvl7pPr>
      <a:lvl8pPr marL="1753812" algn="ctr" rtl="0" fontAlgn="base">
        <a:spcBef>
          <a:spcPct val="0"/>
        </a:spcBef>
        <a:spcAft>
          <a:spcPct val="0"/>
        </a:spcAft>
        <a:defRPr sz="5600">
          <a:solidFill>
            <a:schemeClr val="tx1"/>
          </a:solidFill>
          <a:latin typeface="Arial" pitchFamily="34" charset="0"/>
          <a:cs typeface="Cordia New" pitchFamily="34" charset="-34"/>
        </a:defRPr>
      </a:lvl8pPr>
      <a:lvl9pPr marL="2338437"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8436" indent="-438436"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49977" indent="-365402"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1499" indent="-292315"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6125" indent="-292315"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0746" indent="-292315"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15356" indent="-292315" algn="l" defTabSz="1169222"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799954" indent="-292315" algn="l" defTabSz="1169222"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84562" indent="-292315" algn="l" defTabSz="1169222"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69135" indent="-292315" algn="l" defTabSz="1169222"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69222" rtl="0" eaLnBrk="1" latinLnBrk="0" hangingPunct="1">
        <a:defRPr sz="3600" kern="1200">
          <a:solidFill>
            <a:schemeClr val="tx1"/>
          </a:solidFill>
          <a:latin typeface="+mn-lt"/>
          <a:ea typeface="+mn-ea"/>
          <a:cs typeface="+mn-cs"/>
        </a:defRPr>
      </a:lvl1pPr>
      <a:lvl2pPr marL="584621" algn="l" defTabSz="1169222" rtl="0" eaLnBrk="1" latinLnBrk="0" hangingPunct="1">
        <a:defRPr sz="3600" kern="1200">
          <a:solidFill>
            <a:schemeClr val="tx1"/>
          </a:solidFill>
          <a:latin typeface="+mn-lt"/>
          <a:ea typeface="+mn-ea"/>
          <a:cs typeface="+mn-cs"/>
        </a:defRPr>
      </a:lvl2pPr>
      <a:lvl3pPr marL="1169222" algn="l" defTabSz="1169222" rtl="0" eaLnBrk="1" latinLnBrk="0" hangingPunct="1">
        <a:defRPr sz="3600" kern="1200">
          <a:solidFill>
            <a:schemeClr val="tx1"/>
          </a:solidFill>
          <a:latin typeface="+mn-lt"/>
          <a:ea typeface="+mn-ea"/>
          <a:cs typeface="+mn-cs"/>
        </a:defRPr>
      </a:lvl3pPr>
      <a:lvl4pPr marL="1753812" algn="l" defTabSz="1169222" rtl="0" eaLnBrk="1" latinLnBrk="0" hangingPunct="1">
        <a:defRPr sz="3600" kern="1200">
          <a:solidFill>
            <a:schemeClr val="tx1"/>
          </a:solidFill>
          <a:latin typeface="+mn-lt"/>
          <a:ea typeface="+mn-ea"/>
          <a:cs typeface="+mn-cs"/>
        </a:defRPr>
      </a:lvl4pPr>
      <a:lvl5pPr marL="2338437" algn="l" defTabSz="1169222" rtl="0" eaLnBrk="1" latinLnBrk="0" hangingPunct="1">
        <a:defRPr sz="3600" kern="1200">
          <a:solidFill>
            <a:schemeClr val="tx1"/>
          </a:solidFill>
          <a:latin typeface="+mn-lt"/>
          <a:ea typeface="+mn-ea"/>
          <a:cs typeface="+mn-cs"/>
        </a:defRPr>
      </a:lvl5pPr>
      <a:lvl6pPr marL="2923042" algn="l" defTabSz="1169222" rtl="0" eaLnBrk="1" latinLnBrk="0" hangingPunct="1">
        <a:defRPr sz="3600" kern="1200">
          <a:solidFill>
            <a:schemeClr val="tx1"/>
          </a:solidFill>
          <a:latin typeface="+mn-lt"/>
          <a:ea typeface="+mn-ea"/>
          <a:cs typeface="+mn-cs"/>
        </a:defRPr>
      </a:lvl6pPr>
      <a:lvl7pPr marL="3507621" algn="l" defTabSz="1169222" rtl="0" eaLnBrk="1" latinLnBrk="0" hangingPunct="1">
        <a:defRPr sz="3600" kern="1200">
          <a:solidFill>
            <a:schemeClr val="tx1"/>
          </a:solidFill>
          <a:latin typeface="+mn-lt"/>
          <a:ea typeface="+mn-ea"/>
          <a:cs typeface="+mn-cs"/>
        </a:defRPr>
      </a:lvl7pPr>
      <a:lvl8pPr marL="4092262" algn="l" defTabSz="1169222" rtl="0" eaLnBrk="1" latinLnBrk="0" hangingPunct="1">
        <a:defRPr sz="3600" kern="1200">
          <a:solidFill>
            <a:schemeClr val="tx1"/>
          </a:solidFill>
          <a:latin typeface="+mn-lt"/>
          <a:ea typeface="+mn-ea"/>
          <a:cs typeface="+mn-cs"/>
        </a:defRPr>
      </a:lvl8pPr>
      <a:lvl9pPr marL="4676869" algn="l" defTabSz="1169222" rtl="0" eaLnBrk="1" latinLnBrk="0" hangingPunct="1">
        <a:defRPr sz="36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30"/>
            <a:ext cx="723900" cy="365125"/>
          </a:xfrm>
          <a:prstGeom prst="rect">
            <a:avLst/>
          </a:prstGeom>
        </p:spPr>
        <p:txBody>
          <a:bodyPr vert="horz" lIns="116966" tIns="58477" rIns="116966" bIns="58477"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69593">
              <a:defRPr/>
            </a:pPr>
            <a:fld id="{79C0BFF6-9B14-4446-AF07-628EFEB400B0}" type="slidenum">
              <a:rPr lang="th-TH" smtClean="0">
                <a:solidFill>
                  <a:prstClr val="black">
                    <a:tint val="75000"/>
                  </a:prstClr>
                </a:solidFill>
              </a:rPr>
              <a:pPr defTabSz="1169593">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355" tIns="63678" rIns="127355" bIns="63678" anchor="ctr"/>
          <a:lstStyle/>
          <a:p>
            <a:pPr algn="ctr" defTabSz="1169593">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71"/>
            <a:ext cx="4341284" cy="836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355" tIns="63678" rIns="127355" bIns="63678">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69593"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77" y="800134"/>
            <a:ext cx="4948767" cy="559487"/>
          </a:xfrm>
          <a:prstGeom prst="rect">
            <a:avLst/>
          </a:prstGeom>
          <a:noFill/>
        </p:spPr>
        <p:txBody>
          <a:bodyPr lIns="127355" tIns="63678" rIns="127355" bIns="63678">
            <a:spAutoFit/>
          </a:bodyPr>
          <a:lstStyle/>
          <a:p>
            <a:pPr defTabSz="1169593">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355" tIns="63678" rIns="127355" bIns="63678" anchor="ctr"/>
          <a:lstStyle/>
          <a:p>
            <a:pPr algn="ctr" defTabSz="1169593">
              <a:defRPr/>
            </a:pPr>
            <a:endParaRPr lang="th-TH" sz="3600" dirty="0">
              <a:solidFill>
                <a:prstClr val="white"/>
              </a:solidFill>
            </a:endParaRPr>
          </a:p>
        </p:txBody>
      </p:sp>
      <p:sp>
        <p:nvSpPr>
          <p:cNvPr id="12" name="TextBox 11"/>
          <p:cNvSpPr txBox="1"/>
          <p:nvPr/>
        </p:nvSpPr>
        <p:spPr>
          <a:xfrm>
            <a:off x="9290143" y="301652"/>
            <a:ext cx="2220383" cy="518206"/>
          </a:xfrm>
          <a:prstGeom prst="rect">
            <a:avLst/>
          </a:prstGeom>
          <a:noFill/>
          <a:effectLst>
            <a:outerShdw blurRad="50800" dist="38100" dir="5400000" algn="t" rotWithShape="0">
              <a:prstClr val="black">
                <a:alpha val="40000"/>
              </a:prstClr>
            </a:outerShdw>
          </a:effectLst>
        </p:spPr>
        <p:txBody>
          <a:bodyPr lIns="116966" tIns="58477" rIns="116966" bIns="58477">
            <a:spAutoFit/>
          </a:bodyPr>
          <a:lstStyle/>
          <a:p>
            <a:pPr algn="r" defTabSz="1169593">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78389973"/>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69" r:id="rId3"/>
    <p:sldLayoutId id="2147483870" r:id="rId4"/>
    <p:sldLayoutId id="2147483871" r:id="rId5"/>
    <p:sldLayoutId id="2147483872" r:id="rId6"/>
    <p:sldLayoutId id="2147483873" r:id="rId7"/>
    <p:sldLayoutId id="2147483874"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4806" algn="ctr" rtl="0" fontAlgn="base">
        <a:spcBef>
          <a:spcPct val="0"/>
        </a:spcBef>
        <a:spcAft>
          <a:spcPct val="0"/>
        </a:spcAft>
        <a:defRPr sz="5600">
          <a:solidFill>
            <a:schemeClr val="tx1"/>
          </a:solidFill>
          <a:latin typeface="Arial" pitchFamily="34" charset="0"/>
          <a:cs typeface="Cordia New" pitchFamily="34" charset="-34"/>
        </a:defRPr>
      </a:lvl6pPr>
      <a:lvl7pPr marL="1169593" algn="ctr" rtl="0" fontAlgn="base">
        <a:spcBef>
          <a:spcPct val="0"/>
        </a:spcBef>
        <a:spcAft>
          <a:spcPct val="0"/>
        </a:spcAft>
        <a:defRPr sz="5600">
          <a:solidFill>
            <a:schemeClr val="tx1"/>
          </a:solidFill>
          <a:latin typeface="Arial" pitchFamily="34" charset="0"/>
          <a:cs typeface="Cordia New" pitchFamily="34" charset="-34"/>
        </a:defRPr>
      </a:lvl7pPr>
      <a:lvl8pPr marL="1754375" algn="ctr" rtl="0" fontAlgn="base">
        <a:spcBef>
          <a:spcPct val="0"/>
        </a:spcBef>
        <a:spcAft>
          <a:spcPct val="0"/>
        </a:spcAft>
        <a:defRPr sz="5600">
          <a:solidFill>
            <a:schemeClr val="tx1"/>
          </a:solidFill>
          <a:latin typeface="Arial" pitchFamily="34" charset="0"/>
          <a:cs typeface="Cordia New" pitchFamily="34" charset="-34"/>
        </a:defRPr>
      </a:lvl8pPr>
      <a:lvl9pPr marL="2339186"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8580" indent="-438580"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50283" indent="-365517"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1968" indent="-292408"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6780" indent="-292408"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1587" indent="-292408"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16385" indent="-292408" algn="l" defTabSz="1169593"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01170" indent="-292408" algn="l" defTabSz="1169593"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85967" indent="-292408" algn="l" defTabSz="1169593"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70724" indent="-292408" algn="l" defTabSz="1169593"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69593" rtl="0" eaLnBrk="1" latinLnBrk="0" hangingPunct="1">
        <a:defRPr sz="3600" kern="1200">
          <a:solidFill>
            <a:schemeClr val="tx1"/>
          </a:solidFill>
          <a:latin typeface="+mn-lt"/>
          <a:ea typeface="+mn-ea"/>
          <a:cs typeface="+mn-cs"/>
        </a:defRPr>
      </a:lvl1pPr>
      <a:lvl2pPr marL="584806" algn="l" defTabSz="1169593" rtl="0" eaLnBrk="1" latinLnBrk="0" hangingPunct="1">
        <a:defRPr sz="3600" kern="1200">
          <a:solidFill>
            <a:schemeClr val="tx1"/>
          </a:solidFill>
          <a:latin typeface="+mn-lt"/>
          <a:ea typeface="+mn-ea"/>
          <a:cs typeface="+mn-cs"/>
        </a:defRPr>
      </a:lvl2pPr>
      <a:lvl3pPr marL="1169593" algn="l" defTabSz="1169593" rtl="0" eaLnBrk="1" latinLnBrk="0" hangingPunct="1">
        <a:defRPr sz="3600" kern="1200">
          <a:solidFill>
            <a:schemeClr val="tx1"/>
          </a:solidFill>
          <a:latin typeface="+mn-lt"/>
          <a:ea typeface="+mn-ea"/>
          <a:cs typeface="+mn-cs"/>
        </a:defRPr>
      </a:lvl3pPr>
      <a:lvl4pPr marL="1754375" algn="l" defTabSz="1169593" rtl="0" eaLnBrk="1" latinLnBrk="0" hangingPunct="1">
        <a:defRPr sz="3600" kern="1200">
          <a:solidFill>
            <a:schemeClr val="tx1"/>
          </a:solidFill>
          <a:latin typeface="+mn-lt"/>
          <a:ea typeface="+mn-ea"/>
          <a:cs typeface="+mn-cs"/>
        </a:defRPr>
      </a:lvl4pPr>
      <a:lvl5pPr marL="2339186" algn="l" defTabSz="1169593" rtl="0" eaLnBrk="1" latinLnBrk="0" hangingPunct="1">
        <a:defRPr sz="3600" kern="1200">
          <a:solidFill>
            <a:schemeClr val="tx1"/>
          </a:solidFill>
          <a:latin typeface="+mn-lt"/>
          <a:ea typeface="+mn-ea"/>
          <a:cs typeface="+mn-cs"/>
        </a:defRPr>
      </a:lvl5pPr>
      <a:lvl6pPr marL="2923975" algn="l" defTabSz="1169593" rtl="0" eaLnBrk="1" latinLnBrk="0" hangingPunct="1">
        <a:defRPr sz="3600" kern="1200">
          <a:solidFill>
            <a:schemeClr val="tx1"/>
          </a:solidFill>
          <a:latin typeface="+mn-lt"/>
          <a:ea typeface="+mn-ea"/>
          <a:cs typeface="+mn-cs"/>
        </a:defRPr>
      </a:lvl6pPr>
      <a:lvl7pPr marL="3508748" algn="l" defTabSz="1169593" rtl="0" eaLnBrk="1" latinLnBrk="0" hangingPunct="1">
        <a:defRPr sz="3600" kern="1200">
          <a:solidFill>
            <a:schemeClr val="tx1"/>
          </a:solidFill>
          <a:latin typeface="+mn-lt"/>
          <a:ea typeface="+mn-ea"/>
          <a:cs typeface="+mn-cs"/>
        </a:defRPr>
      </a:lvl7pPr>
      <a:lvl8pPr marL="4093571" algn="l" defTabSz="1169593" rtl="0" eaLnBrk="1" latinLnBrk="0" hangingPunct="1">
        <a:defRPr sz="3600" kern="1200">
          <a:solidFill>
            <a:schemeClr val="tx1"/>
          </a:solidFill>
          <a:latin typeface="+mn-lt"/>
          <a:ea typeface="+mn-ea"/>
          <a:cs typeface="+mn-cs"/>
        </a:defRPr>
      </a:lvl8pPr>
      <a:lvl9pPr marL="4678367" algn="l" defTabSz="1169593" rtl="0" eaLnBrk="1" latinLnBrk="0" hangingPunct="1">
        <a:defRPr sz="36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19"/>
            <a:ext cx="723900" cy="365125"/>
          </a:xfrm>
          <a:prstGeom prst="rect">
            <a:avLst/>
          </a:prstGeom>
        </p:spPr>
        <p:txBody>
          <a:bodyPr vert="horz" lIns="117007" tIns="58498" rIns="117007" bIns="58498"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70013">
              <a:defRPr/>
            </a:pPr>
            <a:fld id="{79C0BFF6-9B14-4446-AF07-628EFEB400B0}" type="slidenum">
              <a:rPr lang="th-TH" smtClean="0">
                <a:solidFill>
                  <a:prstClr val="black">
                    <a:tint val="75000"/>
                  </a:prstClr>
                </a:solidFill>
              </a:rPr>
              <a:pPr defTabSz="1170013">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401" tIns="63701" rIns="127401" bIns="63701" anchor="ctr"/>
          <a:lstStyle/>
          <a:p>
            <a:pPr algn="ctr" defTabSz="1170013">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71"/>
            <a:ext cx="4341284" cy="836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401" tIns="63701" rIns="127401" bIns="63701">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70013"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65" y="800123"/>
            <a:ext cx="4948767" cy="559533"/>
          </a:xfrm>
          <a:prstGeom prst="rect">
            <a:avLst/>
          </a:prstGeom>
          <a:noFill/>
        </p:spPr>
        <p:txBody>
          <a:bodyPr lIns="127401" tIns="63701" rIns="127401" bIns="63701">
            <a:spAutoFit/>
          </a:bodyPr>
          <a:lstStyle/>
          <a:p>
            <a:pPr defTabSz="1170013">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401" tIns="63701" rIns="127401" bIns="63701" anchor="ctr"/>
          <a:lstStyle/>
          <a:p>
            <a:pPr algn="ctr" defTabSz="1170013">
              <a:defRPr/>
            </a:pPr>
            <a:endParaRPr lang="th-TH" sz="3600" dirty="0">
              <a:solidFill>
                <a:prstClr val="white"/>
              </a:solidFill>
            </a:endParaRPr>
          </a:p>
        </p:txBody>
      </p:sp>
      <p:sp>
        <p:nvSpPr>
          <p:cNvPr id="12" name="TextBox 11"/>
          <p:cNvSpPr txBox="1"/>
          <p:nvPr/>
        </p:nvSpPr>
        <p:spPr>
          <a:xfrm>
            <a:off x="9290131" y="301651"/>
            <a:ext cx="2220383" cy="518248"/>
          </a:xfrm>
          <a:prstGeom prst="rect">
            <a:avLst/>
          </a:prstGeom>
          <a:noFill/>
          <a:effectLst>
            <a:outerShdw blurRad="50800" dist="38100" dir="5400000" algn="t" rotWithShape="0">
              <a:prstClr val="black">
                <a:alpha val="40000"/>
              </a:prstClr>
            </a:outerShdw>
          </a:effectLst>
        </p:spPr>
        <p:txBody>
          <a:bodyPr lIns="117007" tIns="58498" rIns="117007" bIns="58498">
            <a:spAutoFit/>
          </a:bodyPr>
          <a:lstStyle/>
          <a:p>
            <a:pPr algn="r" defTabSz="1170013">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00143284"/>
      </p:ext>
    </p:extLst>
  </p:cSld>
  <p:clrMap bg1="lt1" tx1="dk1" bg2="lt2" tx2="dk2" accent1="accent1" accent2="accent2" accent3="accent3" accent4="accent4" accent5="accent5" accent6="accent6" hlink="hlink" folHlink="folHlink"/>
  <p:sldLayoutIdLst>
    <p:sldLayoutId id="2147483876" r:id="rId1"/>
    <p:sldLayoutId id="2147483877" r:id="rId2"/>
    <p:sldLayoutId id="2147483878" r:id="rId3"/>
    <p:sldLayoutId id="2147483879" r:id="rId4"/>
    <p:sldLayoutId id="2147483880" r:id="rId5"/>
    <p:sldLayoutId id="2147483881" r:id="rId6"/>
    <p:sldLayoutId id="2147483882" r:id="rId7"/>
    <p:sldLayoutId id="2147483883"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5015" algn="ctr" rtl="0" fontAlgn="base">
        <a:spcBef>
          <a:spcPct val="0"/>
        </a:spcBef>
        <a:spcAft>
          <a:spcPct val="0"/>
        </a:spcAft>
        <a:defRPr sz="5600">
          <a:solidFill>
            <a:schemeClr val="tx1"/>
          </a:solidFill>
          <a:latin typeface="Arial" pitchFamily="34" charset="0"/>
          <a:cs typeface="Cordia New" pitchFamily="34" charset="-34"/>
        </a:defRPr>
      </a:lvl6pPr>
      <a:lvl7pPr marL="1170013" algn="ctr" rtl="0" fontAlgn="base">
        <a:spcBef>
          <a:spcPct val="0"/>
        </a:spcBef>
        <a:spcAft>
          <a:spcPct val="0"/>
        </a:spcAft>
        <a:defRPr sz="5600">
          <a:solidFill>
            <a:schemeClr val="tx1"/>
          </a:solidFill>
          <a:latin typeface="Arial" pitchFamily="34" charset="0"/>
          <a:cs typeface="Cordia New" pitchFamily="34" charset="-34"/>
        </a:defRPr>
      </a:lvl7pPr>
      <a:lvl8pPr marL="1755009" algn="ctr" rtl="0" fontAlgn="base">
        <a:spcBef>
          <a:spcPct val="0"/>
        </a:spcBef>
        <a:spcAft>
          <a:spcPct val="0"/>
        </a:spcAft>
        <a:defRPr sz="5600">
          <a:solidFill>
            <a:schemeClr val="tx1"/>
          </a:solidFill>
          <a:latin typeface="Arial" pitchFamily="34" charset="0"/>
          <a:cs typeface="Cordia New" pitchFamily="34" charset="-34"/>
        </a:defRPr>
      </a:lvl8pPr>
      <a:lvl9pPr marL="2340028"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8740" indent="-438740"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50627" indent="-365646"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2499" indent="-292511"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7518" indent="-292511"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2533" indent="-292511"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17542" indent="-292511" algn="l" defTabSz="1170013"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02536" indent="-292511" algn="l" defTabSz="1170013"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87548" indent="-292511" algn="l" defTabSz="1170013"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72516" indent="-292511" algn="l" defTabSz="1170013"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70013" rtl="0" eaLnBrk="1" latinLnBrk="0" hangingPunct="1">
        <a:defRPr sz="3600" kern="1200">
          <a:solidFill>
            <a:schemeClr val="tx1"/>
          </a:solidFill>
          <a:latin typeface="+mn-lt"/>
          <a:ea typeface="+mn-ea"/>
          <a:cs typeface="+mn-cs"/>
        </a:defRPr>
      </a:lvl1pPr>
      <a:lvl2pPr marL="585015" algn="l" defTabSz="1170013" rtl="0" eaLnBrk="1" latinLnBrk="0" hangingPunct="1">
        <a:defRPr sz="3600" kern="1200">
          <a:solidFill>
            <a:schemeClr val="tx1"/>
          </a:solidFill>
          <a:latin typeface="+mn-lt"/>
          <a:ea typeface="+mn-ea"/>
          <a:cs typeface="+mn-cs"/>
        </a:defRPr>
      </a:lvl2pPr>
      <a:lvl3pPr marL="1170013" algn="l" defTabSz="1170013" rtl="0" eaLnBrk="1" latinLnBrk="0" hangingPunct="1">
        <a:defRPr sz="3600" kern="1200">
          <a:solidFill>
            <a:schemeClr val="tx1"/>
          </a:solidFill>
          <a:latin typeface="+mn-lt"/>
          <a:ea typeface="+mn-ea"/>
          <a:cs typeface="+mn-cs"/>
        </a:defRPr>
      </a:lvl3pPr>
      <a:lvl4pPr marL="1755009" algn="l" defTabSz="1170013" rtl="0" eaLnBrk="1" latinLnBrk="0" hangingPunct="1">
        <a:defRPr sz="3600" kern="1200">
          <a:solidFill>
            <a:schemeClr val="tx1"/>
          </a:solidFill>
          <a:latin typeface="+mn-lt"/>
          <a:ea typeface="+mn-ea"/>
          <a:cs typeface="+mn-cs"/>
        </a:defRPr>
      </a:lvl4pPr>
      <a:lvl5pPr marL="2340028" algn="l" defTabSz="1170013" rtl="0" eaLnBrk="1" latinLnBrk="0" hangingPunct="1">
        <a:defRPr sz="3600" kern="1200">
          <a:solidFill>
            <a:schemeClr val="tx1"/>
          </a:solidFill>
          <a:latin typeface="+mn-lt"/>
          <a:ea typeface="+mn-ea"/>
          <a:cs typeface="+mn-cs"/>
        </a:defRPr>
      </a:lvl5pPr>
      <a:lvl6pPr marL="2925025" algn="l" defTabSz="1170013" rtl="0" eaLnBrk="1" latinLnBrk="0" hangingPunct="1">
        <a:defRPr sz="3600" kern="1200">
          <a:solidFill>
            <a:schemeClr val="tx1"/>
          </a:solidFill>
          <a:latin typeface="+mn-lt"/>
          <a:ea typeface="+mn-ea"/>
          <a:cs typeface="+mn-cs"/>
        </a:defRPr>
      </a:lvl6pPr>
      <a:lvl7pPr marL="3510016" algn="l" defTabSz="1170013" rtl="0" eaLnBrk="1" latinLnBrk="0" hangingPunct="1">
        <a:defRPr sz="3600" kern="1200">
          <a:solidFill>
            <a:schemeClr val="tx1"/>
          </a:solidFill>
          <a:latin typeface="+mn-lt"/>
          <a:ea typeface="+mn-ea"/>
          <a:cs typeface="+mn-cs"/>
        </a:defRPr>
      </a:lvl7pPr>
      <a:lvl8pPr marL="4095043" algn="l" defTabSz="1170013" rtl="0" eaLnBrk="1" latinLnBrk="0" hangingPunct="1">
        <a:defRPr sz="3600" kern="1200">
          <a:solidFill>
            <a:schemeClr val="tx1"/>
          </a:solidFill>
          <a:latin typeface="+mn-lt"/>
          <a:ea typeface="+mn-ea"/>
          <a:cs typeface="+mn-cs"/>
        </a:defRPr>
      </a:lvl8pPr>
      <a:lvl9pPr marL="4680051" algn="l" defTabSz="1170013" rtl="0" eaLnBrk="1" latinLnBrk="0" hangingPunct="1">
        <a:defRPr sz="36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06"/>
            <a:ext cx="723900" cy="365125"/>
          </a:xfrm>
          <a:prstGeom prst="rect">
            <a:avLst/>
          </a:prstGeom>
        </p:spPr>
        <p:txBody>
          <a:bodyPr vert="horz" lIns="117057" tIns="58525" rIns="117057" bIns="58525"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70525">
              <a:defRPr/>
            </a:pPr>
            <a:fld id="{79C0BFF6-9B14-4446-AF07-628EFEB400B0}" type="slidenum">
              <a:rPr lang="th-TH" smtClean="0">
                <a:solidFill>
                  <a:prstClr val="black">
                    <a:tint val="75000"/>
                  </a:prstClr>
                </a:solidFill>
              </a:rPr>
              <a:pPr defTabSz="1170525">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458" tIns="63730" rIns="127458" bIns="63730" anchor="ctr"/>
          <a:lstStyle/>
          <a:p>
            <a:pPr algn="ctr" defTabSz="1170525">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81"/>
            <a:ext cx="4341284" cy="836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458" tIns="63730" rIns="127458" bIns="63730">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70525"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50" y="800114"/>
            <a:ext cx="4948767" cy="559592"/>
          </a:xfrm>
          <a:prstGeom prst="rect">
            <a:avLst/>
          </a:prstGeom>
          <a:noFill/>
        </p:spPr>
        <p:txBody>
          <a:bodyPr lIns="127458" tIns="63730" rIns="127458" bIns="63730">
            <a:spAutoFit/>
          </a:bodyPr>
          <a:lstStyle/>
          <a:p>
            <a:pPr defTabSz="1170525">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458" tIns="63730" rIns="127458" bIns="63730" anchor="ctr"/>
          <a:lstStyle/>
          <a:p>
            <a:pPr algn="ctr" defTabSz="1170525">
              <a:defRPr/>
            </a:pPr>
            <a:endParaRPr lang="th-TH" sz="3600" dirty="0">
              <a:solidFill>
                <a:prstClr val="white"/>
              </a:solidFill>
            </a:endParaRPr>
          </a:p>
        </p:txBody>
      </p:sp>
      <p:sp>
        <p:nvSpPr>
          <p:cNvPr id="12" name="TextBox 11"/>
          <p:cNvSpPr txBox="1"/>
          <p:nvPr/>
        </p:nvSpPr>
        <p:spPr>
          <a:xfrm>
            <a:off x="9290117" y="301655"/>
            <a:ext cx="2220383" cy="518303"/>
          </a:xfrm>
          <a:prstGeom prst="rect">
            <a:avLst/>
          </a:prstGeom>
          <a:noFill/>
          <a:effectLst>
            <a:outerShdw blurRad="50800" dist="38100" dir="5400000" algn="t" rotWithShape="0">
              <a:prstClr val="black">
                <a:alpha val="40000"/>
              </a:prstClr>
            </a:outerShdw>
          </a:effectLst>
        </p:spPr>
        <p:txBody>
          <a:bodyPr lIns="117057" tIns="58525" rIns="117057" bIns="58525">
            <a:spAutoFit/>
          </a:bodyPr>
          <a:lstStyle/>
          <a:p>
            <a:pPr algn="r" defTabSz="1170525">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72967225"/>
      </p:ext>
    </p:extLst>
  </p:cSld>
  <p:clrMap bg1="lt1" tx1="dk1" bg2="lt2" tx2="dk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 id="2147483890" r:id="rId6"/>
    <p:sldLayoutId id="2147483891" r:id="rId7"/>
    <p:sldLayoutId id="2147483892"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5271" algn="ctr" rtl="0" fontAlgn="base">
        <a:spcBef>
          <a:spcPct val="0"/>
        </a:spcBef>
        <a:spcAft>
          <a:spcPct val="0"/>
        </a:spcAft>
        <a:defRPr sz="5600">
          <a:solidFill>
            <a:schemeClr val="tx1"/>
          </a:solidFill>
          <a:latin typeface="Arial" pitchFamily="34" charset="0"/>
          <a:cs typeface="Cordia New" pitchFamily="34" charset="-34"/>
        </a:defRPr>
      </a:lvl6pPr>
      <a:lvl7pPr marL="1170525" algn="ctr" rtl="0" fontAlgn="base">
        <a:spcBef>
          <a:spcPct val="0"/>
        </a:spcBef>
        <a:spcAft>
          <a:spcPct val="0"/>
        </a:spcAft>
        <a:defRPr sz="5600">
          <a:solidFill>
            <a:schemeClr val="tx1"/>
          </a:solidFill>
          <a:latin typeface="Arial" pitchFamily="34" charset="0"/>
          <a:cs typeface="Cordia New" pitchFamily="34" charset="-34"/>
        </a:defRPr>
      </a:lvl7pPr>
      <a:lvl8pPr marL="1755785" algn="ctr" rtl="0" fontAlgn="base">
        <a:spcBef>
          <a:spcPct val="0"/>
        </a:spcBef>
        <a:spcAft>
          <a:spcPct val="0"/>
        </a:spcAft>
        <a:defRPr sz="5600">
          <a:solidFill>
            <a:schemeClr val="tx1"/>
          </a:solidFill>
          <a:latin typeface="Arial" pitchFamily="34" charset="0"/>
          <a:cs typeface="Cordia New" pitchFamily="34" charset="-34"/>
        </a:defRPr>
      </a:lvl8pPr>
      <a:lvl9pPr marL="2341058"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8936" indent="-438936"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51047" indent="-365802"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3145" indent="-292638"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8421" indent="-292638"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3690" indent="-292638"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18956" indent="-292638" algn="l" defTabSz="1170525"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04211" indent="-292638" algn="l" defTabSz="1170525"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89480" indent="-292638" algn="l" defTabSz="1170525"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74716" indent="-292638" algn="l" defTabSz="1170525"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70525" rtl="0" eaLnBrk="1" latinLnBrk="0" hangingPunct="1">
        <a:defRPr sz="3600" kern="1200">
          <a:solidFill>
            <a:schemeClr val="tx1"/>
          </a:solidFill>
          <a:latin typeface="+mn-lt"/>
          <a:ea typeface="+mn-ea"/>
          <a:cs typeface="+mn-cs"/>
        </a:defRPr>
      </a:lvl1pPr>
      <a:lvl2pPr marL="585271" algn="l" defTabSz="1170525" rtl="0" eaLnBrk="1" latinLnBrk="0" hangingPunct="1">
        <a:defRPr sz="3600" kern="1200">
          <a:solidFill>
            <a:schemeClr val="tx1"/>
          </a:solidFill>
          <a:latin typeface="+mn-lt"/>
          <a:ea typeface="+mn-ea"/>
          <a:cs typeface="+mn-cs"/>
        </a:defRPr>
      </a:lvl2pPr>
      <a:lvl3pPr marL="1170525" algn="l" defTabSz="1170525" rtl="0" eaLnBrk="1" latinLnBrk="0" hangingPunct="1">
        <a:defRPr sz="3600" kern="1200">
          <a:solidFill>
            <a:schemeClr val="tx1"/>
          </a:solidFill>
          <a:latin typeface="+mn-lt"/>
          <a:ea typeface="+mn-ea"/>
          <a:cs typeface="+mn-cs"/>
        </a:defRPr>
      </a:lvl3pPr>
      <a:lvl4pPr marL="1755785" algn="l" defTabSz="1170525" rtl="0" eaLnBrk="1" latinLnBrk="0" hangingPunct="1">
        <a:defRPr sz="3600" kern="1200">
          <a:solidFill>
            <a:schemeClr val="tx1"/>
          </a:solidFill>
          <a:latin typeface="+mn-lt"/>
          <a:ea typeface="+mn-ea"/>
          <a:cs typeface="+mn-cs"/>
        </a:defRPr>
      </a:lvl4pPr>
      <a:lvl5pPr marL="2341058" algn="l" defTabSz="1170525" rtl="0" eaLnBrk="1" latinLnBrk="0" hangingPunct="1">
        <a:defRPr sz="3600" kern="1200">
          <a:solidFill>
            <a:schemeClr val="tx1"/>
          </a:solidFill>
          <a:latin typeface="+mn-lt"/>
          <a:ea typeface="+mn-ea"/>
          <a:cs typeface="+mn-cs"/>
        </a:defRPr>
      </a:lvl5pPr>
      <a:lvl6pPr marL="2926309" algn="l" defTabSz="1170525" rtl="0" eaLnBrk="1" latinLnBrk="0" hangingPunct="1">
        <a:defRPr sz="3600" kern="1200">
          <a:solidFill>
            <a:schemeClr val="tx1"/>
          </a:solidFill>
          <a:latin typeface="+mn-lt"/>
          <a:ea typeface="+mn-ea"/>
          <a:cs typeface="+mn-cs"/>
        </a:defRPr>
      </a:lvl6pPr>
      <a:lvl7pPr marL="3511566" algn="l" defTabSz="1170525" rtl="0" eaLnBrk="1" latinLnBrk="0" hangingPunct="1">
        <a:defRPr sz="3600" kern="1200">
          <a:solidFill>
            <a:schemeClr val="tx1"/>
          </a:solidFill>
          <a:latin typeface="+mn-lt"/>
          <a:ea typeface="+mn-ea"/>
          <a:cs typeface="+mn-cs"/>
        </a:defRPr>
      </a:lvl7pPr>
      <a:lvl8pPr marL="4096843" algn="l" defTabSz="1170525" rtl="0" eaLnBrk="1" latinLnBrk="0" hangingPunct="1">
        <a:defRPr sz="3600" kern="1200">
          <a:solidFill>
            <a:schemeClr val="tx1"/>
          </a:solidFill>
          <a:latin typeface="+mn-lt"/>
          <a:ea typeface="+mn-ea"/>
          <a:cs typeface="+mn-cs"/>
        </a:defRPr>
      </a:lvl8pPr>
      <a:lvl9pPr marL="4682110" algn="l" defTabSz="1170525" rtl="0" eaLnBrk="1" latinLnBrk="0" hangingPunct="1">
        <a:defRPr sz="36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7992"/>
            <a:ext cx="723900" cy="365125"/>
          </a:xfrm>
          <a:prstGeom prst="rect">
            <a:avLst/>
          </a:prstGeom>
        </p:spPr>
        <p:txBody>
          <a:bodyPr vert="horz" lIns="117107" tIns="58550" rIns="117107" bIns="58550"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71042">
              <a:defRPr/>
            </a:pPr>
            <a:fld id="{79C0BFF6-9B14-4446-AF07-628EFEB400B0}" type="slidenum">
              <a:rPr lang="th-TH" smtClean="0">
                <a:solidFill>
                  <a:prstClr val="black">
                    <a:tint val="75000"/>
                  </a:prstClr>
                </a:solidFill>
              </a:rPr>
              <a:pPr defTabSz="1171042">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514" tIns="63758" rIns="127514" bIns="63758" anchor="ctr"/>
          <a:lstStyle/>
          <a:p>
            <a:pPr algn="ctr" defTabSz="1171042">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70"/>
            <a:ext cx="4341284" cy="836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514" tIns="63758" rIns="127514" bIns="63758">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71042"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35" y="800107"/>
            <a:ext cx="4948767" cy="559648"/>
          </a:xfrm>
          <a:prstGeom prst="rect">
            <a:avLst/>
          </a:prstGeom>
          <a:noFill/>
        </p:spPr>
        <p:txBody>
          <a:bodyPr lIns="127514" tIns="63758" rIns="127514" bIns="63758">
            <a:spAutoFit/>
          </a:bodyPr>
          <a:lstStyle/>
          <a:p>
            <a:pPr defTabSz="1171042">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514" tIns="63758" rIns="127514" bIns="63758" anchor="ctr"/>
          <a:lstStyle/>
          <a:p>
            <a:pPr algn="ctr" defTabSz="1171042">
              <a:defRPr/>
            </a:pPr>
            <a:endParaRPr lang="th-TH" sz="3600" dirty="0">
              <a:solidFill>
                <a:prstClr val="white"/>
              </a:solidFill>
            </a:endParaRPr>
          </a:p>
        </p:txBody>
      </p:sp>
      <p:sp>
        <p:nvSpPr>
          <p:cNvPr id="12" name="TextBox 11"/>
          <p:cNvSpPr txBox="1"/>
          <p:nvPr/>
        </p:nvSpPr>
        <p:spPr>
          <a:xfrm>
            <a:off x="9290102" y="301646"/>
            <a:ext cx="2220383" cy="518353"/>
          </a:xfrm>
          <a:prstGeom prst="rect">
            <a:avLst/>
          </a:prstGeom>
          <a:noFill/>
          <a:effectLst>
            <a:outerShdw blurRad="50800" dist="38100" dir="5400000" algn="t" rotWithShape="0">
              <a:prstClr val="black">
                <a:alpha val="40000"/>
              </a:prstClr>
            </a:outerShdw>
          </a:effectLst>
        </p:spPr>
        <p:txBody>
          <a:bodyPr lIns="117107" tIns="58550" rIns="117107" bIns="58550">
            <a:spAutoFit/>
          </a:bodyPr>
          <a:lstStyle/>
          <a:p>
            <a:pPr algn="r" defTabSz="1171042">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45593477"/>
      </p:ext>
    </p:extLst>
  </p:cSld>
  <p:clrMap bg1="lt1" tx1="dk1" bg2="lt2" tx2="dk2" accent1="accent1" accent2="accent2" accent3="accent3" accent4="accent4" accent5="accent5" accent6="accent6" hlink="hlink" folHlink="folHlink"/>
  <p:sldLayoutIdLst>
    <p:sldLayoutId id="2147483894" r:id="rId1"/>
    <p:sldLayoutId id="2147483895" r:id="rId2"/>
    <p:sldLayoutId id="2147483896" r:id="rId3"/>
    <p:sldLayoutId id="2147483897" r:id="rId4"/>
    <p:sldLayoutId id="2147483898" r:id="rId5"/>
    <p:sldLayoutId id="2147483899" r:id="rId6"/>
    <p:sldLayoutId id="2147483900" r:id="rId7"/>
    <p:sldLayoutId id="2147483901"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5527" algn="ctr" rtl="0" fontAlgn="base">
        <a:spcBef>
          <a:spcPct val="0"/>
        </a:spcBef>
        <a:spcAft>
          <a:spcPct val="0"/>
        </a:spcAft>
        <a:defRPr sz="5600">
          <a:solidFill>
            <a:schemeClr val="tx1"/>
          </a:solidFill>
          <a:latin typeface="Arial" pitchFamily="34" charset="0"/>
          <a:cs typeface="Cordia New" pitchFamily="34" charset="-34"/>
        </a:defRPr>
      </a:lvl6pPr>
      <a:lvl7pPr marL="1171042" algn="ctr" rtl="0" fontAlgn="base">
        <a:spcBef>
          <a:spcPct val="0"/>
        </a:spcBef>
        <a:spcAft>
          <a:spcPct val="0"/>
        </a:spcAft>
        <a:defRPr sz="5600">
          <a:solidFill>
            <a:schemeClr val="tx1"/>
          </a:solidFill>
          <a:latin typeface="Arial" pitchFamily="34" charset="0"/>
          <a:cs typeface="Cordia New" pitchFamily="34" charset="-34"/>
        </a:defRPr>
      </a:lvl7pPr>
      <a:lvl8pPr marL="1756559" algn="ctr" rtl="0" fontAlgn="base">
        <a:spcBef>
          <a:spcPct val="0"/>
        </a:spcBef>
        <a:spcAft>
          <a:spcPct val="0"/>
        </a:spcAft>
        <a:defRPr sz="5600">
          <a:solidFill>
            <a:schemeClr val="tx1"/>
          </a:solidFill>
          <a:latin typeface="Arial" pitchFamily="34" charset="0"/>
          <a:cs typeface="Cordia New" pitchFamily="34" charset="-34"/>
        </a:defRPr>
      </a:lvl8pPr>
      <a:lvl9pPr marL="2342087"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9132" indent="-439132"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51468" indent="-365960"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3794" indent="-292765"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9323" indent="-292765"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4848" indent="-292765"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20370" indent="-292765" algn="l" defTabSz="1171042"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05886" indent="-292765" algn="l" defTabSz="1171042"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91412" indent="-292765" algn="l" defTabSz="1171042"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76912" indent="-292765" algn="l" defTabSz="1171042"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71042" rtl="0" eaLnBrk="1" latinLnBrk="0" hangingPunct="1">
        <a:defRPr sz="3600" kern="1200">
          <a:solidFill>
            <a:schemeClr val="tx1"/>
          </a:solidFill>
          <a:latin typeface="+mn-lt"/>
          <a:ea typeface="+mn-ea"/>
          <a:cs typeface="+mn-cs"/>
        </a:defRPr>
      </a:lvl1pPr>
      <a:lvl2pPr marL="585527" algn="l" defTabSz="1171042" rtl="0" eaLnBrk="1" latinLnBrk="0" hangingPunct="1">
        <a:defRPr sz="3600" kern="1200">
          <a:solidFill>
            <a:schemeClr val="tx1"/>
          </a:solidFill>
          <a:latin typeface="+mn-lt"/>
          <a:ea typeface="+mn-ea"/>
          <a:cs typeface="+mn-cs"/>
        </a:defRPr>
      </a:lvl2pPr>
      <a:lvl3pPr marL="1171042" algn="l" defTabSz="1171042" rtl="0" eaLnBrk="1" latinLnBrk="0" hangingPunct="1">
        <a:defRPr sz="3600" kern="1200">
          <a:solidFill>
            <a:schemeClr val="tx1"/>
          </a:solidFill>
          <a:latin typeface="+mn-lt"/>
          <a:ea typeface="+mn-ea"/>
          <a:cs typeface="+mn-cs"/>
        </a:defRPr>
      </a:lvl3pPr>
      <a:lvl4pPr marL="1756559" algn="l" defTabSz="1171042" rtl="0" eaLnBrk="1" latinLnBrk="0" hangingPunct="1">
        <a:defRPr sz="3600" kern="1200">
          <a:solidFill>
            <a:schemeClr val="tx1"/>
          </a:solidFill>
          <a:latin typeface="+mn-lt"/>
          <a:ea typeface="+mn-ea"/>
          <a:cs typeface="+mn-cs"/>
        </a:defRPr>
      </a:lvl4pPr>
      <a:lvl5pPr marL="2342087" algn="l" defTabSz="1171042" rtl="0" eaLnBrk="1" latinLnBrk="0" hangingPunct="1">
        <a:defRPr sz="3600" kern="1200">
          <a:solidFill>
            <a:schemeClr val="tx1"/>
          </a:solidFill>
          <a:latin typeface="+mn-lt"/>
          <a:ea typeface="+mn-ea"/>
          <a:cs typeface="+mn-cs"/>
        </a:defRPr>
      </a:lvl5pPr>
      <a:lvl6pPr marL="2927594" algn="l" defTabSz="1171042" rtl="0" eaLnBrk="1" latinLnBrk="0" hangingPunct="1">
        <a:defRPr sz="3600" kern="1200">
          <a:solidFill>
            <a:schemeClr val="tx1"/>
          </a:solidFill>
          <a:latin typeface="+mn-lt"/>
          <a:ea typeface="+mn-ea"/>
          <a:cs typeface="+mn-cs"/>
        </a:defRPr>
      </a:lvl6pPr>
      <a:lvl7pPr marL="3513116" algn="l" defTabSz="1171042" rtl="0" eaLnBrk="1" latinLnBrk="0" hangingPunct="1">
        <a:defRPr sz="3600" kern="1200">
          <a:solidFill>
            <a:schemeClr val="tx1"/>
          </a:solidFill>
          <a:latin typeface="+mn-lt"/>
          <a:ea typeface="+mn-ea"/>
          <a:cs typeface="+mn-cs"/>
        </a:defRPr>
      </a:lvl7pPr>
      <a:lvl8pPr marL="4098646" algn="l" defTabSz="1171042" rtl="0" eaLnBrk="1" latinLnBrk="0" hangingPunct="1">
        <a:defRPr sz="3600" kern="1200">
          <a:solidFill>
            <a:schemeClr val="tx1"/>
          </a:solidFill>
          <a:latin typeface="+mn-lt"/>
          <a:ea typeface="+mn-ea"/>
          <a:cs typeface="+mn-cs"/>
        </a:defRPr>
      </a:lvl8pPr>
      <a:lvl9pPr marL="4684169" algn="l" defTabSz="1171042" rtl="0" eaLnBrk="1" latinLnBrk="0" hangingPunct="1">
        <a:defRPr sz="36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7977"/>
            <a:ext cx="723900" cy="365125"/>
          </a:xfrm>
          <a:prstGeom prst="rect">
            <a:avLst/>
          </a:prstGeom>
        </p:spPr>
        <p:txBody>
          <a:bodyPr vert="horz" lIns="117166" tIns="58582" rIns="117166" bIns="58582"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71651">
              <a:defRPr/>
            </a:pPr>
            <a:fld id="{79C0BFF6-9B14-4446-AF07-628EFEB400B0}" type="slidenum">
              <a:rPr lang="th-TH" smtClean="0">
                <a:solidFill>
                  <a:prstClr val="black">
                    <a:tint val="75000"/>
                  </a:prstClr>
                </a:solidFill>
              </a:rPr>
              <a:pPr defTabSz="1171651">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581" tIns="63791" rIns="127581" bIns="63791" anchor="ctr"/>
          <a:lstStyle/>
          <a:p>
            <a:pPr algn="ctr" defTabSz="1171651">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42"/>
            <a:ext cx="4341284" cy="836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581" tIns="63791" rIns="127581" bIns="63791">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71651"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18" y="800111"/>
            <a:ext cx="4948767" cy="559715"/>
          </a:xfrm>
          <a:prstGeom prst="rect">
            <a:avLst/>
          </a:prstGeom>
          <a:noFill/>
        </p:spPr>
        <p:txBody>
          <a:bodyPr lIns="127581" tIns="63791" rIns="127581" bIns="63791">
            <a:spAutoFit/>
          </a:bodyPr>
          <a:lstStyle/>
          <a:p>
            <a:pPr defTabSz="1171651">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581" tIns="63791" rIns="127581" bIns="63791" anchor="ctr"/>
          <a:lstStyle/>
          <a:p>
            <a:pPr algn="ctr" defTabSz="1171651">
              <a:defRPr/>
            </a:pPr>
            <a:endParaRPr lang="th-TH" sz="3600" dirty="0">
              <a:solidFill>
                <a:prstClr val="white"/>
              </a:solidFill>
            </a:endParaRPr>
          </a:p>
        </p:txBody>
      </p:sp>
      <p:sp>
        <p:nvSpPr>
          <p:cNvPr id="12" name="TextBox 11"/>
          <p:cNvSpPr txBox="1"/>
          <p:nvPr/>
        </p:nvSpPr>
        <p:spPr>
          <a:xfrm>
            <a:off x="9290085" y="301632"/>
            <a:ext cx="2220383" cy="518418"/>
          </a:xfrm>
          <a:prstGeom prst="rect">
            <a:avLst/>
          </a:prstGeom>
          <a:noFill/>
          <a:effectLst>
            <a:outerShdw blurRad="50800" dist="38100" dir="5400000" algn="t" rotWithShape="0">
              <a:prstClr val="black">
                <a:alpha val="40000"/>
              </a:prstClr>
            </a:outerShdw>
          </a:effectLst>
        </p:spPr>
        <p:txBody>
          <a:bodyPr lIns="117166" tIns="58582" rIns="117166" bIns="58582">
            <a:spAutoFit/>
          </a:bodyPr>
          <a:lstStyle/>
          <a:p>
            <a:pPr algn="r" defTabSz="1171651">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64023266"/>
      </p:ext>
    </p:extLst>
  </p:cSld>
  <p:clrMap bg1="lt1" tx1="dk1" bg2="lt2" tx2="dk2" accent1="accent1" accent2="accent2" accent3="accent3" accent4="accent4" accent5="accent5" accent6="accent6" hlink="hlink" folHlink="folHlink"/>
  <p:sldLayoutIdLst>
    <p:sldLayoutId id="2147483903" r:id="rId1"/>
    <p:sldLayoutId id="2147483904" r:id="rId2"/>
    <p:sldLayoutId id="2147483905" r:id="rId3"/>
    <p:sldLayoutId id="2147483906" r:id="rId4"/>
    <p:sldLayoutId id="2147483907" r:id="rId5"/>
    <p:sldLayoutId id="2147483908" r:id="rId6"/>
    <p:sldLayoutId id="2147483909" r:id="rId7"/>
    <p:sldLayoutId id="2147483910"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5828" algn="ctr" rtl="0" fontAlgn="base">
        <a:spcBef>
          <a:spcPct val="0"/>
        </a:spcBef>
        <a:spcAft>
          <a:spcPct val="0"/>
        </a:spcAft>
        <a:defRPr sz="5600">
          <a:solidFill>
            <a:schemeClr val="tx1"/>
          </a:solidFill>
          <a:latin typeface="Arial" pitchFamily="34" charset="0"/>
          <a:cs typeface="Cordia New" pitchFamily="34" charset="-34"/>
        </a:defRPr>
      </a:lvl6pPr>
      <a:lvl7pPr marL="1171651" algn="ctr" rtl="0" fontAlgn="base">
        <a:spcBef>
          <a:spcPct val="0"/>
        </a:spcBef>
        <a:spcAft>
          <a:spcPct val="0"/>
        </a:spcAft>
        <a:defRPr sz="5600">
          <a:solidFill>
            <a:schemeClr val="tx1"/>
          </a:solidFill>
          <a:latin typeface="Arial" pitchFamily="34" charset="0"/>
          <a:cs typeface="Cordia New" pitchFamily="34" charset="-34"/>
        </a:defRPr>
      </a:lvl7pPr>
      <a:lvl8pPr marL="1757475" algn="ctr" rtl="0" fontAlgn="base">
        <a:spcBef>
          <a:spcPct val="0"/>
        </a:spcBef>
        <a:spcAft>
          <a:spcPct val="0"/>
        </a:spcAft>
        <a:defRPr sz="5600">
          <a:solidFill>
            <a:schemeClr val="tx1"/>
          </a:solidFill>
          <a:latin typeface="Arial" pitchFamily="34" charset="0"/>
          <a:cs typeface="Cordia New" pitchFamily="34" charset="-34"/>
        </a:defRPr>
      </a:lvl8pPr>
      <a:lvl9pPr marL="2343304"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9364" indent="-439364"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51964" indent="-366146"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4559" indent="-292915"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50390" indent="-292915"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6218" indent="-292915"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22042" indent="-292915" algn="l" defTabSz="1171651"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07866" indent="-292915" algn="l" defTabSz="1171651"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93695" indent="-292915" algn="l" defTabSz="1171651"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79509" indent="-292915" algn="l" defTabSz="1171651"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71651" rtl="0" eaLnBrk="1" latinLnBrk="0" hangingPunct="1">
        <a:defRPr sz="3600" kern="1200">
          <a:solidFill>
            <a:schemeClr val="tx1"/>
          </a:solidFill>
          <a:latin typeface="+mn-lt"/>
          <a:ea typeface="+mn-ea"/>
          <a:cs typeface="+mn-cs"/>
        </a:defRPr>
      </a:lvl1pPr>
      <a:lvl2pPr marL="585828" algn="l" defTabSz="1171651" rtl="0" eaLnBrk="1" latinLnBrk="0" hangingPunct="1">
        <a:defRPr sz="3600" kern="1200">
          <a:solidFill>
            <a:schemeClr val="tx1"/>
          </a:solidFill>
          <a:latin typeface="+mn-lt"/>
          <a:ea typeface="+mn-ea"/>
          <a:cs typeface="+mn-cs"/>
        </a:defRPr>
      </a:lvl2pPr>
      <a:lvl3pPr marL="1171651" algn="l" defTabSz="1171651" rtl="0" eaLnBrk="1" latinLnBrk="0" hangingPunct="1">
        <a:defRPr sz="3600" kern="1200">
          <a:solidFill>
            <a:schemeClr val="tx1"/>
          </a:solidFill>
          <a:latin typeface="+mn-lt"/>
          <a:ea typeface="+mn-ea"/>
          <a:cs typeface="+mn-cs"/>
        </a:defRPr>
      </a:lvl3pPr>
      <a:lvl4pPr marL="1757475" algn="l" defTabSz="1171651" rtl="0" eaLnBrk="1" latinLnBrk="0" hangingPunct="1">
        <a:defRPr sz="3600" kern="1200">
          <a:solidFill>
            <a:schemeClr val="tx1"/>
          </a:solidFill>
          <a:latin typeface="+mn-lt"/>
          <a:ea typeface="+mn-ea"/>
          <a:cs typeface="+mn-cs"/>
        </a:defRPr>
      </a:lvl4pPr>
      <a:lvl5pPr marL="2343304" algn="l" defTabSz="1171651" rtl="0" eaLnBrk="1" latinLnBrk="0" hangingPunct="1">
        <a:defRPr sz="3600" kern="1200">
          <a:solidFill>
            <a:schemeClr val="tx1"/>
          </a:solidFill>
          <a:latin typeface="+mn-lt"/>
          <a:ea typeface="+mn-ea"/>
          <a:cs typeface="+mn-cs"/>
        </a:defRPr>
      </a:lvl5pPr>
      <a:lvl6pPr marL="2929124" algn="l" defTabSz="1171651" rtl="0" eaLnBrk="1" latinLnBrk="0" hangingPunct="1">
        <a:defRPr sz="3600" kern="1200">
          <a:solidFill>
            <a:schemeClr val="tx1"/>
          </a:solidFill>
          <a:latin typeface="+mn-lt"/>
          <a:ea typeface="+mn-ea"/>
          <a:cs typeface="+mn-cs"/>
        </a:defRPr>
      </a:lvl6pPr>
      <a:lvl7pPr marL="3514949" algn="l" defTabSz="1171651" rtl="0" eaLnBrk="1" latinLnBrk="0" hangingPunct="1">
        <a:defRPr sz="3600" kern="1200">
          <a:solidFill>
            <a:schemeClr val="tx1"/>
          </a:solidFill>
          <a:latin typeface="+mn-lt"/>
          <a:ea typeface="+mn-ea"/>
          <a:cs typeface="+mn-cs"/>
        </a:defRPr>
      </a:lvl7pPr>
      <a:lvl8pPr marL="4100780" algn="l" defTabSz="1171651" rtl="0" eaLnBrk="1" latinLnBrk="0" hangingPunct="1">
        <a:defRPr sz="3600" kern="1200">
          <a:solidFill>
            <a:schemeClr val="tx1"/>
          </a:solidFill>
          <a:latin typeface="+mn-lt"/>
          <a:ea typeface="+mn-ea"/>
          <a:cs typeface="+mn-cs"/>
        </a:defRPr>
      </a:lvl8pPr>
      <a:lvl9pPr marL="4686607" algn="l" defTabSz="1171651" rtl="0" eaLnBrk="1" latinLnBrk="0" hangingPunct="1">
        <a:defRPr sz="36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4"/>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7961"/>
            <a:ext cx="723900" cy="365125"/>
          </a:xfrm>
          <a:prstGeom prst="rect">
            <a:avLst/>
          </a:prstGeom>
        </p:spPr>
        <p:txBody>
          <a:bodyPr vert="horz" lIns="117226" tIns="58613" rIns="117226" bIns="58613"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72261">
              <a:defRPr/>
            </a:pPr>
            <a:fld id="{79C0BFF6-9B14-4446-AF07-628EFEB400B0}" type="slidenum">
              <a:rPr lang="th-TH">
                <a:solidFill>
                  <a:prstClr val="black">
                    <a:tint val="75000"/>
                  </a:prstClr>
                </a:solidFill>
              </a:rPr>
              <a:pPr defTabSz="1172261">
                <a:defRPr/>
              </a:pPr>
              <a:t>‹#›</a:t>
            </a:fld>
            <a:endParaRPr lang="th-TH" dirty="0">
              <a:solidFill>
                <a:prstClr val="black">
                  <a:tint val="75000"/>
                </a:prstClr>
              </a:solidFill>
            </a:endParaRPr>
          </a:p>
        </p:txBody>
      </p:sp>
      <p:sp>
        <p:nvSpPr>
          <p:cNvPr id="24" name="Freeform 23"/>
          <p:cNvSpPr/>
          <p:nvPr/>
        </p:nvSpPr>
        <p:spPr>
          <a:xfrm>
            <a:off x="4" y="360364"/>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647" tIns="63824" rIns="127647" bIns="63824" anchor="ctr"/>
          <a:lstStyle/>
          <a:p>
            <a:pPr algn="ctr" defTabSz="1172261">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57"/>
            <a:ext cx="4341284" cy="836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647" tIns="63824" rIns="127647" bIns="63824">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72261"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01" y="800105"/>
            <a:ext cx="4948767" cy="559782"/>
          </a:xfrm>
          <a:prstGeom prst="rect">
            <a:avLst/>
          </a:prstGeom>
          <a:noFill/>
        </p:spPr>
        <p:txBody>
          <a:bodyPr lIns="127647" tIns="63824" rIns="127647" bIns="63824">
            <a:spAutoFit/>
          </a:bodyPr>
          <a:lstStyle/>
          <a:p>
            <a:pPr defTabSz="1172261">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647" tIns="63824" rIns="127647" bIns="63824" anchor="ctr"/>
          <a:lstStyle/>
          <a:p>
            <a:pPr algn="ctr" defTabSz="1172261">
              <a:defRPr/>
            </a:pPr>
            <a:endParaRPr lang="th-TH" sz="3600" dirty="0">
              <a:solidFill>
                <a:prstClr val="white"/>
              </a:solidFill>
            </a:endParaRPr>
          </a:p>
        </p:txBody>
      </p:sp>
      <p:sp>
        <p:nvSpPr>
          <p:cNvPr id="12" name="TextBox 11"/>
          <p:cNvSpPr txBox="1"/>
          <p:nvPr/>
        </p:nvSpPr>
        <p:spPr>
          <a:xfrm>
            <a:off x="9290067" y="301625"/>
            <a:ext cx="2220383" cy="518480"/>
          </a:xfrm>
          <a:prstGeom prst="rect">
            <a:avLst/>
          </a:prstGeom>
          <a:noFill/>
          <a:effectLst>
            <a:outerShdw blurRad="50800" dist="38100" dir="5400000" algn="t" rotWithShape="0">
              <a:prstClr val="black">
                <a:alpha val="40000"/>
              </a:prstClr>
            </a:outerShdw>
          </a:effectLst>
        </p:spPr>
        <p:txBody>
          <a:bodyPr lIns="117226" tIns="58613" rIns="117226" bIns="58613">
            <a:spAutoFit/>
          </a:bodyPr>
          <a:lstStyle/>
          <a:p>
            <a:pPr algn="r" defTabSz="1172261">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63141286"/>
      </p:ext>
    </p:extLst>
  </p:cSld>
  <p:clrMap bg1="lt1" tx1="dk1" bg2="lt2" tx2="dk2" accent1="accent1" accent2="accent2" accent3="accent3" accent4="accent4" accent5="accent5" accent6="accent6" hlink="hlink" folHlink="folHlink"/>
  <p:sldLayoutIdLst>
    <p:sldLayoutId id="2147483912" r:id="rId1"/>
    <p:sldLayoutId id="2147483913" r:id="rId2"/>
    <p:sldLayoutId id="2147483914" r:id="rId3"/>
    <p:sldLayoutId id="2147483915" r:id="rId4"/>
    <p:sldLayoutId id="2147483916" r:id="rId5"/>
    <p:sldLayoutId id="2147483917" r:id="rId6"/>
    <p:sldLayoutId id="2147483918" r:id="rId7"/>
    <p:sldLayoutId id="2147483919"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6130" algn="ctr" rtl="0" fontAlgn="base">
        <a:spcBef>
          <a:spcPct val="0"/>
        </a:spcBef>
        <a:spcAft>
          <a:spcPct val="0"/>
        </a:spcAft>
        <a:defRPr sz="5600">
          <a:solidFill>
            <a:schemeClr val="tx1"/>
          </a:solidFill>
          <a:latin typeface="Arial" pitchFamily="34" charset="0"/>
          <a:cs typeface="Cordia New" pitchFamily="34" charset="-34"/>
        </a:defRPr>
      </a:lvl6pPr>
      <a:lvl7pPr marL="1172261" algn="ctr" rtl="0" fontAlgn="base">
        <a:spcBef>
          <a:spcPct val="0"/>
        </a:spcBef>
        <a:spcAft>
          <a:spcPct val="0"/>
        </a:spcAft>
        <a:defRPr sz="5600">
          <a:solidFill>
            <a:schemeClr val="tx1"/>
          </a:solidFill>
          <a:latin typeface="Arial" pitchFamily="34" charset="0"/>
          <a:cs typeface="Cordia New" pitchFamily="34" charset="-34"/>
        </a:defRPr>
      </a:lvl7pPr>
      <a:lvl8pPr marL="1758391" algn="ctr" rtl="0" fontAlgn="base">
        <a:spcBef>
          <a:spcPct val="0"/>
        </a:spcBef>
        <a:spcAft>
          <a:spcPct val="0"/>
        </a:spcAft>
        <a:defRPr sz="5600">
          <a:solidFill>
            <a:schemeClr val="tx1"/>
          </a:solidFill>
          <a:latin typeface="Arial" pitchFamily="34" charset="0"/>
          <a:cs typeface="Cordia New" pitchFamily="34" charset="-34"/>
        </a:defRPr>
      </a:lvl8pPr>
      <a:lvl9pPr marL="2344522"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9598" indent="-439598"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52462" indent="-366332"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5326" indent="-293065"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51456" indent="-293065"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7587" indent="-293065"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23717" indent="-293065" algn="l" defTabSz="1172261"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09848" indent="-293065" algn="l" defTabSz="1172261"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95978" indent="-293065" algn="l" defTabSz="1172261"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82108" indent="-293065" algn="l" defTabSz="1172261"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72261" rtl="0" eaLnBrk="1" latinLnBrk="0" hangingPunct="1">
        <a:defRPr sz="3600" kern="1200">
          <a:solidFill>
            <a:schemeClr val="tx1"/>
          </a:solidFill>
          <a:latin typeface="+mn-lt"/>
          <a:ea typeface="+mn-ea"/>
          <a:cs typeface="+mn-cs"/>
        </a:defRPr>
      </a:lvl1pPr>
      <a:lvl2pPr marL="586130" algn="l" defTabSz="1172261" rtl="0" eaLnBrk="1" latinLnBrk="0" hangingPunct="1">
        <a:defRPr sz="3600" kern="1200">
          <a:solidFill>
            <a:schemeClr val="tx1"/>
          </a:solidFill>
          <a:latin typeface="+mn-lt"/>
          <a:ea typeface="+mn-ea"/>
          <a:cs typeface="+mn-cs"/>
        </a:defRPr>
      </a:lvl2pPr>
      <a:lvl3pPr marL="1172261" algn="l" defTabSz="1172261" rtl="0" eaLnBrk="1" latinLnBrk="0" hangingPunct="1">
        <a:defRPr sz="3600" kern="1200">
          <a:solidFill>
            <a:schemeClr val="tx1"/>
          </a:solidFill>
          <a:latin typeface="+mn-lt"/>
          <a:ea typeface="+mn-ea"/>
          <a:cs typeface="+mn-cs"/>
        </a:defRPr>
      </a:lvl3pPr>
      <a:lvl4pPr marL="1758391" algn="l" defTabSz="1172261" rtl="0" eaLnBrk="1" latinLnBrk="0" hangingPunct="1">
        <a:defRPr sz="3600" kern="1200">
          <a:solidFill>
            <a:schemeClr val="tx1"/>
          </a:solidFill>
          <a:latin typeface="+mn-lt"/>
          <a:ea typeface="+mn-ea"/>
          <a:cs typeface="+mn-cs"/>
        </a:defRPr>
      </a:lvl4pPr>
      <a:lvl5pPr marL="2344522" algn="l" defTabSz="1172261" rtl="0" eaLnBrk="1" latinLnBrk="0" hangingPunct="1">
        <a:defRPr sz="3600" kern="1200">
          <a:solidFill>
            <a:schemeClr val="tx1"/>
          </a:solidFill>
          <a:latin typeface="+mn-lt"/>
          <a:ea typeface="+mn-ea"/>
          <a:cs typeface="+mn-cs"/>
        </a:defRPr>
      </a:lvl5pPr>
      <a:lvl6pPr marL="2930652" algn="l" defTabSz="1172261" rtl="0" eaLnBrk="1" latinLnBrk="0" hangingPunct="1">
        <a:defRPr sz="3600" kern="1200">
          <a:solidFill>
            <a:schemeClr val="tx1"/>
          </a:solidFill>
          <a:latin typeface="+mn-lt"/>
          <a:ea typeface="+mn-ea"/>
          <a:cs typeface="+mn-cs"/>
        </a:defRPr>
      </a:lvl6pPr>
      <a:lvl7pPr marL="3516782" algn="l" defTabSz="1172261" rtl="0" eaLnBrk="1" latinLnBrk="0" hangingPunct="1">
        <a:defRPr sz="3600" kern="1200">
          <a:solidFill>
            <a:schemeClr val="tx1"/>
          </a:solidFill>
          <a:latin typeface="+mn-lt"/>
          <a:ea typeface="+mn-ea"/>
          <a:cs typeface="+mn-cs"/>
        </a:defRPr>
      </a:lvl7pPr>
      <a:lvl8pPr marL="4102913" algn="l" defTabSz="1172261" rtl="0" eaLnBrk="1" latinLnBrk="0" hangingPunct="1">
        <a:defRPr sz="3600" kern="1200">
          <a:solidFill>
            <a:schemeClr val="tx1"/>
          </a:solidFill>
          <a:latin typeface="+mn-lt"/>
          <a:ea typeface="+mn-ea"/>
          <a:cs typeface="+mn-cs"/>
        </a:defRPr>
      </a:lvl8pPr>
      <a:lvl9pPr marL="4689043" algn="l" defTabSz="1172261" rtl="0" eaLnBrk="1" latinLnBrk="0" hangingPunct="1">
        <a:defRPr sz="36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p:nvPicPr>
        <p:blipFill>
          <a:blip r:embed="rId10" cstate="email">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wrap="square" lIns="91440" tIns="45720" rIns="91440" bIns="45720" numCol="1" anchor="b" anchorCtr="0" compatLnSpc="1">
            <a:prstTxWarp prst="textNoShape">
              <a:avLst/>
            </a:prstTxWarp>
          </a:bodyPr>
          <a:lstStyle>
            <a:lvl1pPr algn="r">
              <a:defRPr sz="1200">
                <a:solidFill>
                  <a:srgbClr val="898989"/>
                </a:solidFill>
              </a:defRPr>
            </a:lvl1pPr>
          </a:lstStyle>
          <a:p>
            <a:pPr defTabSz="914400" fontAlgn="base">
              <a:spcBef>
                <a:spcPct val="0"/>
              </a:spcBef>
              <a:spcAft>
                <a:spcPct val="0"/>
              </a:spcAft>
            </a:pPr>
            <a:fld id="{1F8B3E62-EE03-2C4C-8EF5-2BEB3E63236F}" type="slidenum">
              <a:rPr lang="th-TH">
                <a:ea typeface="ＭＳ Ｐゴシック" charset="0"/>
              </a:rPr>
              <a:pPr defTabSz="914400" fontAlgn="base">
                <a:spcBef>
                  <a:spcPct val="0"/>
                </a:spcBef>
                <a:spcAft>
                  <a:spcPct val="0"/>
                </a:spcAft>
              </a:pPr>
              <a:t>‹#›</a:t>
            </a:fld>
            <a:endParaRPr lang="th-TH">
              <a:ea typeface="ＭＳ Ｐゴシック" charset="0"/>
            </a:endParaRPr>
          </a:p>
        </p:txBody>
      </p:sp>
      <p:sp>
        <p:nvSpPr>
          <p:cNvPr id="24" name="Freeform 23"/>
          <p:cNvSpPr/>
          <p:nvPr/>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defTabSz="914400">
              <a:defRPr/>
            </a:pPr>
            <a:endParaRPr lang="th-TH" sz="2800" dirty="0">
              <a:solidFill>
                <a:prstClr val="white"/>
              </a:solidFill>
            </a:endParaRPr>
          </a:p>
        </p:txBody>
      </p:sp>
      <p:cxnSp>
        <p:nvCxnSpPr>
          <p:cNvPr id="25" name="Straight Connector 24"/>
          <p:cNvCxnSpPr/>
          <p:nvPr/>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p:nvSpPr>
        <p:spPr bwMode="auto">
          <a:xfrm>
            <a:off x="3048001" y="642938"/>
            <a:ext cx="4341284" cy="654050"/>
          </a:xfrm>
          <a:prstGeom prst="rect">
            <a:avLst/>
          </a:prstGeom>
          <a:noFill/>
          <a:ln>
            <a:noFill/>
          </a:ln>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defTabSz="914400" fontAlgn="base">
              <a:spcBef>
                <a:spcPct val="0"/>
              </a:spcBef>
              <a:spcAft>
                <a:spcPct val="0"/>
              </a:spcAft>
              <a:defRPr/>
            </a:pPr>
            <a:r>
              <a:rPr lang="en-US" sz="3600" b="1">
                <a:solidFill>
                  <a:prstClr val="white"/>
                </a:solidFill>
                <a:ea typeface="ＭＳ Ｐゴシック" charset="0"/>
              </a:rPr>
              <a:t>HIV and AIDS</a:t>
            </a:r>
            <a:endParaRPr lang="th-TH" sz="3600" b="1">
              <a:solidFill>
                <a:prstClr val="white"/>
              </a:solidFill>
              <a:ea typeface="ＭＳ Ｐゴシック" charset="0"/>
            </a:endParaRPr>
          </a:p>
        </p:txBody>
      </p:sp>
      <p:sp>
        <p:nvSpPr>
          <p:cNvPr id="27" name="TextBox 26"/>
          <p:cNvSpPr txBox="1"/>
          <p:nvPr/>
        </p:nvSpPr>
        <p:spPr>
          <a:xfrm>
            <a:off x="7147985" y="800100"/>
            <a:ext cx="4948767" cy="438150"/>
          </a:xfrm>
          <a:prstGeom prst="rect">
            <a:avLst/>
          </a:prstGeom>
          <a:noFill/>
        </p:spPr>
        <p:txBody>
          <a:bodyPr lIns="99569" tIns="49785" rIns="99569" bIns="49785">
            <a:spAutoFit/>
          </a:bodyPr>
          <a:lstStyle/>
          <a:p>
            <a:pPr defTabSz="914400">
              <a:defRPr/>
            </a:pPr>
            <a:r>
              <a:rPr lang="en-US" sz="2200" kern="700" dirty="0">
                <a:solidFill>
                  <a:prstClr val="white"/>
                </a:solidFill>
                <a:ea typeface="ＭＳ Ｐゴシック" charset="0"/>
                <a:cs typeface="Arial" pitchFamily="34" charset="0"/>
              </a:rPr>
              <a:t>Data Hub for Asia-Pacific</a:t>
            </a:r>
            <a:endParaRPr lang="th-TH" sz="2200" kern="700" dirty="0">
              <a:solidFill>
                <a:prstClr val="white"/>
              </a:solidFill>
              <a:ea typeface="ＭＳ Ｐゴシック" charset="0"/>
            </a:endParaRPr>
          </a:p>
        </p:txBody>
      </p:sp>
      <p:pic>
        <p:nvPicPr>
          <p:cNvPr id="2056" name="Picture 10" descr="Unaid logo_approve.png"/>
          <p:cNvPicPr>
            <a:picLocks noChangeAspect="1"/>
          </p:cNvPicPr>
          <p:nvPr/>
        </p:nvPicPr>
        <p:blipFill>
          <a:blip r:embed="rId11" cstate="email">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8726812"/>
      </p:ext>
    </p:extLst>
  </p:cSld>
  <p:clrMap bg1="lt1" tx1="dk1" bg2="lt2" tx2="dk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 id="2147483925" r:id="rId5"/>
    <p:sldLayoutId id="2147483926" r:id="rId6"/>
    <p:sldLayoutId id="2147483927" r:id="rId7"/>
    <p:sldLayoutId id="2147483928" r:id="rId8"/>
  </p:sldLayoutIdLst>
  <p:hf hdr="0" ftr="0" dt="0"/>
  <p:txStyles>
    <p:titleStyle>
      <a:lvl1pPr algn="ctr" rtl="0" eaLnBrk="0" fontAlgn="base" hangingPunct="0">
        <a:spcBef>
          <a:spcPct val="0"/>
        </a:spcBef>
        <a:spcAft>
          <a:spcPct val="0"/>
        </a:spcAft>
        <a:defRPr sz="4400" kern="1200">
          <a:solidFill>
            <a:schemeClr val="tx1"/>
          </a:solidFill>
          <a:latin typeface="Arial" charset="0"/>
          <a:ea typeface="ＭＳ Ｐゴシック" charset="0"/>
          <a:cs typeface="Cordia New" charset="0"/>
        </a:defRPr>
      </a:lvl1pPr>
      <a:lvl2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2pPr>
      <a:lvl3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3pPr>
      <a:lvl4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4pPr>
      <a:lvl5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charset="0"/>
          <a:ea typeface="ＭＳ Ｐゴシック" charset="0"/>
          <a:cs typeface="Cordia New"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charset="0"/>
          <a:ea typeface="Cordia New" charset="0"/>
          <a:cs typeface="Cordia New"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charset="0"/>
          <a:ea typeface="Cordia New" charset="0"/>
          <a:cs typeface="Cordia New"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charset="0"/>
          <a:ea typeface="Cordia New" charset="0"/>
          <a:cs typeface="Cordia New"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charset="0"/>
          <a:ea typeface="Cordia New" charset="0"/>
          <a:cs typeface="Cordia New"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email">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62"/>
            <a:ext cx="723900" cy="365125"/>
          </a:xfrm>
          <a:prstGeom prst="rect">
            <a:avLst/>
          </a:prstGeom>
        </p:spPr>
        <p:txBody>
          <a:bodyPr vert="horz" wrap="square" lIns="91154" tIns="45583" rIns="91154" bIns="45583" numCol="1" anchor="b" anchorCtr="0" compatLnSpc="1">
            <a:prstTxWarp prst="textNoShape">
              <a:avLst/>
            </a:prstTxWarp>
          </a:bodyPr>
          <a:lstStyle>
            <a:lvl1pPr algn="r">
              <a:defRPr sz="1200">
                <a:solidFill>
                  <a:srgbClr val="898989"/>
                </a:solidFill>
              </a:defRPr>
            </a:lvl1pPr>
          </a:lstStyle>
          <a:p>
            <a:pPr fontAlgn="base">
              <a:spcBef>
                <a:spcPct val="0"/>
              </a:spcBef>
              <a:spcAft>
                <a:spcPct val="0"/>
              </a:spcAft>
            </a:pPr>
            <a:fld id="{1F8B3E62-EE03-2C4C-8EF5-2BEB3E63236F}" type="slidenum">
              <a:rPr lang="th-TH">
                <a:ea typeface="ＭＳ Ｐゴシック" charset="0"/>
              </a:rPr>
              <a:pPr fontAlgn="base">
                <a:spcBef>
                  <a:spcPct val="0"/>
                </a:spcBef>
                <a:spcAft>
                  <a:spcPct val="0"/>
                </a:spcAft>
              </a:pPr>
              <a:t>‹#›</a:t>
            </a:fld>
            <a:endParaRPr lang="th-TH">
              <a:ea typeface="ＭＳ Ｐゴシック" charset="0"/>
            </a:endParaRPr>
          </a:p>
        </p:txBody>
      </p:sp>
      <p:sp>
        <p:nvSpPr>
          <p:cNvPr id="24" name="Freeform 23"/>
          <p:cNvSpPr/>
          <p:nvPr userDrawn="1"/>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273" tIns="49647" rIns="99273" bIns="49647" anchor="ctr"/>
          <a:lstStyle/>
          <a:p>
            <a:pPr algn="ctr">
              <a:defRPr/>
            </a:pPr>
            <a:endParaRPr lang="th-TH" sz="2800" dirty="0">
              <a:solidFill>
                <a:prstClr val="white"/>
              </a:solidFill>
            </a:endParaRPr>
          </a:p>
        </p:txBody>
      </p:sp>
      <p:cxnSp>
        <p:nvCxnSpPr>
          <p:cNvPr id="25" name="Straight Connector 24"/>
          <p:cNvCxnSpPr/>
          <p:nvPr userDrawn="1"/>
        </p:nvCxnSpPr>
        <p:spPr>
          <a:xfrm>
            <a:off x="4" y="1246193"/>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3" y="642983"/>
            <a:ext cx="4341284" cy="654261"/>
          </a:xfrm>
          <a:prstGeom prst="rect">
            <a:avLst/>
          </a:prstGeom>
          <a:noFill/>
          <a:ln>
            <a:noFill/>
          </a:ln>
        </p:spPr>
        <p:txBody>
          <a:bodyPr lIns="99273" tIns="49647" rIns="99273" bIns="49647">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a:solidFill>
                  <a:prstClr val="white"/>
                </a:solidFill>
                <a:ea typeface="ＭＳ Ｐゴシック" charset="0"/>
              </a:rPr>
              <a:t>HIV and AIDS</a:t>
            </a:r>
            <a:endParaRPr lang="th-TH" sz="3600" b="1">
              <a:solidFill>
                <a:prstClr val="white"/>
              </a:solidFill>
              <a:ea typeface="ＭＳ Ｐゴシック" charset="0"/>
            </a:endParaRPr>
          </a:p>
        </p:txBody>
      </p:sp>
      <p:sp>
        <p:nvSpPr>
          <p:cNvPr id="27" name="TextBox 26"/>
          <p:cNvSpPr txBox="1"/>
          <p:nvPr userDrawn="1"/>
        </p:nvSpPr>
        <p:spPr>
          <a:xfrm>
            <a:off x="7148100" y="800139"/>
            <a:ext cx="4948767" cy="438818"/>
          </a:xfrm>
          <a:prstGeom prst="rect">
            <a:avLst/>
          </a:prstGeom>
          <a:noFill/>
        </p:spPr>
        <p:txBody>
          <a:bodyPr lIns="99273" tIns="49647" rIns="99273" bIns="49647">
            <a:spAutoFit/>
          </a:bodyPr>
          <a:lstStyle/>
          <a:p>
            <a:pPr>
              <a:defRPr/>
            </a:pPr>
            <a:r>
              <a:rPr lang="en-US" sz="2200" kern="700" dirty="0">
                <a:solidFill>
                  <a:prstClr val="white"/>
                </a:solidFill>
                <a:ea typeface="ＭＳ Ｐゴシック" charset="0"/>
                <a:cs typeface="Arial" pitchFamily="34" charset="0"/>
              </a:rPr>
              <a:t>Data Hub for Asia-Pacific</a:t>
            </a:r>
            <a:endParaRPr lang="th-TH" sz="2200" kern="700" dirty="0">
              <a:solidFill>
                <a:prstClr val="white"/>
              </a:solidFill>
              <a:ea typeface="ＭＳ Ｐゴシック" charset="0"/>
            </a:endParaRPr>
          </a:p>
        </p:txBody>
      </p:sp>
      <p:pic>
        <p:nvPicPr>
          <p:cNvPr id="2056" name="Picture 10" descr="Unaid logo_approve.png"/>
          <p:cNvPicPr>
            <a:picLocks noChangeAspect="1"/>
          </p:cNvPicPr>
          <p:nvPr userDrawn="1"/>
        </p:nvPicPr>
        <p:blipFill>
          <a:blip r:embed="rId11" cstate="email">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4303013"/>
      </p:ext>
    </p:extLst>
  </p:cSld>
  <p:clrMap bg1="lt1" tx1="dk1" bg2="lt2" tx2="dk2" accent1="accent1" accent2="accent2" accent3="accent3" accent4="accent4" accent5="accent5" accent6="accent6" hlink="hlink" folHlink="folHlink"/>
  <p:sldLayoutIdLst>
    <p:sldLayoutId id="2147483930" r:id="rId1"/>
    <p:sldLayoutId id="2147483931" r:id="rId2"/>
    <p:sldLayoutId id="2147483932" r:id="rId3"/>
    <p:sldLayoutId id="2147483933" r:id="rId4"/>
    <p:sldLayoutId id="2147483934" r:id="rId5"/>
    <p:sldLayoutId id="2147483935" r:id="rId6"/>
    <p:sldLayoutId id="2147483936" r:id="rId7"/>
    <p:sldLayoutId id="2147483937" r:id="rId8"/>
  </p:sldLayoutIdLst>
  <p:hf hdr="0" ftr="0" dt="0"/>
  <p:txStyles>
    <p:titleStyle>
      <a:lvl1pPr algn="ctr" rtl="0" eaLnBrk="0" fontAlgn="base" hangingPunct="0">
        <a:spcBef>
          <a:spcPct val="0"/>
        </a:spcBef>
        <a:spcAft>
          <a:spcPct val="0"/>
        </a:spcAft>
        <a:defRPr sz="4400" kern="1200">
          <a:solidFill>
            <a:schemeClr val="tx1"/>
          </a:solidFill>
          <a:latin typeface="Arial" charset="0"/>
          <a:ea typeface="ＭＳ Ｐゴシック" charset="0"/>
          <a:cs typeface="Cordia New" charset="0"/>
        </a:defRPr>
      </a:lvl1pPr>
      <a:lvl2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2pPr>
      <a:lvl3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3pPr>
      <a:lvl4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4pPr>
      <a:lvl5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5pPr>
      <a:lvl6pPr marL="455802" algn="ctr" rtl="0" fontAlgn="base">
        <a:spcBef>
          <a:spcPct val="0"/>
        </a:spcBef>
        <a:spcAft>
          <a:spcPct val="0"/>
        </a:spcAft>
        <a:defRPr sz="4400">
          <a:solidFill>
            <a:schemeClr val="tx1"/>
          </a:solidFill>
          <a:latin typeface="Arial" charset="0"/>
          <a:cs typeface="Cordia New" pitchFamily="34" charset="-34"/>
        </a:defRPr>
      </a:lvl6pPr>
      <a:lvl7pPr marL="911598" algn="ctr" rtl="0" fontAlgn="base">
        <a:spcBef>
          <a:spcPct val="0"/>
        </a:spcBef>
        <a:spcAft>
          <a:spcPct val="0"/>
        </a:spcAft>
        <a:defRPr sz="4400">
          <a:solidFill>
            <a:schemeClr val="tx1"/>
          </a:solidFill>
          <a:latin typeface="Arial" charset="0"/>
          <a:cs typeface="Cordia New" pitchFamily="34" charset="-34"/>
        </a:defRPr>
      </a:lvl7pPr>
      <a:lvl8pPr marL="1367398" algn="ctr" rtl="0" fontAlgn="base">
        <a:spcBef>
          <a:spcPct val="0"/>
        </a:spcBef>
        <a:spcAft>
          <a:spcPct val="0"/>
        </a:spcAft>
        <a:defRPr sz="4400">
          <a:solidFill>
            <a:schemeClr val="tx1"/>
          </a:solidFill>
          <a:latin typeface="Arial" charset="0"/>
          <a:cs typeface="Cordia New" pitchFamily="34" charset="-34"/>
        </a:defRPr>
      </a:lvl8pPr>
      <a:lvl9pPr marL="1823173" algn="ctr" rtl="0" fontAlgn="base">
        <a:spcBef>
          <a:spcPct val="0"/>
        </a:spcBef>
        <a:spcAft>
          <a:spcPct val="0"/>
        </a:spcAft>
        <a:defRPr sz="4400">
          <a:solidFill>
            <a:schemeClr val="tx1"/>
          </a:solidFill>
          <a:latin typeface="Arial" charset="0"/>
          <a:cs typeface="Cordia New" pitchFamily="34" charset="-34"/>
        </a:defRPr>
      </a:lvl9pPr>
    </p:titleStyle>
    <p:bodyStyle>
      <a:lvl1pPr marL="341848" indent="-341848" algn="l" rtl="0" eaLnBrk="0" fontAlgn="base" hangingPunct="0">
        <a:spcBef>
          <a:spcPct val="20000"/>
        </a:spcBef>
        <a:spcAft>
          <a:spcPct val="0"/>
        </a:spcAft>
        <a:buFont typeface="Arial" charset="0"/>
        <a:buChar char="•"/>
        <a:defRPr sz="3200" kern="1200">
          <a:solidFill>
            <a:schemeClr val="tx1"/>
          </a:solidFill>
          <a:latin typeface="Arial" charset="0"/>
          <a:ea typeface="ＭＳ Ｐゴシック" charset="0"/>
          <a:cs typeface="Cordia New" charset="0"/>
        </a:defRPr>
      </a:lvl1pPr>
      <a:lvl2pPr marL="740677" indent="-284862" algn="l" rtl="0" eaLnBrk="0" fontAlgn="base" hangingPunct="0">
        <a:spcBef>
          <a:spcPct val="20000"/>
        </a:spcBef>
        <a:spcAft>
          <a:spcPct val="0"/>
        </a:spcAft>
        <a:buFont typeface="Arial" charset="0"/>
        <a:buChar char="–"/>
        <a:defRPr sz="2800" kern="1200">
          <a:solidFill>
            <a:schemeClr val="tx1"/>
          </a:solidFill>
          <a:latin typeface="Arial" charset="0"/>
          <a:ea typeface="Cordia New" charset="0"/>
          <a:cs typeface="Cordia New" charset="0"/>
        </a:defRPr>
      </a:lvl2pPr>
      <a:lvl3pPr marL="1139498" indent="-227909" algn="l" rtl="0" eaLnBrk="0" fontAlgn="base" hangingPunct="0">
        <a:spcBef>
          <a:spcPct val="20000"/>
        </a:spcBef>
        <a:spcAft>
          <a:spcPct val="0"/>
        </a:spcAft>
        <a:buFont typeface="Arial" charset="0"/>
        <a:buChar char="•"/>
        <a:defRPr sz="2400" kern="1200">
          <a:solidFill>
            <a:schemeClr val="tx1"/>
          </a:solidFill>
          <a:latin typeface="Arial" charset="0"/>
          <a:ea typeface="Cordia New" charset="0"/>
          <a:cs typeface="Cordia New" charset="0"/>
        </a:defRPr>
      </a:lvl3pPr>
      <a:lvl4pPr marL="1595275" indent="-227909" algn="l" rtl="0" eaLnBrk="0" fontAlgn="base" hangingPunct="0">
        <a:spcBef>
          <a:spcPct val="20000"/>
        </a:spcBef>
        <a:spcAft>
          <a:spcPct val="0"/>
        </a:spcAft>
        <a:buFont typeface="Arial" charset="0"/>
        <a:buChar char="–"/>
        <a:defRPr sz="2100" kern="1200">
          <a:solidFill>
            <a:schemeClr val="tx1"/>
          </a:solidFill>
          <a:latin typeface="Arial" charset="0"/>
          <a:ea typeface="Cordia New" charset="0"/>
          <a:cs typeface="Cordia New" charset="0"/>
        </a:defRPr>
      </a:lvl4pPr>
      <a:lvl5pPr marL="2051081" indent="-227909" algn="l" rtl="0" eaLnBrk="0" fontAlgn="base" hangingPunct="0">
        <a:spcBef>
          <a:spcPct val="20000"/>
        </a:spcBef>
        <a:spcAft>
          <a:spcPct val="0"/>
        </a:spcAft>
        <a:buFont typeface="Arial" charset="0"/>
        <a:buChar char="»"/>
        <a:defRPr sz="2100" kern="1200">
          <a:solidFill>
            <a:schemeClr val="tx1"/>
          </a:solidFill>
          <a:latin typeface="Arial" charset="0"/>
          <a:ea typeface="Cordia New" charset="0"/>
          <a:cs typeface="Cordia New" charset="0"/>
        </a:defRPr>
      </a:lvl5pPr>
      <a:lvl6pPr marL="2506897" indent="-227909" algn="l" defTabSz="911598"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62697" indent="-227909" algn="l" defTabSz="911598"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18466" indent="-227909" algn="l" defTabSz="911598"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4253" indent="-227909" algn="l" defTabSz="911598"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1598" rtl="0" eaLnBrk="1" latinLnBrk="0" hangingPunct="1">
        <a:defRPr sz="2800" kern="1200">
          <a:solidFill>
            <a:schemeClr val="tx1"/>
          </a:solidFill>
          <a:latin typeface="+mn-lt"/>
          <a:ea typeface="+mn-ea"/>
          <a:cs typeface="+mn-cs"/>
        </a:defRPr>
      </a:lvl1pPr>
      <a:lvl2pPr marL="455802" algn="l" defTabSz="911598" rtl="0" eaLnBrk="1" latinLnBrk="0" hangingPunct="1">
        <a:defRPr sz="2800" kern="1200">
          <a:solidFill>
            <a:schemeClr val="tx1"/>
          </a:solidFill>
          <a:latin typeface="+mn-lt"/>
          <a:ea typeface="+mn-ea"/>
          <a:cs typeface="+mn-cs"/>
        </a:defRPr>
      </a:lvl2pPr>
      <a:lvl3pPr marL="911598" algn="l" defTabSz="911598" rtl="0" eaLnBrk="1" latinLnBrk="0" hangingPunct="1">
        <a:defRPr sz="2800" kern="1200">
          <a:solidFill>
            <a:schemeClr val="tx1"/>
          </a:solidFill>
          <a:latin typeface="+mn-lt"/>
          <a:ea typeface="+mn-ea"/>
          <a:cs typeface="+mn-cs"/>
        </a:defRPr>
      </a:lvl3pPr>
      <a:lvl4pPr marL="1367398" algn="l" defTabSz="911598" rtl="0" eaLnBrk="1" latinLnBrk="0" hangingPunct="1">
        <a:defRPr sz="2800" kern="1200">
          <a:solidFill>
            <a:schemeClr val="tx1"/>
          </a:solidFill>
          <a:latin typeface="+mn-lt"/>
          <a:ea typeface="+mn-ea"/>
          <a:cs typeface="+mn-cs"/>
        </a:defRPr>
      </a:lvl4pPr>
      <a:lvl5pPr marL="1823173" algn="l" defTabSz="911598" rtl="0" eaLnBrk="1" latinLnBrk="0" hangingPunct="1">
        <a:defRPr sz="2800" kern="1200">
          <a:solidFill>
            <a:schemeClr val="tx1"/>
          </a:solidFill>
          <a:latin typeface="+mn-lt"/>
          <a:ea typeface="+mn-ea"/>
          <a:cs typeface="+mn-cs"/>
        </a:defRPr>
      </a:lvl5pPr>
      <a:lvl6pPr marL="2278988" algn="l" defTabSz="911598" rtl="0" eaLnBrk="1" latinLnBrk="0" hangingPunct="1">
        <a:defRPr sz="2800" kern="1200">
          <a:solidFill>
            <a:schemeClr val="tx1"/>
          </a:solidFill>
          <a:latin typeface="+mn-lt"/>
          <a:ea typeface="+mn-ea"/>
          <a:cs typeface="+mn-cs"/>
        </a:defRPr>
      </a:lvl6pPr>
      <a:lvl7pPr marL="2734797" algn="l" defTabSz="911598" rtl="0" eaLnBrk="1" latinLnBrk="0" hangingPunct="1">
        <a:defRPr sz="2800" kern="1200">
          <a:solidFill>
            <a:schemeClr val="tx1"/>
          </a:solidFill>
          <a:latin typeface="+mn-lt"/>
          <a:ea typeface="+mn-ea"/>
          <a:cs typeface="+mn-cs"/>
        </a:defRPr>
      </a:lvl7pPr>
      <a:lvl8pPr marL="3190579" algn="l" defTabSz="911598" rtl="0" eaLnBrk="1" latinLnBrk="0" hangingPunct="1">
        <a:defRPr sz="2800" kern="1200">
          <a:solidFill>
            <a:schemeClr val="tx1"/>
          </a:solidFill>
          <a:latin typeface="+mn-lt"/>
          <a:ea typeface="+mn-ea"/>
          <a:cs typeface="+mn-cs"/>
        </a:defRPr>
      </a:lvl8pPr>
      <a:lvl9pPr marL="3646352" algn="l" defTabSz="911598" rtl="0" eaLnBrk="1" latinLnBrk="0" hangingPunct="1">
        <a:defRPr sz="2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p:nvPicPr>
        <p:blipFill>
          <a:blip r:embed="rId11" cstate="email">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67"/>
            <a:ext cx="723900" cy="365125"/>
          </a:xfrm>
          <a:prstGeom prst="rect">
            <a:avLst/>
          </a:prstGeom>
        </p:spPr>
        <p:txBody>
          <a:bodyPr vert="horz" wrap="square" lIns="91114" tIns="45564" rIns="91114" bIns="45564" numCol="1" anchor="b" anchorCtr="0" compatLnSpc="1">
            <a:prstTxWarp prst="textNoShape">
              <a:avLst/>
            </a:prstTxWarp>
          </a:bodyPr>
          <a:lstStyle>
            <a:lvl1pPr algn="r">
              <a:defRPr sz="1200">
                <a:solidFill>
                  <a:srgbClr val="898989"/>
                </a:solidFill>
              </a:defRPr>
            </a:lvl1pPr>
          </a:lstStyle>
          <a:p>
            <a:pPr fontAlgn="base">
              <a:spcBef>
                <a:spcPct val="0"/>
              </a:spcBef>
              <a:spcAft>
                <a:spcPct val="0"/>
              </a:spcAft>
            </a:pPr>
            <a:fld id="{1F8B3E62-EE03-2C4C-8EF5-2BEB3E63236F}" type="slidenum">
              <a:rPr lang="th-TH">
                <a:ea typeface="ＭＳ Ｐゴシック" charset="0"/>
              </a:rPr>
              <a:pPr fontAlgn="base">
                <a:spcBef>
                  <a:spcPct val="0"/>
                </a:spcBef>
                <a:spcAft>
                  <a:spcPct val="0"/>
                </a:spcAft>
              </a:pPr>
              <a:t>‹#›</a:t>
            </a:fld>
            <a:endParaRPr lang="th-TH">
              <a:ea typeface="ＭＳ Ｐゴシック" charset="0"/>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231" tIns="49628" rIns="99231" bIns="49628" anchor="ctr"/>
          <a:lstStyle/>
          <a:p>
            <a:pPr algn="ctr">
              <a:defRPr/>
            </a:pPr>
            <a:endParaRPr lang="th-TH" sz="2800" dirty="0">
              <a:solidFill>
                <a:prstClr val="white"/>
              </a:solidFill>
            </a:endParaRPr>
          </a:p>
        </p:txBody>
      </p:sp>
      <p:cxnSp>
        <p:nvCxnSpPr>
          <p:cNvPr id="25" name="Straight Connector 24"/>
          <p:cNvCxnSpPr/>
          <p:nvPr/>
        </p:nvCxnSpPr>
        <p:spPr>
          <a:xfrm>
            <a:off x="4" y="1246193"/>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p:nvSpPr>
        <p:spPr bwMode="auto">
          <a:xfrm>
            <a:off x="3048003" y="642997"/>
            <a:ext cx="4341284" cy="654223"/>
          </a:xfrm>
          <a:prstGeom prst="rect">
            <a:avLst/>
          </a:prstGeom>
          <a:noFill/>
          <a:ln>
            <a:noFill/>
          </a:ln>
        </p:spPr>
        <p:txBody>
          <a:bodyPr lIns="99231" tIns="49628" rIns="99231" bIns="49628">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a:solidFill>
                  <a:prstClr val="white"/>
                </a:solidFill>
                <a:ea typeface="ＭＳ Ｐゴシック" charset="0"/>
              </a:rPr>
              <a:t>HIV and AIDS</a:t>
            </a:r>
            <a:endParaRPr lang="th-TH" sz="3600" b="1">
              <a:solidFill>
                <a:prstClr val="white"/>
              </a:solidFill>
              <a:ea typeface="ＭＳ Ｐゴシック" charset="0"/>
            </a:endParaRPr>
          </a:p>
        </p:txBody>
      </p:sp>
      <p:sp>
        <p:nvSpPr>
          <p:cNvPr id="27" name="TextBox 26"/>
          <p:cNvSpPr txBox="1"/>
          <p:nvPr/>
        </p:nvSpPr>
        <p:spPr>
          <a:xfrm>
            <a:off x="7148100" y="800141"/>
            <a:ext cx="4948767" cy="438780"/>
          </a:xfrm>
          <a:prstGeom prst="rect">
            <a:avLst/>
          </a:prstGeom>
          <a:noFill/>
        </p:spPr>
        <p:txBody>
          <a:bodyPr lIns="99231" tIns="49628" rIns="99231" bIns="49628">
            <a:spAutoFit/>
          </a:bodyPr>
          <a:lstStyle/>
          <a:p>
            <a:pPr>
              <a:defRPr/>
            </a:pPr>
            <a:r>
              <a:rPr lang="en-US" sz="2200" kern="700" dirty="0">
                <a:solidFill>
                  <a:prstClr val="white"/>
                </a:solidFill>
                <a:ea typeface="ＭＳ Ｐゴシック" charset="0"/>
                <a:cs typeface="Arial" pitchFamily="34" charset="0"/>
              </a:rPr>
              <a:t>Data Hub for Asia-Pacific</a:t>
            </a:r>
            <a:endParaRPr lang="th-TH" sz="2200" kern="700" dirty="0">
              <a:solidFill>
                <a:prstClr val="white"/>
              </a:solidFill>
              <a:ea typeface="ＭＳ Ｐゴシック" charset="0"/>
            </a:endParaRPr>
          </a:p>
        </p:txBody>
      </p:sp>
      <p:pic>
        <p:nvPicPr>
          <p:cNvPr id="2056" name="Picture 10" descr="Unaid logo_approve.png"/>
          <p:cNvPicPr>
            <a:picLocks noChangeAspect="1"/>
          </p:cNvPicPr>
          <p:nvPr/>
        </p:nvPicPr>
        <p:blipFill>
          <a:blip r:embed="rId12" cstate="email">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848306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947" r:id="rId9"/>
  </p:sldLayoutIdLst>
  <p:hf hdr="0" ftr="0" dt="0"/>
  <p:txStyles>
    <p:titleStyle>
      <a:lvl1pPr algn="ctr" rtl="0" eaLnBrk="0" fontAlgn="base" hangingPunct="0">
        <a:spcBef>
          <a:spcPct val="0"/>
        </a:spcBef>
        <a:spcAft>
          <a:spcPct val="0"/>
        </a:spcAft>
        <a:defRPr sz="4400" kern="1200">
          <a:solidFill>
            <a:schemeClr val="tx1"/>
          </a:solidFill>
          <a:latin typeface="Arial" charset="0"/>
          <a:ea typeface="ＭＳ Ｐゴシック" charset="0"/>
          <a:cs typeface="Cordia New" charset="0"/>
        </a:defRPr>
      </a:lvl1pPr>
      <a:lvl2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2pPr>
      <a:lvl3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3pPr>
      <a:lvl4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4pPr>
      <a:lvl5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5pPr>
      <a:lvl6pPr marL="455602" algn="ctr" rtl="0" fontAlgn="base">
        <a:spcBef>
          <a:spcPct val="0"/>
        </a:spcBef>
        <a:spcAft>
          <a:spcPct val="0"/>
        </a:spcAft>
        <a:defRPr sz="4400">
          <a:solidFill>
            <a:schemeClr val="tx1"/>
          </a:solidFill>
          <a:latin typeface="Arial" charset="0"/>
          <a:cs typeface="Cordia New" pitchFamily="34" charset="-34"/>
        </a:defRPr>
      </a:lvl6pPr>
      <a:lvl7pPr marL="911198" algn="ctr" rtl="0" fontAlgn="base">
        <a:spcBef>
          <a:spcPct val="0"/>
        </a:spcBef>
        <a:spcAft>
          <a:spcPct val="0"/>
        </a:spcAft>
        <a:defRPr sz="4400">
          <a:solidFill>
            <a:schemeClr val="tx1"/>
          </a:solidFill>
          <a:latin typeface="Arial" charset="0"/>
          <a:cs typeface="Cordia New" pitchFamily="34" charset="-34"/>
        </a:defRPr>
      </a:lvl7pPr>
      <a:lvl8pPr marL="1366798" algn="ctr" rtl="0" fontAlgn="base">
        <a:spcBef>
          <a:spcPct val="0"/>
        </a:spcBef>
        <a:spcAft>
          <a:spcPct val="0"/>
        </a:spcAft>
        <a:defRPr sz="4400">
          <a:solidFill>
            <a:schemeClr val="tx1"/>
          </a:solidFill>
          <a:latin typeface="Arial" charset="0"/>
          <a:cs typeface="Cordia New" pitchFamily="34" charset="-34"/>
        </a:defRPr>
      </a:lvl8pPr>
      <a:lvl9pPr marL="1822369" algn="ctr" rtl="0" fontAlgn="base">
        <a:spcBef>
          <a:spcPct val="0"/>
        </a:spcBef>
        <a:spcAft>
          <a:spcPct val="0"/>
        </a:spcAft>
        <a:defRPr sz="4400">
          <a:solidFill>
            <a:schemeClr val="tx1"/>
          </a:solidFill>
          <a:latin typeface="Arial" charset="0"/>
          <a:cs typeface="Cordia New" pitchFamily="34" charset="-34"/>
        </a:defRPr>
      </a:lvl9pPr>
    </p:titleStyle>
    <p:bodyStyle>
      <a:lvl1pPr marL="341698" indent="-341698" algn="l" rtl="0" eaLnBrk="0" fontAlgn="base" hangingPunct="0">
        <a:spcBef>
          <a:spcPct val="20000"/>
        </a:spcBef>
        <a:spcAft>
          <a:spcPct val="0"/>
        </a:spcAft>
        <a:buFont typeface="Arial" charset="0"/>
        <a:buChar char="•"/>
        <a:defRPr sz="3200" kern="1200">
          <a:solidFill>
            <a:schemeClr val="tx1"/>
          </a:solidFill>
          <a:latin typeface="Arial" charset="0"/>
          <a:ea typeface="ＭＳ Ｐゴシック" charset="0"/>
          <a:cs typeface="Cordia New" charset="0"/>
        </a:defRPr>
      </a:lvl1pPr>
      <a:lvl2pPr marL="740352" indent="-284735" algn="l" rtl="0" eaLnBrk="0" fontAlgn="base" hangingPunct="0">
        <a:spcBef>
          <a:spcPct val="20000"/>
        </a:spcBef>
        <a:spcAft>
          <a:spcPct val="0"/>
        </a:spcAft>
        <a:buFont typeface="Arial" charset="0"/>
        <a:buChar char="–"/>
        <a:defRPr sz="2800" kern="1200">
          <a:solidFill>
            <a:schemeClr val="tx1"/>
          </a:solidFill>
          <a:latin typeface="Arial" charset="0"/>
          <a:ea typeface="Cordia New" charset="0"/>
          <a:cs typeface="Cordia New" charset="0"/>
        </a:defRPr>
      </a:lvl2pPr>
      <a:lvl3pPr marL="1138998" indent="-227810" algn="l" rtl="0" eaLnBrk="0" fontAlgn="base" hangingPunct="0">
        <a:spcBef>
          <a:spcPct val="20000"/>
        </a:spcBef>
        <a:spcAft>
          <a:spcPct val="0"/>
        </a:spcAft>
        <a:buFont typeface="Arial" charset="0"/>
        <a:buChar char="•"/>
        <a:defRPr sz="2400" kern="1200">
          <a:solidFill>
            <a:schemeClr val="tx1"/>
          </a:solidFill>
          <a:latin typeface="Arial" charset="0"/>
          <a:ea typeface="Cordia New" charset="0"/>
          <a:cs typeface="Cordia New" charset="0"/>
        </a:defRPr>
      </a:lvl3pPr>
      <a:lvl4pPr marL="1594575" indent="-227810" algn="l" rtl="0" eaLnBrk="0" fontAlgn="base" hangingPunct="0">
        <a:spcBef>
          <a:spcPct val="20000"/>
        </a:spcBef>
        <a:spcAft>
          <a:spcPct val="0"/>
        </a:spcAft>
        <a:buFont typeface="Arial" charset="0"/>
        <a:buChar char="–"/>
        <a:defRPr sz="2100" kern="1200">
          <a:solidFill>
            <a:schemeClr val="tx1"/>
          </a:solidFill>
          <a:latin typeface="Arial" charset="0"/>
          <a:ea typeface="Cordia New" charset="0"/>
          <a:cs typeface="Cordia New" charset="0"/>
        </a:defRPr>
      </a:lvl4pPr>
      <a:lvl5pPr marL="2050178" indent="-227810" algn="l" rtl="0" eaLnBrk="0" fontAlgn="base" hangingPunct="0">
        <a:spcBef>
          <a:spcPct val="20000"/>
        </a:spcBef>
        <a:spcAft>
          <a:spcPct val="0"/>
        </a:spcAft>
        <a:buFont typeface="Arial" charset="0"/>
        <a:buChar char="»"/>
        <a:defRPr sz="2100" kern="1200">
          <a:solidFill>
            <a:schemeClr val="tx1"/>
          </a:solidFill>
          <a:latin typeface="Arial" charset="0"/>
          <a:ea typeface="Cordia New" charset="0"/>
          <a:cs typeface="Cordia New" charset="0"/>
        </a:defRPr>
      </a:lvl5pPr>
      <a:lvl6pPr marL="2505797" indent="-227810" algn="l" defTabSz="911198"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61397" indent="-227810" algn="l" defTabSz="911198"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16966" indent="-227810" algn="l" defTabSz="911198"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2546" indent="-227810" algn="l" defTabSz="911198"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1198" rtl="0" eaLnBrk="1" latinLnBrk="0" hangingPunct="1">
        <a:defRPr sz="2800" kern="1200">
          <a:solidFill>
            <a:schemeClr val="tx1"/>
          </a:solidFill>
          <a:latin typeface="+mn-lt"/>
          <a:ea typeface="+mn-ea"/>
          <a:cs typeface="+mn-cs"/>
        </a:defRPr>
      </a:lvl1pPr>
      <a:lvl2pPr marL="455602" algn="l" defTabSz="911198" rtl="0" eaLnBrk="1" latinLnBrk="0" hangingPunct="1">
        <a:defRPr sz="2800" kern="1200">
          <a:solidFill>
            <a:schemeClr val="tx1"/>
          </a:solidFill>
          <a:latin typeface="+mn-lt"/>
          <a:ea typeface="+mn-ea"/>
          <a:cs typeface="+mn-cs"/>
        </a:defRPr>
      </a:lvl2pPr>
      <a:lvl3pPr marL="911198" algn="l" defTabSz="911198" rtl="0" eaLnBrk="1" latinLnBrk="0" hangingPunct="1">
        <a:defRPr sz="2800" kern="1200">
          <a:solidFill>
            <a:schemeClr val="tx1"/>
          </a:solidFill>
          <a:latin typeface="+mn-lt"/>
          <a:ea typeface="+mn-ea"/>
          <a:cs typeface="+mn-cs"/>
        </a:defRPr>
      </a:lvl3pPr>
      <a:lvl4pPr marL="1366798" algn="l" defTabSz="911198" rtl="0" eaLnBrk="1" latinLnBrk="0" hangingPunct="1">
        <a:defRPr sz="2800" kern="1200">
          <a:solidFill>
            <a:schemeClr val="tx1"/>
          </a:solidFill>
          <a:latin typeface="+mn-lt"/>
          <a:ea typeface="+mn-ea"/>
          <a:cs typeface="+mn-cs"/>
        </a:defRPr>
      </a:lvl4pPr>
      <a:lvl5pPr marL="1822369" algn="l" defTabSz="911198" rtl="0" eaLnBrk="1" latinLnBrk="0" hangingPunct="1">
        <a:defRPr sz="2800" kern="1200">
          <a:solidFill>
            <a:schemeClr val="tx1"/>
          </a:solidFill>
          <a:latin typeface="+mn-lt"/>
          <a:ea typeface="+mn-ea"/>
          <a:cs typeface="+mn-cs"/>
        </a:defRPr>
      </a:lvl5pPr>
      <a:lvl6pPr marL="2277987" algn="l" defTabSz="911198" rtl="0" eaLnBrk="1" latinLnBrk="0" hangingPunct="1">
        <a:defRPr sz="2800" kern="1200">
          <a:solidFill>
            <a:schemeClr val="tx1"/>
          </a:solidFill>
          <a:latin typeface="+mn-lt"/>
          <a:ea typeface="+mn-ea"/>
          <a:cs typeface="+mn-cs"/>
        </a:defRPr>
      </a:lvl6pPr>
      <a:lvl7pPr marL="2733597" algn="l" defTabSz="911198" rtl="0" eaLnBrk="1" latinLnBrk="0" hangingPunct="1">
        <a:defRPr sz="2800" kern="1200">
          <a:solidFill>
            <a:schemeClr val="tx1"/>
          </a:solidFill>
          <a:latin typeface="+mn-lt"/>
          <a:ea typeface="+mn-ea"/>
          <a:cs typeface="+mn-cs"/>
        </a:defRPr>
      </a:lvl7pPr>
      <a:lvl8pPr marL="3189179" algn="l" defTabSz="911198" rtl="0" eaLnBrk="1" latinLnBrk="0" hangingPunct="1">
        <a:defRPr sz="2800" kern="1200">
          <a:solidFill>
            <a:schemeClr val="tx1"/>
          </a:solidFill>
          <a:latin typeface="+mn-lt"/>
          <a:ea typeface="+mn-ea"/>
          <a:cs typeface="+mn-cs"/>
        </a:defRPr>
      </a:lvl8pPr>
      <a:lvl9pPr marL="3644752" algn="l" defTabSz="911198" rtl="0" eaLnBrk="1" latinLnBrk="0" hangingPunct="1">
        <a:defRPr sz="2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2037F788-FB31-48BA-8E9B-0E30FE84CCC1}"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solidFill>
                <a:prstClr val="white"/>
              </a:solidFill>
            </a:endParaRPr>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3600" b="1">
                <a:solidFill>
                  <a:prstClr val="white"/>
                </a:solidFill>
              </a:rPr>
              <a:t>HIV and AIDS</a:t>
            </a:r>
            <a:endParaRPr lang="th-TH" sz="3600" b="1">
              <a:solidFill>
                <a:prstClr val="white"/>
              </a:solidFill>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fontAlgn="auto">
              <a:spcBef>
                <a:spcPts val="0"/>
              </a:spcBef>
              <a:spcAft>
                <a:spcPts val="0"/>
              </a:spcAft>
              <a:defRPr/>
            </a:pPr>
            <a:r>
              <a:rPr lang="en-US" sz="2200" kern="700" dirty="0">
                <a:solidFill>
                  <a:prstClr val="white"/>
                </a:solidFill>
                <a:latin typeface="Arial"/>
                <a:cs typeface="Arial" pitchFamily="34" charset="0"/>
              </a:rPr>
              <a:t>Data Hub for Asia-Pacific</a:t>
            </a:r>
            <a:endParaRPr lang="th-TH" sz="2200" kern="700" dirty="0">
              <a:solidFill>
                <a:prstClr val="white"/>
              </a:solidFill>
              <a:latin typeface="Arial"/>
              <a:cs typeface="Cordia New"/>
            </a:endParaRPr>
          </a:p>
        </p:txBody>
      </p:sp>
      <p:pic>
        <p:nvPicPr>
          <p:cNvPr id="2056" name="Picture 10" descr="Unaid logo_approve.png"/>
          <p:cNvPicPr>
            <a:picLocks noChangeAspect="1"/>
          </p:cNvPicPr>
          <p:nvPr userDrawn="1"/>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5410832"/>
      </p:ext>
    </p:extLst>
  </p:cSld>
  <p:clrMap bg1="lt1" tx1="dk1" bg2="lt2" tx2="dk2" accent1="accent1" accent2="accent2" accent3="accent3" accent4="accent4" accent5="accent5" accent6="accent6" hlink="hlink" folHlink="folHlink"/>
  <p:sldLayoutIdLst>
    <p:sldLayoutId id="2147483939" r:id="rId1"/>
    <p:sldLayoutId id="2147483940" r:id="rId2"/>
    <p:sldLayoutId id="2147483941" r:id="rId3"/>
    <p:sldLayoutId id="2147483942" r:id="rId4"/>
    <p:sldLayoutId id="2147483943" r:id="rId5"/>
    <p:sldLayoutId id="2147483944" r:id="rId6"/>
    <p:sldLayoutId id="2147483945" r:id="rId7"/>
    <p:sldLayoutId id="2147483946"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email">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38"/>
            <a:ext cx="723900" cy="365125"/>
          </a:xfrm>
          <a:prstGeom prst="rect">
            <a:avLst/>
          </a:prstGeom>
        </p:spPr>
        <p:txBody>
          <a:bodyPr vert="horz" wrap="square" lIns="91136" tIns="45574" rIns="91136" bIns="45574" numCol="1" anchor="b" anchorCtr="0" compatLnSpc="1">
            <a:prstTxWarp prst="textNoShape">
              <a:avLst/>
            </a:prstTxWarp>
          </a:bodyPr>
          <a:lstStyle>
            <a:lvl1pPr algn="r">
              <a:defRPr sz="1200">
                <a:solidFill>
                  <a:srgbClr val="898989"/>
                </a:solidFill>
              </a:defRPr>
            </a:lvl1pPr>
          </a:lstStyle>
          <a:p>
            <a:pPr fontAlgn="base">
              <a:spcBef>
                <a:spcPct val="0"/>
              </a:spcBef>
              <a:spcAft>
                <a:spcPct val="0"/>
              </a:spcAft>
            </a:pPr>
            <a:fld id="{1F8B3E62-EE03-2C4C-8EF5-2BEB3E63236F}" type="slidenum">
              <a:rPr lang="th-TH">
                <a:ea typeface="ＭＳ Ｐゴシック" charset="0"/>
              </a:rPr>
              <a:pPr fontAlgn="base">
                <a:spcBef>
                  <a:spcPct val="0"/>
                </a:spcBef>
                <a:spcAft>
                  <a:spcPct val="0"/>
                </a:spcAft>
              </a:pPr>
              <a:t>‹#›</a:t>
            </a:fld>
            <a:endParaRPr lang="th-TH">
              <a:ea typeface="ＭＳ Ｐゴシック" charset="0"/>
            </a:endParaRPr>
          </a:p>
        </p:txBody>
      </p:sp>
      <p:sp>
        <p:nvSpPr>
          <p:cNvPr id="24" name="Freeform 23"/>
          <p:cNvSpPr/>
          <p:nvPr userDrawn="1"/>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254" tIns="49638" rIns="99254" bIns="49638" anchor="ctr"/>
          <a:lstStyle/>
          <a:p>
            <a:pPr algn="ctr">
              <a:defRPr/>
            </a:pPr>
            <a:endParaRPr lang="th-TH" sz="2800" dirty="0">
              <a:solidFill>
                <a:prstClr val="white"/>
              </a:solidFill>
            </a:endParaRPr>
          </a:p>
        </p:txBody>
      </p:sp>
      <p:cxnSp>
        <p:nvCxnSpPr>
          <p:cNvPr id="25" name="Straight Connector 24"/>
          <p:cNvCxnSpPr/>
          <p:nvPr userDrawn="1"/>
        </p:nvCxnSpPr>
        <p:spPr>
          <a:xfrm>
            <a:off x="4" y="1246193"/>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3" y="642984"/>
            <a:ext cx="4341284" cy="654243"/>
          </a:xfrm>
          <a:prstGeom prst="rect">
            <a:avLst/>
          </a:prstGeom>
          <a:noFill/>
          <a:ln>
            <a:noFill/>
          </a:ln>
        </p:spPr>
        <p:txBody>
          <a:bodyPr lIns="99254" tIns="49638" rIns="99254" bIns="49638">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a:solidFill>
                  <a:prstClr val="white"/>
                </a:solidFill>
                <a:ea typeface="ＭＳ Ｐゴシック" charset="0"/>
              </a:rPr>
              <a:t>HIV and AIDS</a:t>
            </a:r>
            <a:endParaRPr lang="th-TH" sz="3600" b="1">
              <a:solidFill>
                <a:prstClr val="white"/>
              </a:solidFill>
              <a:ea typeface="ＭＳ Ｐゴシック" charset="0"/>
            </a:endParaRPr>
          </a:p>
        </p:txBody>
      </p:sp>
      <p:sp>
        <p:nvSpPr>
          <p:cNvPr id="27" name="TextBox 26"/>
          <p:cNvSpPr txBox="1"/>
          <p:nvPr userDrawn="1"/>
        </p:nvSpPr>
        <p:spPr>
          <a:xfrm>
            <a:off x="7148094" y="800141"/>
            <a:ext cx="4948767" cy="438800"/>
          </a:xfrm>
          <a:prstGeom prst="rect">
            <a:avLst/>
          </a:prstGeom>
          <a:noFill/>
        </p:spPr>
        <p:txBody>
          <a:bodyPr lIns="99254" tIns="49638" rIns="99254" bIns="49638">
            <a:spAutoFit/>
          </a:bodyPr>
          <a:lstStyle/>
          <a:p>
            <a:pPr>
              <a:defRPr/>
            </a:pPr>
            <a:r>
              <a:rPr lang="en-US" sz="2200" kern="700" dirty="0">
                <a:solidFill>
                  <a:prstClr val="white"/>
                </a:solidFill>
                <a:ea typeface="ＭＳ Ｐゴシック" charset="0"/>
                <a:cs typeface="Arial" pitchFamily="34" charset="0"/>
              </a:rPr>
              <a:t>Data Hub for Asia-Pacific</a:t>
            </a:r>
            <a:endParaRPr lang="th-TH" sz="2200" kern="700" dirty="0">
              <a:solidFill>
                <a:prstClr val="white"/>
              </a:solidFill>
              <a:ea typeface="ＭＳ Ｐゴシック" charset="0"/>
            </a:endParaRPr>
          </a:p>
        </p:txBody>
      </p:sp>
      <p:pic>
        <p:nvPicPr>
          <p:cNvPr id="2056" name="Picture 10" descr="Unaid logo_approve.png"/>
          <p:cNvPicPr>
            <a:picLocks noChangeAspect="1"/>
          </p:cNvPicPr>
          <p:nvPr userDrawn="1"/>
        </p:nvPicPr>
        <p:blipFill>
          <a:blip r:embed="rId11" cstate="email">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3643357"/>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Lst>
  <p:hf sldNum="0" hdr="0" ftr="0" dt="0"/>
  <p:txStyles>
    <p:titleStyle>
      <a:lvl1pPr algn="ctr" rtl="0" eaLnBrk="0" fontAlgn="base" hangingPunct="0">
        <a:spcBef>
          <a:spcPct val="0"/>
        </a:spcBef>
        <a:spcAft>
          <a:spcPct val="0"/>
        </a:spcAft>
        <a:defRPr sz="4400" kern="1200">
          <a:solidFill>
            <a:schemeClr val="tx1"/>
          </a:solidFill>
          <a:latin typeface="Arial" charset="0"/>
          <a:ea typeface="ＭＳ Ｐゴシック" charset="0"/>
          <a:cs typeface="Cordia New" charset="0"/>
        </a:defRPr>
      </a:lvl1pPr>
      <a:lvl2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2pPr>
      <a:lvl3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3pPr>
      <a:lvl4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4pPr>
      <a:lvl5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5pPr>
      <a:lvl6pPr marL="455711" algn="ctr" rtl="0" fontAlgn="base">
        <a:spcBef>
          <a:spcPct val="0"/>
        </a:spcBef>
        <a:spcAft>
          <a:spcPct val="0"/>
        </a:spcAft>
        <a:defRPr sz="4400">
          <a:solidFill>
            <a:schemeClr val="tx1"/>
          </a:solidFill>
          <a:latin typeface="Arial" charset="0"/>
          <a:cs typeface="Cordia New" pitchFamily="34" charset="-34"/>
        </a:defRPr>
      </a:lvl6pPr>
      <a:lvl7pPr marL="911416" algn="ctr" rtl="0" fontAlgn="base">
        <a:spcBef>
          <a:spcPct val="0"/>
        </a:spcBef>
        <a:spcAft>
          <a:spcPct val="0"/>
        </a:spcAft>
        <a:defRPr sz="4400">
          <a:solidFill>
            <a:schemeClr val="tx1"/>
          </a:solidFill>
          <a:latin typeface="Arial" charset="0"/>
          <a:cs typeface="Cordia New" pitchFamily="34" charset="-34"/>
        </a:defRPr>
      </a:lvl7pPr>
      <a:lvl8pPr marL="1367125" algn="ctr" rtl="0" fontAlgn="base">
        <a:spcBef>
          <a:spcPct val="0"/>
        </a:spcBef>
        <a:spcAft>
          <a:spcPct val="0"/>
        </a:spcAft>
        <a:defRPr sz="4400">
          <a:solidFill>
            <a:schemeClr val="tx1"/>
          </a:solidFill>
          <a:latin typeface="Arial" charset="0"/>
          <a:cs typeface="Cordia New" pitchFamily="34" charset="-34"/>
        </a:defRPr>
      </a:lvl8pPr>
      <a:lvl9pPr marL="1822808" algn="ctr" rtl="0" fontAlgn="base">
        <a:spcBef>
          <a:spcPct val="0"/>
        </a:spcBef>
        <a:spcAft>
          <a:spcPct val="0"/>
        </a:spcAft>
        <a:defRPr sz="4400">
          <a:solidFill>
            <a:schemeClr val="tx1"/>
          </a:solidFill>
          <a:latin typeface="Arial" charset="0"/>
          <a:cs typeface="Cordia New" pitchFamily="34" charset="-34"/>
        </a:defRPr>
      </a:lvl9pPr>
    </p:titleStyle>
    <p:bodyStyle>
      <a:lvl1pPr marL="341780" indent="-341780" algn="l" rtl="0" eaLnBrk="0" fontAlgn="base" hangingPunct="0">
        <a:spcBef>
          <a:spcPct val="20000"/>
        </a:spcBef>
        <a:spcAft>
          <a:spcPct val="0"/>
        </a:spcAft>
        <a:buFont typeface="Arial" charset="0"/>
        <a:buChar char="•"/>
        <a:defRPr sz="3200" kern="1200">
          <a:solidFill>
            <a:schemeClr val="tx1"/>
          </a:solidFill>
          <a:latin typeface="Arial" charset="0"/>
          <a:ea typeface="ＭＳ Ｐゴシック" charset="0"/>
          <a:cs typeface="Cordia New" charset="0"/>
        </a:defRPr>
      </a:lvl1pPr>
      <a:lvl2pPr marL="740529" indent="-284804" algn="l" rtl="0" eaLnBrk="0" fontAlgn="base" hangingPunct="0">
        <a:spcBef>
          <a:spcPct val="20000"/>
        </a:spcBef>
        <a:spcAft>
          <a:spcPct val="0"/>
        </a:spcAft>
        <a:buFont typeface="Arial" charset="0"/>
        <a:buChar char="–"/>
        <a:defRPr sz="2800" kern="1200">
          <a:solidFill>
            <a:schemeClr val="tx1"/>
          </a:solidFill>
          <a:latin typeface="Arial" charset="0"/>
          <a:ea typeface="Cordia New" charset="0"/>
          <a:cs typeface="Cordia New" charset="0"/>
        </a:defRPr>
      </a:lvl2pPr>
      <a:lvl3pPr marL="1139270" indent="-227864" algn="l" rtl="0" eaLnBrk="0" fontAlgn="base" hangingPunct="0">
        <a:spcBef>
          <a:spcPct val="20000"/>
        </a:spcBef>
        <a:spcAft>
          <a:spcPct val="0"/>
        </a:spcAft>
        <a:buFont typeface="Arial" charset="0"/>
        <a:buChar char="•"/>
        <a:defRPr sz="2400" kern="1200">
          <a:solidFill>
            <a:schemeClr val="tx1"/>
          </a:solidFill>
          <a:latin typeface="Arial" charset="0"/>
          <a:ea typeface="Cordia New" charset="0"/>
          <a:cs typeface="Cordia New" charset="0"/>
        </a:defRPr>
      </a:lvl3pPr>
      <a:lvl4pPr marL="1594957" indent="-227864" algn="l" rtl="0" eaLnBrk="0" fontAlgn="base" hangingPunct="0">
        <a:spcBef>
          <a:spcPct val="20000"/>
        </a:spcBef>
        <a:spcAft>
          <a:spcPct val="0"/>
        </a:spcAft>
        <a:buFont typeface="Arial" charset="0"/>
        <a:buChar char="–"/>
        <a:defRPr sz="2100" kern="1200">
          <a:solidFill>
            <a:schemeClr val="tx1"/>
          </a:solidFill>
          <a:latin typeface="Arial" charset="0"/>
          <a:ea typeface="Cordia New" charset="0"/>
          <a:cs typeface="Cordia New" charset="0"/>
        </a:defRPr>
      </a:lvl4pPr>
      <a:lvl5pPr marL="2050671" indent="-227864" algn="l" rtl="0" eaLnBrk="0" fontAlgn="base" hangingPunct="0">
        <a:spcBef>
          <a:spcPct val="20000"/>
        </a:spcBef>
        <a:spcAft>
          <a:spcPct val="0"/>
        </a:spcAft>
        <a:buFont typeface="Arial" charset="0"/>
        <a:buChar char="»"/>
        <a:defRPr sz="2100" kern="1200">
          <a:solidFill>
            <a:schemeClr val="tx1"/>
          </a:solidFill>
          <a:latin typeface="Arial" charset="0"/>
          <a:ea typeface="Cordia New" charset="0"/>
          <a:cs typeface="Cordia New" charset="0"/>
        </a:defRPr>
      </a:lvl5pPr>
      <a:lvl6pPr marL="2506397" indent="-227864" algn="l" defTabSz="911416"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62107" indent="-227864" algn="l" defTabSz="911416"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17784" indent="-227864" algn="l" defTabSz="911416"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3477" indent="-227864" algn="l" defTabSz="911416"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1416" rtl="0" eaLnBrk="1" latinLnBrk="0" hangingPunct="1">
        <a:defRPr sz="2800" kern="1200">
          <a:solidFill>
            <a:schemeClr val="tx1"/>
          </a:solidFill>
          <a:latin typeface="+mn-lt"/>
          <a:ea typeface="+mn-ea"/>
          <a:cs typeface="+mn-cs"/>
        </a:defRPr>
      </a:lvl1pPr>
      <a:lvl2pPr marL="455711" algn="l" defTabSz="911416" rtl="0" eaLnBrk="1" latinLnBrk="0" hangingPunct="1">
        <a:defRPr sz="2800" kern="1200">
          <a:solidFill>
            <a:schemeClr val="tx1"/>
          </a:solidFill>
          <a:latin typeface="+mn-lt"/>
          <a:ea typeface="+mn-ea"/>
          <a:cs typeface="+mn-cs"/>
        </a:defRPr>
      </a:lvl2pPr>
      <a:lvl3pPr marL="911416" algn="l" defTabSz="911416" rtl="0" eaLnBrk="1" latinLnBrk="0" hangingPunct="1">
        <a:defRPr sz="2800" kern="1200">
          <a:solidFill>
            <a:schemeClr val="tx1"/>
          </a:solidFill>
          <a:latin typeface="+mn-lt"/>
          <a:ea typeface="+mn-ea"/>
          <a:cs typeface="+mn-cs"/>
        </a:defRPr>
      </a:lvl3pPr>
      <a:lvl4pPr marL="1367125" algn="l" defTabSz="911416" rtl="0" eaLnBrk="1" latinLnBrk="0" hangingPunct="1">
        <a:defRPr sz="2800" kern="1200">
          <a:solidFill>
            <a:schemeClr val="tx1"/>
          </a:solidFill>
          <a:latin typeface="+mn-lt"/>
          <a:ea typeface="+mn-ea"/>
          <a:cs typeface="+mn-cs"/>
        </a:defRPr>
      </a:lvl4pPr>
      <a:lvl5pPr marL="1822808" algn="l" defTabSz="911416" rtl="0" eaLnBrk="1" latinLnBrk="0" hangingPunct="1">
        <a:defRPr sz="2800" kern="1200">
          <a:solidFill>
            <a:schemeClr val="tx1"/>
          </a:solidFill>
          <a:latin typeface="+mn-lt"/>
          <a:ea typeface="+mn-ea"/>
          <a:cs typeface="+mn-cs"/>
        </a:defRPr>
      </a:lvl5pPr>
      <a:lvl6pPr marL="2278533" algn="l" defTabSz="911416" rtl="0" eaLnBrk="1" latinLnBrk="0" hangingPunct="1">
        <a:defRPr sz="2800" kern="1200">
          <a:solidFill>
            <a:schemeClr val="tx1"/>
          </a:solidFill>
          <a:latin typeface="+mn-lt"/>
          <a:ea typeface="+mn-ea"/>
          <a:cs typeface="+mn-cs"/>
        </a:defRPr>
      </a:lvl6pPr>
      <a:lvl7pPr marL="2734252" algn="l" defTabSz="911416" rtl="0" eaLnBrk="1" latinLnBrk="0" hangingPunct="1">
        <a:defRPr sz="2800" kern="1200">
          <a:solidFill>
            <a:schemeClr val="tx1"/>
          </a:solidFill>
          <a:latin typeface="+mn-lt"/>
          <a:ea typeface="+mn-ea"/>
          <a:cs typeface="+mn-cs"/>
        </a:defRPr>
      </a:lvl7pPr>
      <a:lvl8pPr marL="3189943" algn="l" defTabSz="911416" rtl="0" eaLnBrk="1" latinLnBrk="0" hangingPunct="1">
        <a:defRPr sz="2800" kern="1200">
          <a:solidFill>
            <a:schemeClr val="tx1"/>
          </a:solidFill>
          <a:latin typeface="+mn-lt"/>
          <a:ea typeface="+mn-ea"/>
          <a:cs typeface="+mn-cs"/>
        </a:defRPr>
      </a:lvl8pPr>
      <a:lvl9pPr marL="3645625" algn="l" defTabSz="911416" rtl="0" eaLnBrk="1" latinLnBrk="0" hangingPunct="1">
        <a:defRPr sz="2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67"/>
            <a:ext cx="723900" cy="365125"/>
          </a:xfrm>
          <a:prstGeom prst="rect">
            <a:avLst/>
          </a:prstGeom>
        </p:spPr>
        <p:txBody>
          <a:bodyPr vert="horz" lIns="91114" tIns="45564" rIns="91114" bIns="45564"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6A730747-648A-409C-A92F-B11324BFBCD0}"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231" tIns="49628" rIns="99231" bIns="49628" anchor="ctr"/>
          <a:lstStyle/>
          <a:p>
            <a:pPr algn="ctr">
              <a:defRPr/>
            </a:pPr>
            <a:endParaRPr lang="th-TH" sz="2800" dirty="0">
              <a:solidFill>
                <a:prstClr val="white"/>
              </a:solidFill>
            </a:endParaRPr>
          </a:p>
        </p:txBody>
      </p:sp>
      <p:cxnSp>
        <p:nvCxnSpPr>
          <p:cNvPr id="25" name="Straight Connector 24"/>
          <p:cNvCxnSpPr/>
          <p:nvPr/>
        </p:nvCxnSpPr>
        <p:spPr>
          <a:xfrm>
            <a:off x="4" y="1246193"/>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p:nvSpPr>
        <p:spPr bwMode="auto">
          <a:xfrm>
            <a:off x="3048003" y="642997"/>
            <a:ext cx="4341284" cy="654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31" tIns="49628" rIns="99231" bIns="49628">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fontAlgn="base">
              <a:spcBef>
                <a:spcPct val="0"/>
              </a:spcBef>
              <a:spcAft>
                <a:spcPct val="0"/>
              </a:spcAft>
              <a:defRPr/>
            </a:pPr>
            <a:r>
              <a:rPr lang="en-US" sz="3600" b="1">
                <a:solidFill>
                  <a:prstClr val="white"/>
                </a:solidFill>
              </a:rPr>
              <a:t>HIV and AIDS</a:t>
            </a:r>
            <a:endParaRPr lang="th-TH" sz="3600" b="1">
              <a:solidFill>
                <a:prstClr val="white"/>
              </a:solidFill>
            </a:endParaRPr>
          </a:p>
        </p:txBody>
      </p:sp>
      <p:sp>
        <p:nvSpPr>
          <p:cNvPr id="27" name="TextBox 26"/>
          <p:cNvSpPr txBox="1"/>
          <p:nvPr/>
        </p:nvSpPr>
        <p:spPr>
          <a:xfrm>
            <a:off x="7148100" y="800141"/>
            <a:ext cx="4948767" cy="438780"/>
          </a:xfrm>
          <a:prstGeom prst="rect">
            <a:avLst/>
          </a:prstGeom>
          <a:noFill/>
        </p:spPr>
        <p:txBody>
          <a:bodyPr lIns="99231" tIns="49628" rIns="99231" bIns="49628">
            <a:spAutoFit/>
          </a:bodyPr>
          <a:lstStyle/>
          <a:p>
            <a:pPr>
              <a:defRPr/>
            </a:pPr>
            <a:r>
              <a:rPr lang="en-US" sz="2200" kern="700" dirty="0">
                <a:solidFill>
                  <a:prstClr val="white"/>
                </a:solidFill>
                <a:cs typeface="Arial" pitchFamily="34" charset="0"/>
              </a:rPr>
              <a:t>Data Hub for Asia-Pacific</a:t>
            </a:r>
            <a:endParaRPr lang="th-TH" sz="2200" kern="700" dirty="0">
              <a:solidFill>
                <a:prstClr val="white"/>
              </a:solidFill>
            </a:endParaRPr>
          </a:p>
        </p:txBody>
      </p:sp>
      <p:pic>
        <p:nvPicPr>
          <p:cNvPr id="2056" name="Picture 10" descr="Unaid logo_approve.png"/>
          <p:cNvPicPr>
            <a:picLocks noChangeAspect="1"/>
          </p:cNvPicPr>
          <p:nvPr/>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3970455"/>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cs typeface="Cordia New" pitchFamily="34" charset="-34"/>
        </a:defRPr>
      </a:lvl2pPr>
      <a:lvl3pPr algn="ctr" rtl="0" eaLnBrk="0" fontAlgn="base" hangingPunct="0">
        <a:spcBef>
          <a:spcPct val="0"/>
        </a:spcBef>
        <a:spcAft>
          <a:spcPct val="0"/>
        </a:spcAft>
        <a:defRPr sz="4400">
          <a:solidFill>
            <a:schemeClr val="tx1"/>
          </a:solidFill>
          <a:latin typeface="Arial" pitchFamily="34" charset="0"/>
          <a:cs typeface="Cordia New" pitchFamily="34" charset="-34"/>
        </a:defRPr>
      </a:lvl3pPr>
      <a:lvl4pPr algn="ctr" rtl="0" eaLnBrk="0" fontAlgn="base" hangingPunct="0">
        <a:spcBef>
          <a:spcPct val="0"/>
        </a:spcBef>
        <a:spcAft>
          <a:spcPct val="0"/>
        </a:spcAft>
        <a:defRPr sz="4400">
          <a:solidFill>
            <a:schemeClr val="tx1"/>
          </a:solidFill>
          <a:latin typeface="Arial" pitchFamily="34" charset="0"/>
          <a:cs typeface="Cordia New" pitchFamily="34" charset="-34"/>
        </a:defRPr>
      </a:lvl4pPr>
      <a:lvl5pPr algn="ctr" rtl="0" eaLnBrk="0" fontAlgn="base" hangingPunct="0">
        <a:spcBef>
          <a:spcPct val="0"/>
        </a:spcBef>
        <a:spcAft>
          <a:spcPct val="0"/>
        </a:spcAft>
        <a:defRPr sz="4400">
          <a:solidFill>
            <a:schemeClr val="tx1"/>
          </a:solidFill>
          <a:latin typeface="Arial" pitchFamily="34" charset="0"/>
          <a:cs typeface="Cordia New" pitchFamily="34" charset="-34"/>
        </a:defRPr>
      </a:lvl5pPr>
      <a:lvl6pPr marL="455602" algn="ctr" rtl="0" fontAlgn="base">
        <a:spcBef>
          <a:spcPct val="0"/>
        </a:spcBef>
        <a:spcAft>
          <a:spcPct val="0"/>
        </a:spcAft>
        <a:defRPr sz="4400">
          <a:solidFill>
            <a:schemeClr val="tx1"/>
          </a:solidFill>
          <a:latin typeface="Arial" pitchFamily="34" charset="0"/>
          <a:cs typeface="Cordia New" pitchFamily="34" charset="-34"/>
        </a:defRPr>
      </a:lvl6pPr>
      <a:lvl7pPr marL="911198" algn="ctr" rtl="0" fontAlgn="base">
        <a:spcBef>
          <a:spcPct val="0"/>
        </a:spcBef>
        <a:spcAft>
          <a:spcPct val="0"/>
        </a:spcAft>
        <a:defRPr sz="4400">
          <a:solidFill>
            <a:schemeClr val="tx1"/>
          </a:solidFill>
          <a:latin typeface="Arial" pitchFamily="34" charset="0"/>
          <a:cs typeface="Cordia New" pitchFamily="34" charset="-34"/>
        </a:defRPr>
      </a:lvl7pPr>
      <a:lvl8pPr marL="1366798" algn="ctr" rtl="0" fontAlgn="base">
        <a:spcBef>
          <a:spcPct val="0"/>
        </a:spcBef>
        <a:spcAft>
          <a:spcPct val="0"/>
        </a:spcAft>
        <a:defRPr sz="4400">
          <a:solidFill>
            <a:schemeClr val="tx1"/>
          </a:solidFill>
          <a:latin typeface="Arial" pitchFamily="34" charset="0"/>
          <a:cs typeface="Cordia New" pitchFamily="34" charset="-34"/>
        </a:defRPr>
      </a:lvl8pPr>
      <a:lvl9pPr marL="1822369" algn="ctr" rtl="0" fontAlgn="base">
        <a:spcBef>
          <a:spcPct val="0"/>
        </a:spcBef>
        <a:spcAft>
          <a:spcPct val="0"/>
        </a:spcAft>
        <a:defRPr sz="4400">
          <a:solidFill>
            <a:schemeClr val="tx1"/>
          </a:solidFill>
          <a:latin typeface="Arial" pitchFamily="34" charset="0"/>
          <a:cs typeface="Cordia New" pitchFamily="34" charset="-34"/>
        </a:defRPr>
      </a:lvl9pPr>
    </p:titleStyle>
    <p:bodyStyle>
      <a:lvl1pPr marL="341698" indent="-341698"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0352" indent="-284735"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38998" indent="-22781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594575" indent="-227810" algn="l" rtl="0" eaLnBrk="0" fontAlgn="base" hangingPunct="0">
        <a:spcBef>
          <a:spcPct val="20000"/>
        </a:spcBef>
        <a:spcAft>
          <a:spcPct val="0"/>
        </a:spcAft>
        <a:buFont typeface="Arial" charset="0"/>
        <a:buChar char="–"/>
        <a:defRPr sz="2100" kern="1200">
          <a:solidFill>
            <a:schemeClr val="tx1"/>
          </a:solidFill>
          <a:latin typeface="+mn-lt"/>
          <a:ea typeface="+mn-ea"/>
          <a:cs typeface="+mn-cs"/>
        </a:defRPr>
      </a:lvl4pPr>
      <a:lvl5pPr marL="2050178" indent="-227810" algn="l" rtl="0" eaLnBrk="0" fontAlgn="base" hangingPunct="0">
        <a:spcBef>
          <a:spcPct val="20000"/>
        </a:spcBef>
        <a:spcAft>
          <a:spcPct val="0"/>
        </a:spcAft>
        <a:buFont typeface="Arial" charset="0"/>
        <a:buChar char="»"/>
        <a:defRPr sz="2100" kern="1200">
          <a:solidFill>
            <a:schemeClr val="tx1"/>
          </a:solidFill>
          <a:latin typeface="+mn-lt"/>
          <a:ea typeface="+mn-ea"/>
          <a:cs typeface="+mn-cs"/>
        </a:defRPr>
      </a:lvl5pPr>
      <a:lvl6pPr marL="2505797" indent="-227810" algn="l" defTabSz="911198"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61397" indent="-227810" algn="l" defTabSz="911198"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16966" indent="-227810" algn="l" defTabSz="911198"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2546" indent="-227810" algn="l" defTabSz="911198"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1198" rtl="0" eaLnBrk="1" latinLnBrk="0" hangingPunct="1">
        <a:defRPr sz="2800" kern="1200">
          <a:solidFill>
            <a:schemeClr val="tx1"/>
          </a:solidFill>
          <a:latin typeface="+mn-lt"/>
          <a:ea typeface="+mn-ea"/>
          <a:cs typeface="+mn-cs"/>
        </a:defRPr>
      </a:lvl1pPr>
      <a:lvl2pPr marL="455602" algn="l" defTabSz="911198" rtl="0" eaLnBrk="1" latinLnBrk="0" hangingPunct="1">
        <a:defRPr sz="2800" kern="1200">
          <a:solidFill>
            <a:schemeClr val="tx1"/>
          </a:solidFill>
          <a:latin typeface="+mn-lt"/>
          <a:ea typeface="+mn-ea"/>
          <a:cs typeface="+mn-cs"/>
        </a:defRPr>
      </a:lvl2pPr>
      <a:lvl3pPr marL="911198" algn="l" defTabSz="911198" rtl="0" eaLnBrk="1" latinLnBrk="0" hangingPunct="1">
        <a:defRPr sz="2800" kern="1200">
          <a:solidFill>
            <a:schemeClr val="tx1"/>
          </a:solidFill>
          <a:latin typeface="+mn-lt"/>
          <a:ea typeface="+mn-ea"/>
          <a:cs typeface="+mn-cs"/>
        </a:defRPr>
      </a:lvl3pPr>
      <a:lvl4pPr marL="1366798" algn="l" defTabSz="911198" rtl="0" eaLnBrk="1" latinLnBrk="0" hangingPunct="1">
        <a:defRPr sz="2800" kern="1200">
          <a:solidFill>
            <a:schemeClr val="tx1"/>
          </a:solidFill>
          <a:latin typeface="+mn-lt"/>
          <a:ea typeface="+mn-ea"/>
          <a:cs typeface="+mn-cs"/>
        </a:defRPr>
      </a:lvl4pPr>
      <a:lvl5pPr marL="1822369" algn="l" defTabSz="911198" rtl="0" eaLnBrk="1" latinLnBrk="0" hangingPunct="1">
        <a:defRPr sz="2800" kern="1200">
          <a:solidFill>
            <a:schemeClr val="tx1"/>
          </a:solidFill>
          <a:latin typeface="+mn-lt"/>
          <a:ea typeface="+mn-ea"/>
          <a:cs typeface="+mn-cs"/>
        </a:defRPr>
      </a:lvl5pPr>
      <a:lvl6pPr marL="2277987" algn="l" defTabSz="911198" rtl="0" eaLnBrk="1" latinLnBrk="0" hangingPunct="1">
        <a:defRPr sz="2800" kern="1200">
          <a:solidFill>
            <a:schemeClr val="tx1"/>
          </a:solidFill>
          <a:latin typeface="+mn-lt"/>
          <a:ea typeface="+mn-ea"/>
          <a:cs typeface="+mn-cs"/>
        </a:defRPr>
      </a:lvl6pPr>
      <a:lvl7pPr marL="2733597" algn="l" defTabSz="911198" rtl="0" eaLnBrk="1" latinLnBrk="0" hangingPunct="1">
        <a:defRPr sz="2800" kern="1200">
          <a:solidFill>
            <a:schemeClr val="tx1"/>
          </a:solidFill>
          <a:latin typeface="+mn-lt"/>
          <a:ea typeface="+mn-ea"/>
          <a:cs typeface="+mn-cs"/>
        </a:defRPr>
      </a:lvl7pPr>
      <a:lvl8pPr marL="3189179" algn="l" defTabSz="911198" rtl="0" eaLnBrk="1" latinLnBrk="0" hangingPunct="1">
        <a:defRPr sz="2800" kern="1200">
          <a:solidFill>
            <a:schemeClr val="tx1"/>
          </a:solidFill>
          <a:latin typeface="+mn-lt"/>
          <a:ea typeface="+mn-ea"/>
          <a:cs typeface="+mn-cs"/>
        </a:defRPr>
      </a:lvl8pPr>
      <a:lvl9pPr marL="3644752" algn="l" defTabSz="911198" rtl="0" eaLnBrk="1" latinLnBrk="0" hangingPunct="1">
        <a:defRPr sz="2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67"/>
            <a:ext cx="723900" cy="365125"/>
          </a:xfrm>
          <a:prstGeom prst="rect">
            <a:avLst/>
          </a:prstGeom>
        </p:spPr>
        <p:txBody>
          <a:bodyPr vert="horz" lIns="91114" tIns="45564" rIns="91114" bIns="45564"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6A730747-648A-409C-A92F-B11324BFBCD0}"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231" tIns="49628" rIns="99231" bIns="49628" anchor="ctr"/>
          <a:lstStyle/>
          <a:p>
            <a:pPr algn="ctr">
              <a:defRPr/>
            </a:pPr>
            <a:endParaRPr lang="th-TH" sz="2800" dirty="0">
              <a:solidFill>
                <a:prstClr val="white"/>
              </a:solidFill>
            </a:endParaRPr>
          </a:p>
        </p:txBody>
      </p:sp>
      <p:cxnSp>
        <p:nvCxnSpPr>
          <p:cNvPr id="25" name="Straight Connector 24"/>
          <p:cNvCxnSpPr/>
          <p:nvPr/>
        </p:nvCxnSpPr>
        <p:spPr>
          <a:xfrm>
            <a:off x="4" y="1246193"/>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p:nvSpPr>
        <p:spPr bwMode="auto">
          <a:xfrm>
            <a:off x="3048003" y="642997"/>
            <a:ext cx="4341284" cy="654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31" tIns="49628" rIns="99231" bIns="49628">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fontAlgn="base">
              <a:spcBef>
                <a:spcPct val="0"/>
              </a:spcBef>
              <a:spcAft>
                <a:spcPct val="0"/>
              </a:spcAft>
              <a:defRPr/>
            </a:pPr>
            <a:r>
              <a:rPr lang="en-US" sz="3600" b="1">
                <a:solidFill>
                  <a:prstClr val="white"/>
                </a:solidFill>
              </a:rPr>
              <a:t>HIV and AIDS</a:t>
            </a:r>
            <a:endParaRPr lang="th-TH" sz="3600" b="1">
              <a:solidFill>
                <a:prstClr val="white"/>
              </a:solidFill>
            </a:endParaRPr>
          </a:p>
        </p:txBody>
      </p:sp>
      <p:sp>
        <p:nvSpPr>
          <p:cNvPr id="27" name="TextBox 26"/>
          <p:cNvSpPr txBox="1"/>
          <p:nvPr/>
        </p:nvSpPr>
        <p:spPr>
          <a:xfrm>
            <a:off x="7148100" y="800141"/>
            <a:ext cx="4948767" cy="438780"/>
          </a:xfrm>
          <a:prstGeom prst="rect">
            <a:avLst/>
          </a:prstGeom>
          <a:noFill/>
        </p:spPr>
        <p:txBody>
          <a:bodyPr lIns="99231" tIns="49628" rIns="99231" bIns="49628">
            <a:spAutoFit/>
          </a:bodyPr>
          <a:lstStyle/>
          <a:p>
            <a:pPr>
              <a:defRPr/>
            </a:pPr>
            <a:r>
              <a:rPr lang="en-US" sz="2200" kern="700" dirty="0">
                <a:solidFill>
                  <a:prstClr val="white"/>
                </a:solidFill>
                <a:cs typeface="Arial" pitchFamily="34" charset="0"/>
              </a:rPr>
              <a:t>Data Hub for Asia-Pacific</a:t>
            </a:r>
            <a:endParaRPr lang="th-TH" sz="2200" kern="700" dirty="0">
              <a:solidFill>
                <a:prstClr val="white"/>
              </a:solidFill>
            </a:endParaRPr>
          </a:p>
        </p:txBody>
      </p:sp>
      <p:pic>
        <p:nvPicPr>
          <p:cNvPr id="2056" name="Picture 10" descr="Unaid logo_approve.png"/>
          <p:cNvPicPr>
            <a:picLocks noChangeAspect="1"/>
          </p:cNvPicPr>
          <p:nvPr/>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090089"/>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cs typeface="Cordia New" pitchFamily="34" charset="-34"/>
        </a:defRPr>
      </a:lvl2pPr>
      <a:lvl3pPr algn="ctr" rtl="0" eaLnBrk="0" fontAlgn="base" hangingPunct="0">
        <a:spcBef>
          <a:spcPct val="0"/>
        </a:spcBef>
        <a:spcAft>
          <a:spcPct val="0"/>
        </a:spcAft>
        <a:defRPr sz="4400">
          <a:solidFill>
            <a:schemeClr val="tx1"/>
          </a:solidFill>
          <a:latin typeface="Arial" pitchFamily="34" charset="0"/>
          <a:cs typeface="Cordia New" pitchFamily="34" charset="-34"/>
        </a:defRPr>
      </a:lvl3pPr>
      <a:lvl4pPr algn="ctr" rtl="0" eaLnBrk="0" fontAlgn="base" hangingPunct="0">
        <a:spcBef>
          <a:spcPct val="0"/>
        </a:spcBef>
        <a:spcAft>
          <a:spcPct val="0"/>
        </a:spcAft>
        <a:defRPr sz="4400">
          <a:solidFill>
            <a:schemeClr val="tx1"/>
          </a:solidFill>
          <a:latin typeface="Arial" pitchFamily="34" charset="0"/>
          <a:cs typeface="Cordia New" pitchFamily="34" charset="-34"/>
        </a:defRPr>
      </a:lvl4pPr>
      <a:lvl5pPr algn="ctr" rtl="0" eaLnBrk="0" fontAlgn="base" hangingPunct="0">
        <a:spcBef>
          <a:spcPct val="0"/>
        </a:spcBef>
        <a:spcAft>
          <a:spcPct val="0"/>
        </a:spcAft>
        <a:defRPr sz="4400">
          <a:solidFill>
            <a:schemeClr val="tx1"/>
          </a:solidFill>
          <a:latin typeface="Arial" pitchFamily="34" charset="0"/>
          <a:cs typeface="Cordia New" pitchFamily="34" charset="-34"/>
        </a:defRPr>
      </a:lvl5pPr>
      <a:lvl6pPr marL="455602" algn="ctr" rtl="0" fontAlgn="base">
        <a:spcBef>
          <a:spcPct val="0"/>
        </a:spcBef>
        <a:spcAft>
          <a:spcPct val="0"/>
        </a:spcAft>
        <a:defRPr sz="4400">
          <a:solidFill>
            <a:schemeClr val="tx1"/>
          </a:solidFill>
          <a:latin typeface="Arial" pitchFamily="34" charset="0"/>
          <a:cs typeface="Cordia New" pitchFamily="34" charset="-34"/>
        </a:defRPr>
      </a:lvl6pPr>
      <a:lvl7pPr marL="911198" algn="ctr" rtl="0" fontAlgn="base">
        <a:spcBef>
          <a:spcPct val="0"/>
        </a:spcBef>
        <a:spcAft>
          <a:spcPct val="0"/>
        </a:spcAft>
        <a:defRPr sz="4400">
          <a:solidFill>
            <a:schemeClr val="tx1"/>
          </a:solidFill>
          <a:latin typeface="Arial" pitchFamily="34" charset="0"/>
          <a:cs typeface="Cordia New" pitchFamily="34" charset="-34"/>
        </a:defRPr>
      </a:lvl7pPr>
      <a:lvl8pPr marL="1366798" algn="ctr" rtl="0" fontAlgn="base">
        <a:spcBef>
          <a:spcPct val="0"/>
        </a:spcBef>
        <a:spcAft>
          <a:spcPct val="0"/>
        </a:spcAft>
        <a:defRPr sz="4400">
          <a:solidFill>
            <a:schemeClr val="tx1"/>
          </a:solidFill>
          <a:latin typeface="Arial" pitchFamily="34" charset="0"/>
          <a:cs typeface="Cordia New" pitchFamily="34" charset="-34"/>
        </a:defRPr>
      </a:lvl8pPr>
      <a:lvl9pPr marL="1822369" algn="ctr" rtl="0" fontAlgn="base">
        <a:spcBef>
          <a:spcPct val="0"/>
        </a:spcBef>
        <a:spcAft>
          <a:spcPct val="0"/>
        </a:spcAft>
        <a:defRPr sz="4400">
          <a:solidFill>
            <a:schemeClr val="tx1"/>
          </a:solidFill>
          <a:latin typeface="Arial" pitchFamily="34" charset="0"/>
          <a:cs typeface="Cordia New" pitchFamily="34" charset="-34"/>
        </a:defRPr>
      </a:lvl9pPr>
    </p:titleStyle>
    <p:bodyStyle>
      <a:lvl1pPr marL="341698" indent="-341698"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0352" indent="-284735"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38998" indent="-22781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594575" indent="-227810" algn="l" rtl="0" eaLnBrk="0" fontAlgn="base" hangingPunct="0">
        <a:spcBef>
          <a:spcPct val="20000"/>
        </a:spcBef>
        <a:spcAft>
          <a:spcPct val="0"/>
        </a:spcAft>
        <a:buFont typeface="Arial" charset="0"/>
        <a:buChar char="–"/>
        <a:defRPr sz="2100" kern="1200">
          <a:solidFill>
            <a:schemeClr val="tx1"/>
          </a:solidFill>
          <a:latin typeface="+mn-lt"/>
          <a:ea typeface="+mn-ea"/>
          <a:cs typeface="+mn-cs"/>
        </a:defRPr>
      </a:lvl4pPr>
      <a:lvl5pPr marL="2050178" indent="-227810" algn="l" rtl="0" eaLnBrk="0" fontAlgn="base" hangingPunct="0">
        <a:spcBef>
          <a:spcPct val="20000"/>
        </a:spcBef>
        <a:spcAft>
          <a:spcPct val="0"/>
        </a:spcAft>
        <a:buFont typeface="Arial" charset="0"/>
        <a:buChar char="»"/>
        <a:defRPr sz="2100" kern="1200">
          <a:solidFill>
            <a:schemeClr val="tx1"/>
          </a:solidFill>
          <a:latin typeface="+mn-lt"/>
          <a:ea typeface="+mn-ea"/>
          <a:cs typeface="+mn-cs"/>
        </a:defRPr>
      </a:lvl5pPr>
      <a:lvl6pPr marL="2505797" indent="-227810" algn="l" defTabSz="911198"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61397" indent="-227810" algn="l" defTabSz="911198"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16966" indent="-227810" algn="l" defTabSz="911198"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2546" indent="-227810" algn="l" defTabSz="911198"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1198" rtl="0" eaLnBrk="1" latinLnBrk="0" hangingPunct="1">
        <a:defRPr sz="2800" kern="1200">
          <a:solidFill>
            <a:schemeClr val="tx1"/>
          </a:solidFill>
          <a:latin typeface="+mn-lt"/>
          <a:ea typeface="+mn-ea"/>
          <a:cs typeface="+mn-cs"/>
        </a:defRPr>
      </a:lvl1pPr>
      <a:lvl2pPr marL="455602" algn="l" defTabSz="911198" rtl="0" eaLnBrk="1" latinLnBrk="0" hangingPunct="1">
        <a:defRPr sz="2800" kern="1200">
          <a:solidFill>
            <a:schemeClr val="tx1"/>
          </a:solidFill>
          <a:latin typeface="+mn-lt"/>
          <a:ea typeface="+mn-ea"/>
          <a:cs typeface="+mn-cs"/>
        </a:defRPr>
      </a:lvl2pPr>
      <a:lvl3pPr marL="911198" algn="l" defTabSz="911198" rtl="0" eaLnBrk="1" latinLnBrk="0" hangingPunct="1">
        <a:defRPr sz="2800" kern="1200">
          <a:solidFill>
            <a:schemeClr val="tx1"/>
          </a:solidFill>
          <a:latin typeface="+mn-lt"/>
          <a:ea typeface="+mn-ea"/>
          <a:cs typeface="+mn-cs"/>
        </a:defRPr>
      </a:lvl3pPr>
      <a:lvl4pPr marL="1366798" algn="l" defTabSz="911198" rtl="0" eaLnBrk="1" latinLnBrk="0" hangingPunct="1">
        <a:defRPr sz="2800" kern="1200">
          <a:solidFill>
            <a:schemeClr val="tx1"/>
          </a:solidFill>
          <a:latin typeface="+mn-lt"/>
          <a:ea typeface="+mn-ea"/>
          <a:cs typeface="+mn-cs"/>
        </a:defRPr>
      </a:lvl4pPr>
      <a:lvl5pPr marL="1822369" algn="l" defTabSz="911198" rtl="0" eaLnBrk="1" latinLnBrk="0" hangingPunct="1">
        <a:defRPr sz="2800" kern="1200">
          <a:solidFill>
            <a:schemeClr val="tx1"/>
          </a:solidFill>
          <a:latin typeface="+mn-lt"/>
          <a:ea typeface="+mn-ea"/>
          <a:cs typeface="+mn-cs"/>
        </a:defRPr>
      </a:lvl5pPr>
      <a:lvl6pPr marL="2277987" algn="l" defTabSz="911198" rtl="0" eaLnBrk="1" latinLnBrk="0" hangingPunct="1">
        <a:defRPr sz="2800" kern="1200">
          <a:solidFill>
            <a:schemeClr val="tx1"/>
          </a:solidFill>
          <a:latin typeface="+mn-lt"/>
          <a:ea typeface="+mn-ea"/>
          <a:cs typeface="+mn-cs"/>
        </a:defRPr>
      </a:lvl6pPr>
      <a:lvl7pPr marL="2733597" algn="l" defTabSz="911198" rtl="0" eaLnBrk="1" latinLnBrk="0" hangingPunct="1">
        <a:defRPr sz="2800" kern="1200">
          <a:solidFill>
            <a:schemeClr val="tx1"/>
          </a:solidFill>
          <a:latin typeface="+mn-lt"/>
          <a:ea typeface="+mn-ea"/>
          <a:cs typeface="+mn-cs"/>
        </a:defRPr>
      </a:lvl7pPr>
      <a:lvl8pPr marL="3189179" algn="l" defTabSz="911198" rtl="0" eaLnBrk="1" latinLnBrk="0" hangingPunct="1">
        <a:defRPr sz="2800" kern="1200">
          <a:solidFill>
            <a:schemeClr val="tx1"/>
          </a:solidFill>
          <a:latin typeface="+mn-lt"/>
          <a:ea typeface="+mn-ea"/>
          <a:cs typeface="+mn-cs"/>
        </a:defRPr>
      </a:lvl8pPr>
      <a:lvl9pPr marL="3644752" algn="l" defTabSz="911198" rtl="0" eaLnBrk="1" latinLnBrk="0" hangingPunct="1">
        <a:defRPr sz="2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email">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67"/>
            <a:ext cx="723900" cy="365125"/>
          </a:xfrm>
          <a:prstGeom prst="rect">
            <a:avLst/>
          </a:prstGeom>
        </p:spPr>
        <p:txBody>
          <a:bodyPr vert="horz" wrap="square" lIns="91114" tIns="45564" rIns="91114" bIns="45564" numCol="1" anchor="b" anchorCtr="0" compatLnSpc="1">
            <a:prstTxWarp prst="textNoShape">
              <a:avLst/>
            </a:prstTxWarp>
          </a:bodyPr>
          <a:lstStyle>
            <a:lvl1pPr algn="r">
              <a:defRPr sz="1200">
                <a:solidFill>
                  <a:srgbClr val="898989"/>
                </a:solidFill>
              </a:defRPr>
            </a:lvl1pPr>
          </a:lstStyle>
          <a:p>
            <a:pPr fontAlgn="base">
              <a:spcBef>
                <a:spcPct val="0"/>
              </a:spcBef>
              <a:spcAft>
                <a:spcPct val="0"/>
              </a:spcAft>
            </a:pPr>
            <a:fld id="{1F8B3E62-EE03-2C4C-8EF5-2BEB3E63236F}" type="slidenum">
              <a:rPr lang="th-TH">
                <a:ea typeface="ＭＳ Ｐゴシック" charset="0"/>
              </a:rPr>
              <a:pPr fontAlgn="base">
                <a:spcBef>
                  <a:spcPct val="0"/>
                </a:spcBef>
                <a:spcAft>
                  <a:spcPct val="0"/>
                </a:spcAft>
              </a:pPr>
              <a:t>‹#›</a:t>
            </a:fld>
            <a:endParaRPr lang="th-TH">
              <a:ea typeface="ＭＳ Ｐゴシック" charset="0"/>
            </a:endParaRPr>
          </a:p>
        </p:txBody>
      </p:sp>
      <p:sp>
        <p:nvSpPr>
          <p:cNvPr id="24" name="Freeform 23"/>
          <p:cNvSpPr/>
          <p:nvPr userDrawn="1"/>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231" tIns="49628" rIns="99231" bIns="49628" anchor="ctr"/>
          <a:lstStyle/>
          <a:p>
            <a:pPr algn="ctr">
              <a:defRPr/>
            </a:pPr>
            <a:endParaRPr lang="th-TH" sz="2800" dirty="0">
              <a:solidFill>
                <a:prstClr val="white"/>
              </a:solidFill>
            </a:endParaRPr>
          </a:p>
        </p:txBody>
      </p:sp>
      <p:cxnSp>
        <p:nvCxnSpPr>
          <p:cNvPr id="25" name="Straight Connector 24"/>
          <p:cNvCxnSpPr/>
          <p:nvPr userDrawn="1"/>
        </p:nvCxnSpPr>
        <p:spPr>
          <a:xfrm>
            <a:off x="4" y="1246193"/>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3" y="642997"/>
            <a:ext cx="4341284" cy="654223"/>
          </a:xfrm>
          <a:prstGeom prst="rect">
            <a:avLst/>
          </a:prstGeom>
          <a:noFill/>
          <a:ln>
            <a:noFill/>
          </a:ln>
        </p:spPr>
        <p:txBody>
          <a:bodyPr lIns="99231" tIns="49628" rIns="99231" bIns="49628">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a:solidFill>
                  <a:prstClr val="white"/>
                </a:solidFill>
                <a:ea typeface="ＭＳ Ｐゴシック" charset="0"/>
              </a:rPr>
              <a:t>HIV and AIDS</a:t>
            </a:r>
            <a:endParaRPr lang="th-TH" sz="3600" b="1">
              <a:solidFill>
                <a:prstClr val="white"/>
              </a:solidFill>
              <a:ea typeface="ＭＳ Ｐゴシック" charset="0"/>
            </a:endParaRPr>
          </a:p>
        </p:txBody>
      </p:sp>
      <p:sp>
        <p:nvSpPr>
          <p:cNvPr id="27" name="TextBox 26"/>
          <p:cNvSpPr txBox="1"/>
          <p:nvPr userDrawn="1"/>
        </p:nvSpPr>
        <p:spPr>
          <a:xfrm>
            <a:off x="7148100" y="800141"/>
            <a:ext cx="4948767" cy="438780"/>
          </a:xfrm>
          <a:prstGeom prst="rect">
            <a:avLst/>
          </a:prstGeom>
          <a:noFill/>
        </p:spPr>
        <p:txBody>
          <a:bodyPr lIns="99231" tIns="49628" rIns="99231" bIns="49628">
            <a:spAutoFit/>
          </a:bodyPr>
          <a:lstStyle/>
          <a:p>
            <a:pPr>
              <a:defRPr/>
            </a:pPr>
            <a:r>
              <a:rPr lang="en-US" sz="2200" kern="700" dirty="0">
                <a:solidFill>
                  <a:prstClr val="white"/>
                </a:solidFill>
                <a:ea typeface="ＭＳ Ｐゴシック" charset="0"/>
                <a:cs typeface="Arial" pitchFamily="34" charset="0"/>
              </a:rPr>
              <a:t>Data Hub for Asia-Pacific</a:t>
            </a:r>
            <a:endParaRPr lang="th-TH" sz="2200" kern="700" dirty="0">
              <a:solidFill>
                <a:prstClr val="white"/>
              </a:solidFill>
              <a:ea typeface="ＭＳ Ｐゴシック" charset="0"/>
            </a:endParaRPr>
          </a:p>
        </p:txBody>
      </p:sp>
      <p:pic>
        <p:nvPicPr>
          <p:cNvPr id="2056" name="Picture 10" descr="Unaid logo_approve.png"/>
          <p:cNvPicPr>
            <a:picLocks noChangeAspect="1"/>
          </p:cNvPicPr>
          <p:nvPr userDrawn="1"/>
        </p:nvPicPr>
        <p:blipFill>
          <a:blip r:embed="rId11" cstate="email">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0261307"/>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Lst>
  <p:hf hdr="0" ftr="0" dt="0"/>
  <p:txStyles>
    <p:titleStyle>
      <a:lvl1pPr algn="ctr" rtl="0" eaLnBrk="0" fontAlgn="base" hangingPunct="0">
        <a:spcBef>
          <a:spcPct val="0"/>
        </a:spcBef>
        <a:spcAft>
          <a:spcPct val="0"/>
        </a:spcAft>
        <a:defRPr sz="4400" kern="1200">
          <a:solidFill>
            <a:schemeClr val="tx1"/>
          </a:solidFill>
          <a:latin typeface="Arial" charset="0"/>
          <a:ea typeface="ＭＳ Ｐゴシック" charset="0"/>
          <a:cs typeface="Cordia New" charset="0"/>
        </a:defRPr>
      </a:lvl1pPr>
      <a:lvl2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2pPr>
      <a:lvl3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3pPr>
      <a:lvl4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4pPr>
      <a:lvl5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5pPr>
      <a:lvl6pPr marL="455602" algn="ctr" rtl="0" fontAlgn="base">
        <a:spcBef>
          <a:spcPct val="0"/>
        </a:spcBef>
        <a:spcAft>
          <a:spcPct val="0"/>
        </a:spcAft>
        <a:defRPr sz="4400">
          <a:solidFill>
            <a:schemeClr val="tx1"/>
          </a:solidFill>
          <a:latin typeface="Arial" charset="0"/>
          <a:cs typeface="Cordia New" pitchFamily="34" charset="-34"/>
        </a:defRPr>
      </a:lvl6pPr>
      <a:lvl7pPr marL="911198" algn="ctr" rtl="0" fontAlgn="base">
        <a:spcBef>
          <a:spcPct val="0"/>
        </a:spcBef>
        <a:spcAft>
          <a:spcPct val="0"/>
        </a:spcAft>
        <a:defRPr sz="4400">
          <a:solidFill>
            <a:schemeClr val="tx1"/>
          </a:solidFill>
          <a:latin typeface="Arial" charset="0"/>
          <a:cs typeface="Cordia New" pitchFamily="34" charset="-34"/>
        </a:defRPr>
      </a:lvl7pPr>
      <a:lvl8pPr marL="1366798" algn="ctr" rtl="0" fontAlgn="base">
        <a:spcBef>
          <a:spcPct val="0"/>
        </a:spcBef>
        <a:spcAft>
          <a:spcPct val="0"/>
        </a:spcAft>
        <a:defRPr sz="4400">
          <a:solidFill>
            <a:schemeClr val="tx1"/>
          </a:solidFill>
          <a:latin typeface="Arial" charset="0"/>
          <a:cs typeface="Cordia New" pitchFamily="34" charset="-34"/>
        </a:defRPr>
      </a:lvl8pPr>
      <a:lvl9pPr marL="1822369" algn="ctr" rtl="0" fontAlgn="base">
        <a:spcBef>
          <a:spcPct val="0"/>
        </a:spcBef>
        <a:spcAft>
          <a:spcPct val="0"/>
        </a:spcAft>
        <a:defRPr sz="4400">
          <a:solidFill>
            <a:schemeClr val="tx1"/>
          </a:solidFill>
          <a:latin typeface="Arial" charset="0"/>
          <a:cs typeface="Cordia New" pitchFamily="34" charset="-34"/>
        </a:defRPr>
      </a:lvl9pPr>
    </p:titleStyle>
    <p:bodyStyle>
      <a:lvl1pPr marL="341698" indent="-341698" algn="l" rtl="0" eaLnBrk="0" fontAlgn="base" hangingPunct="0">
        <a:spcBef>
          <a:spcPct val="20000"/>
        </a:spcBef>
        <a:spcAft>
          <a:spcPct val="0"/>
        </a:spcAft>
        <a:buFont typeface="Arial" charset="0"/>
        <a:buChar char="•"/>
        <a:defRPr sz="3200" kern="1200">
          <a:solidFill>
            <a:schemeClr val="tx1"/>
          </a:solidFill>
          <a:latin typeface="Arial" charset="0"/>
          <a:ea typeface="ＭＳ Ｐゴシック" charset="0"/>
          <a:cs typeface="Cordia New" charset="0"/>
        </a:defRPr>
      </a:lvl1pPr>
      <a:lvl2pPr marL="740352" indent="-284735" algn="l" rtl="0" eaLnBrk="0" fontAlgn="base" hangingPunct="0">
        <a:spcBef>
          <a:spcPct val="20000"/>
        </a:spcBef>
        <a:spcAft>
          <a:spcPct val="0"/>
        </a:spcAft>
        <a:buFont typeface="Arial" charset="0"/>
        <a:buChar char="–"/>
        <a:defRPr sz="2800" kern="1200">
          <a:solidFill>
            <a:schemeClr val="tx1"/>
          </a:solidFill>
          <a:latin typeface="Arial" charset="0"/>
          <a:ea typeface="Cordia New" charset="0"/>
          <a:cs typeface="Cordia New" charset="0"/>
        </a:defRPr>
      </a:lvl2pPr>
      <a:lvl3pPr marL="1138998" indent="-227810" algn="l" rtl="0" eaLnBrk="0" fontAlgn="base" hangingPunct="0">
        <a:spcBef>
          <a:spcPct val="20000"/>
        </a:spcBef>
        <a:spcAft>
          <a:spcPct val="0"/>
        </a:spcAft>
        <a:buFont typeface="Arial" charset="0"/>
        <a:buChar char="•"/>
        <a:defRPr sz="2400" kern="1200">
          <a:solidFill>
            <a:schemeClr val="tx1"/>
          </a:solidFill>
          <a:latin typeface="Arial" charset="0"/>
          <a:ea typeface="Cordia New" charset="0"/>
          <a:cs typeface="Cordia New" charset="0"/>
        </a:defRPr>
      </a:lvl3pPr>
      <a:lvl4pPr marL="1594575" indent="-227810" algn="l" rtl="0" eaLnBrk="0" fontAlgn="base" hangingPunct="0">
        <a:spcBef>
          <a:spcPct val="20000"/>
        </a:spcBef>
        <a:spcAft>
          <a:spcPct val="0"/>
        </a:spcAft>
        <a:buFont typeface="Arial" charset="0"/>
        <a:buChar char="–"/>
        <a:defRPr sz="2100" kern="1200">
          <a:solidFill>
            <a:schemeClr val="tx1"/>
          </a:solidFill>
          <a:latin typeface="Arial" charset="0"/>
          <a:ea typeface="Cordia New" charset="0"/>
          <a:cs typeface="Cordia New" charset="0"/>
        </a:defRPr>
      </a:lvl4pPr>
      <a:lvl5pPr marL="2050178" indent="-227810" algn="l" rtl="0" eaLnBrk="0" fontAlgn="base" hangingPunct="0">
        <a:spcBef>
          <a:spcPct val="20000"/>
        </a:spcBef>
        <a:spcAft>
          <a:spcPct val="0"/>
        </a:spcAft>
        <a:buFont typeface="Arial" charset="0"/>
        <a:buChar char="»"/>
        <a:defRPr sz="2100" kern="1200">
          <a:solidFill>
            <a:schemeClr val="tx1"/>
          </a:solidFill>
          <a:latin typeface="Arial" charset="0"/>
          <a:ea typeface="Cordia New" charset="0"/>
          <a:cs typeface="Cordia New" charset="0"/>
        </a:defRPr>
      </a:lvl5pPr>
      <a:lvl6pPr marL="2505797" indent="-227810" algn="l" defTabSz="911198"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61397" indent="-227810" algn="l" defTabSz="911198"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16966" indent="-227810" algn="l" defTabSz="911198"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2546" indent="-227810" algn="l" defTabSz="911198"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1198" rtl="0" eaLnBrk="1" latinLnBrk="0" hangingPunct="1">
        <a:defRPr sz="2800" kern="1200">
          <a:solidFill>
            <a:schemeClr val="tx1"/>
          </a:solidFill>
          <a:latin typeface="+mn-lt"/>
          <a:ea typeface="+mn-ea"/>
          <a:cs typeface="+mn-cs"/>
        </a:defRPr>
      </a:lvl1pPr>
      <a:lvl2pPr marL="455602" algn="l" defTabSz="911198" rtl="0" eaLnBrk="1" latinLnBrk="0" hangingPunct="1">
        <a:defRPr sz="2800" kern="1200">
          <a:solidFill>
            <a:schemeClr val="tx1"/>
          </a:solidFill>
          <a:latin typeface="+mn-lt"/>
          <a:ea typeface="+mn-ea"/>
          <a:cs typeface="+mn-cs"/>
        </a:defRPr>
      </a:lvl2pPr>
      <a:lvl3pPr marL="911198" algn="l" defTabSz="911198" rtl="0" eaLnBrk="1" latinLnBrk="0" hangingPunct="1">
        <a:defRPr sz="2800" kern="1200">
          <a:solidFill>
            <a:schemeClr val="tx1"/>
          </a:solidFill>
          <a:latin typeface="+mn-lt"/>
          <a:ea typeface="+mn-ea"/>
          <a:cs typeface="+mn-cs"/>
        </a:defRPr>
      </a:lvl3pPr>
      <a:lvl4pPr marL="1366798" algn="l" defTabSz="911198" rtl="0" eaLnBrk="1" latinLnBrk="0" hangingPunct="1">
        <a:defRPr sz="2800" kern="1200">
          <a:solidFill>
            <a:schemeClr val="tx1"/>
          </a:solidFill>
          <a:latin typeface="+mn-lt"/>
          <a:ea typeface="+mn-ea"/>
          <a:cs typeface="+mn-cs"/>
        </a:defRPr>
      </a:lvl4pPr>
      <a:lvl5pPr marL="1822369" algn="l" defTabSz="911198" rtl="0" eaLnBrk="1" latinLnBrk="0" hangingPunct="1">
        <a:defRPr sz="2800" kern="1200">
          <a:solidFill>
            <a:schemeClr val="tx1"/>
          </a:solidFill>
          <a:latin typeface="+mn-lt"/>
          <a:ea typeface="+mn-ea"/>
          <a:cs typeface="+mn-cs"/>
        </a:defRPr>
      </a:lvl5pPr>
      <a:lvl6pPr marL="2277987" algn="l" defTabSz="911198" rtl="0" eaLnBrk="1" latinLnBrk="0" hangingPunct="1">
        <a:defRPr sz="2800" kern="1200">
          <a:solidFill>
            <a:schemeClr val="tx1"/>
          </a:solidFill>
          <a:latin typeface="+mn-lt"/>
          <a:ea typeface="+mn-ea"/>
          <a:cs typeface="+mn-cs"/>
        </a:defRPr>
      </a:lvl6pPr>
      <a:lvl7pPr marL="2733597" algn="l" defTabSz="911198" rtl="0" eaLnBrk="1" latinLnBrk="0" hangingPunct="1">
        <a:defRPr sz="2800" kern="1200">
          <a:solidFill>
            <a:schemeClr val="tx1"/>
          </a:solidFill>
          <a:latin typeface="+mn-lt"/>
          <a:ea typeface="+mn-ea"/>
          <a:cs typeface="+mn-cs"/>
        </a:defRPr>
      </a:lvl7pPr>
      <a:lvl8pPr marL="3189179" algn="l" defTabSz="911198" rtl="0" eaLnBrk="1" latinLnBrk="0" hangingPunct="1">
        <a:defRPr sz="2800" kern="1200">
          <a:solidFill>
            <a:schemeClr val="tx1"/>
          </a:solidFill>
          <a:latin typeface="+mn-lt"/>
          <a:ea typeface="+mn-ea"/>
          <a:cs typeface="+mn-cs"/>
        </a:defRPr>
      </a:lvl8pPr>
      <a:lvl9pPr marL="3644752" algn="l" defTabSz="911198" rtl="0" eaLnBrk="1" latinLnBrk="0" hangingPunct="1">
        <a:defRPr sz="2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email">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67"/>
            <a:ext cx="723900" cy="365125"/>
          </a:xfrm>
          <a:prstGeom prst="rect">
            <a:avLst/>
          </a:prstGeom>
        </p:spPr>
        <p:txBody>
          <a:bodyPr vert="horz" wrap="square" lIns="91114" tIns="45564" rIns="91114" bIns="45564" numCol="1" anchor="b" anchorCtr="0" compatLnSpc="1">
            <a:prstTxWarp prst="textNoShape">
              <a:avLst/>
            </a:prstTxWarp>
          </a:bodyPr>
          <a:lstStyle>
            <a:lvl1pPr algn="r">
              <a:defRPr sz="1200">
                <a:solidFill>
                  <a:srgbClr val="898989"/>
                </a:solidFill>
              </a:defRPr>
            </a:lvl1pPr>
          </a:lstStyle>
          <a:p>
            <a:pPr fontAlgn="base">
              <a:spcBef>
                <a:spcPct val="0"/>
              </a:spcBef>
              <a:spcAft>
                <a:spcPct val="0"/>
              </a:spcAft>
            </a:pPr>
            <a:fld id="{1F8B3E62-EE03-2C4C-8EF5-2BEB3E63236F}" type="slidenum">
              <a:rPr lang="th-TH">
                <a:ea typeface="ＭＳ Ｐゴシック" charset="0"/>
              </a:rPr>
              <a:pPr fontAlgn="base">
                <a:spcBef>
                  <a:spcPct val="0"/>
                </a:spcBef>
                <a:spcAft>
                  <a:spcPct val="0"/>
                </a:spcAft>
              </a:pPr>
              <a:t>‹#›</a:t>
            </a:fld>
            <a:endParaRPr lang="th-TH">
              <a:ea typeface="ＭＳ Ｐゴシック" charset="0"/>
            </a:endParaRPr>
          </a:p>
        </p:txBody>
      </p:sp>
      <p:sp>
        <p:nvSpPr>
          <p:cNvPr id="24" name="Freeform 23"/>
          <p:cNvSpPr/>
          <p:nvPr userDrawn="1"/>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231" tIns="49628" rIns="99231" bIns="49628" anchor="ctr"/>
          <a:lstStyle/>
          <a:p>
            <a:pPr algn="ctr">
              <a:defRPr/>
            </a:pPr>
            <a:endParaRPr lang="th-TH" sz="2800" dirty="0">
              <a:solidFill>
                <a:prstClr val="white"/>
              </a:solidFill>
            </a:endParaRPr>
          </a:p>
        </p:txBody>
      </p:sp>
      <p:cxnSp>
        <p:nvCxnSpPr>
          <p:cNvPr id="25" name="Straight Connector 24"/>
          <p:cNvCxnSpPr/>
          <p:nvPr userDrawn="1"/>
        </p:nvCxnSpPr>
        <p:spPr>
          <a:xfrm>
            <a:off x="4" y="1246193"/>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3" y="642997"/>
            <a:ext cx="4341284" cy="654223"/>
          </a:xfrm>
          <a:prstGeom prst="rect">
            <a:avLst/>
          </a:prstGeom>
          <a:noFill/>
          <a:ln>
            <a:noFill/>
          </a:ln>
        </p:spPr>
        <p:txBody>
          <a:bodyPr lIns="99231" tIns="49628" rIns="99231" bIns="49628">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a:solidFill>
                  <a:prstClr val="white"/>
                </a:solidFill>
                <a:ea typeface="ＭＳ Ｐゴシック" charset="0"/>
              </a:rPr>
              <a:t>HIV and AIDS</a:t>
            </a:r>
            <a:endParaRPr lang="th-TH" sz="3600" b="1">
              <a:solidFill>
                <a:prstClr val="white"/>
              </a:solidFill>
              <a:ea typeface="ＭＳ Ｐゴシック" charset="0"/>
            </a:endParaRPr>
          </a:p>
        </p:txBody>
      </p:sp>
      <p:sp>
        <p:nvSpPr>
          <p:cNvPr id="27" name="TextBox 26"/>
          <p:cNvSpPr txBox="1"/>
          <p:nvPr userDrawn="1"/>
        </p:nvSpPr>
        <p:spPr>
          <a:xfrm>
            <a:off x="7148100" y="800141"/>
            <a:ext cx="4948767" cy="438780"/>
          </a:xfrm>
          <a:prstGeom prst="rect">
            <a:avLst/>
          </a:prstGeom>
          <a:noFill/>
        </p:spPr>
        <p:txBody>
          <a:bodyPr lIns="99231" tIns="49628" rIns="99231" bIns="49628">
            <a:spAutoFit/>
          </a:bodyPr>
          <a:lstStyle/>
          <a:p>
            <a:pPr>
              <a:defRPr/>
            </a:pPr>
            <a:r>
              <a:rPr lang="en-US" sz="2200" kern="700" dirty="0">
                <a:solidFill>
                  <a:prstClr val="white"/>
                </a:solidFill>
                <a:ea typeface="ＭＳ Ｐゴシック" charset="0"/>
                <a:cs typeface="Arial" pitchFamily="34" charset="0"/>
              </a:rPr>
              <a:t>Data Hub for Asia-Pacific</a:t>
            </a:r>
            <a:endParaRPr lang="th-TH" sz="2200" kern="700" dirty="0">
              <a:solidFill>
                <a:prstClr val="white"/>
              </a:solidFill>
              <a:ea typeface="ＭＳ Ｐゴシック" charset="0"/>
            </a:endParaRPr>
          </a:p>
        </p:txBody>
      </p:sp>
      <p:pic>
        <p:nvPicPr>
          <p:cNvPr id="2056" name="Picture 10" descr="Unaid logo_approve.png"/>
          <p:cNvPicPr>
            <a:picLocks noChangeAspect="1"/>
          </p:cNvPicPr>
          <p:nvPr userDrawn="1"/>
        </p:nvPicPr>
        <p:blipFill>
          <a:blip r:embed="rId11" cstate="email">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5852050"/>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Lst>
  <p:hf sldNum="0" hdr="0" ftr="0" dt="0"/>
  <p:txStyles>
    <p:titleStyle>
      <a:lvl1pPr algn="ctr" rtl="0" eaLnBrk="0" fontAlgn="base" hangingPunct="0">
        <a:spcBef>
          <a:spcPct val="0"/>
        </a:spcBef>
        <a:spcAft>
          <a:spcPct val="0"/>
        </a:spcAft>
        <a:defRPr sz="4400" kern="1200">
          <a:solidFill>
            <a:schemeClr val="tx1"/>
          </a:solidFill>
          <a:latin typeface="Arial" charset="0"/>
          <a:ea typeface="ＭＳ Ｐゴシック" charset="0"/>
          <a:cs typeface="Cordia New" charset="0"/>
        </a:defRPr>
      </a:lvl1pPr>
      <a:lvl2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2pPr>
      <a:lvl3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3pPr>
      <a:lvl4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4pPr>
      <a:lvl5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5pPr>
      <a:lvl6pPr marL="455602" algn="ctr" rtl="0" fontAlgn="base">
        <a:spcBef>
          <a:spcPct val="0"/>
        </a:spcBef>
        <a:spcAft>
          <a:spcPct val="0"/>
        </a:spcAft>
        <a:defRPr sz="4400">
          <a:solidFill>
            <a:schemeClr val="tx1"/>
          </a:solidFill>
          <a:latin typeface="Arial" charset="0"/>
          <a:cs typeface="Cordia New" pitchFamily="34" charset="-34"/>
        </a:defRPr>
      </a:lvl6pPr>
      <a:lvl7pPr marL="911198" algn="ctr" rtl="0" fontAlgn="base">
        <a:spcBef>
          <a:spcPct val="0"/>
        </a:spcBef>
        <a:spcAft>
          <a:spcPct val="0"/>
        </a:spcAft>
        <a:defRPr sz="4400">
          <a:solidFill>
            <a:schemeClr val="tx1"/>
          </a:solidFill>
          <a:latin typeface="Arial" charset="0"/>
          <a:cs typeface="Cordia New" pitchFamily="34" charset="-34"/>
        </a:defRPr>
      </a:lvl7pPr>
      <a:lvl8pPr marL="1366798" algn="ctr" rtl="0" fontAlgn="base">
        <a:spcBef>
          <a:spcPct val="0"/>
        </a:spcBef>
        <a:spcAft>
          <a:spcPct val="0"/>
        </a:spcAft>
        <a:defRPr sz="4400">
          <a:solidFill>
            <a:schemeClr val="tx1"/>
          </a:solidFill>
          <a:latin typeface="Arial" charset="0"/>
          <a:cs typeface="Cordia New" pitchFamily="34" charset="-34"/>
        </a:defRPr>
      </a:lvl8pPr>
      <a:lvl9pPr marL="1822369" algn="ctr" rtl="0" fontAlgn="base">
        <a:spcBef>
          <a:spcPct val="0"/>
        </a:spcBef>
        <a:spcAft>
          <a:spcPct val="0"/>
        </a:spcAft>
        <a:defRPr sz="4400">
          <a:solidFill>
            <a:schemeClr val="tx1"/>
          </a:solidFill>
          <a:latin typeface="Arial" charset="0"/>
          <a:cs typeface="Cordia New" pitchFamily="34" charset="-34"/>
        </a:defRPr>
      </a:lvl9pPr>
    </p:titleStyle>
    <p:bodyStyle>
      <a:lvl1pPr marL="341698" indent="-341698" algn="l" rtl="0" eaLnBrk="0" fontAlgn="base" hangingPunct="0">
        <a:spcBef>
          <a:spcPct val="20000"/>
        </a:spcBef>
        <a:spcAft>
          <a:spcPct val="0"/>
        </a:spcAft>
        <a:buFont typeface="Arial" charset="0"/>
        <a:buChar char="•"/>
        <a:defRPr sz="3200" kern="1200">
          <a:solidFill>
            <a:schemeClr val="tx1"/>
          </a:solidFill>
          <a:latin typeface="Arial" charset="0"/>
          <a:ea typeface="ＭＳ Ｐゴシック" charset="0"/>
          <a:cs typeface="Cordia New" charset="0"/>
        </a:defRPr>
      </a:lvl1pPr>
      <a:lvl2pPr marL="740352" indent="-284735" algn="l" rtl="0" eaLnBrk="0" fontAlgn="base" hangingPunct="0">
        <a:spcBef>
          <a:spcPct val="20000"/>
        </a:spcBef>
        <a:spcAft>
          <a:spcPct val="0"/>
        </a:spcAft>
        <a:buFont typeface="Arial" charset="0"/>
        <a:buChar char="–"/>
        <a:defRPr sz="2800" kern="1200">
          <a:solidFill>
            <a:schemeClr val="tx1"/>
          </a:solidFill>
          <a:latin typeface="Arial" charset="0"/>
          <a:ea typeface="Cordia New" charset="0"/>
          <a:cs typeface="Cordia New" charset="0"/>
        </a:defRPr>
      </a:lvl2pPr>
      <a:lvl3pPr marL="1138998" indent="-227810" algn="l" rtl="0" eaLnBrk="0" fontAlgn="base" hangingPunct="0">
        <a:spcBef>
          <a:spcPct val="20000"/>
        </a:spcBef>
        <a:spcAft>
          <a:spcPct val="0"/>
        </a:spcAft>
        <a:buFont typeface="Arial" charset="0"/>
        <a:buChar char="•"/>
        <a:defRPr sz="2400" kern="1200">
          <a:solidFill>
            <a:schemeClr val="tx1"/>
          </a:solidFill>
          <a:latin typeface="Arial" charset="0"/>
          <a:ea typeface="Cordia New" charset="0"/>
          <a:cs typeface="Cordia New" charset="0"/>
        </a:defRPr>
      </a:lvl3pPr>
      <a:lvl4pPr marL="1594575" indent="-227810" algn="l" rtl="0" eaLnBrk="0" fontAlgn="base" hangingPunct="0">
        <a:spcBef>
          <a:spcPct val="20000"/>
        </a:spcBef>
        <a:spcAft>
          <a:spcPct val="0"/>
        </a:spcAft>
        <a:buFont typeface="Arial" charset="0"/>
        <a:buChar char="–"/>
        <a:defRPr sz="2100" kern="1200">
          <a:solidFill>
            <a:schemeClr val="tx1"/>
          </a:solidFill>
          <a:latin typeface="Arial" charset="0"/>
          <a:ea typeface="Cordia New" charset="0"/>
          <a:cs typeface="Cordia New" charset="0"/>
        </a:defRPr>
      </a:lvl4pPr>
      <a:lvl5pPr marL="2050178" indent="-227810" algn="l" rtl="0" eaLnBrk="0" fontAlgn="base" hangingPunct="0">
        <a:spcBef>
          <a:spcPct val="20000"/>
        </a:spcBef>
        <a:spcAft>
          <a:spcPct val="0"/>
        </a:spcAft>
        <a:buFont typeface="Arial" charset="0"/>
        <a:buChar char="»"/>
        <a:defRPr sz="2100" kern="1200">
          <a:solidFill>
            <a:schemeClr val="tx1"/>
          </a:solidFill>
          <a:latin typeface="Arial" charset="0"/>
          <a:ea typeface="Cordia New" charset="0"/>
          <a:cs typeface="Cordia New" charset="0"/>
        </a:defRPr>
      </a:lvl5pPr>
      <a:lvl6pPr marL="2505797" indent="-227810" algn="l" defTabSz="911198"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61397" indent="-227810" algn="l" defTabSz="911198"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16966" indent="-227810" algn="l" defTabSz="911198"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2546" indent="-227810" algn="l" defTabSz="911198"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1198" rtl="0" eaLnBrk="1" latinLnBrk="0" hangingPunct="1">
        <a:defRPr sz="2800" kern="1200">
          <a:solidFill>
            <a:schemeClr val="tx1"/>
          </a:solidFill>
          <a:latin typeface="+mn-lt"/>
          <a:ea typeface="+mn-ea"/>
          <a:cs typeface="+mn-cs"/>
        </a:defRPr>
      </a:lvl1pPr>
      <a:lvl2pPr marL="455602" algn="l" defTabSz="911198" rtl="0" eaLnBrk="1" latinLnBrk="0" hangingPunct="1">
        <a:defRPr sz="2800" kern="1200">
          <a:solidFill>
            <a:schemeClr val="tx1"/>
          </a:solidFill>
          <a:latin typeface="+mn-lt"/>
          <a:ea typeface="+mn-ea"/>
          <a:cs typeface="+mn-cs"/>
        </a:defRPr>
      </a:lvl2pPr>
      <a:lvl3pPr marL="911198" algn="l" defTabSz="911198" rtl="0" eaLnBrk="1" latinLnBrk="0" hangingPunct="1">
        <a:defRPr sz="2800" kern="1200">
          <a:solidFill>
            <a:schemeClr val="tx1"/>
          </a:solidFill>
          <a:latin typeface="+mn-lt"/>
          <a:ea typeface="+mn-ea"/>
          <a:cs typeface="+mn-cs"/>
        </a:defRPr>
      </a:lvl3pPr>
      <a:lvl4pPr marL="1366798" algn="l" defTabSz="911198" rtl="0" eaLnBrk="1" latinLnBrk="0" hangingPunct="1">
        <a:defRPr sz="2800" kern="1200">
          <a:solidFill>
            <a:schemeClr val="tx1"/>
          </a:solidFill>
          <a:latin typeface="+mn-lt"/>
          <a:ea typeface="+mn-ea"/>
          <a:cs typeface="+mn-cs"/>
        </a:defRPr>
      </a:lvl4pPr>
      <a:lvl5pPr marL="1822369" algn="l" defTabSz="911198" rtl="0" eaLnBrk="1" latinLnBrk="0" hangingPunct="1">
        <a:defRPr sz="2800" kern="1200">
          <a:solidFill>
            <a:schemeClr val="tx1"/>
          </a:solidFill>
          <a:latin typeface="+mn-lt"/>
          <a:ea typeface="+mn-ea"/>
          <a:cs typeface="+mn-cs"/>
        </a:defRPr>
      </a:lvl5pPr>
      <a:lvl6pPr marL="2277987" algn="l" defTabSz="911198" rtl="0" eaLnBrk="1" latinLnBrk="0" hangingPunct="1">
        <a:defRPr sz="2800" kern="1200">
          <a:solidFill>
            <a:schemeClr val="tx1"/>
          </a:solidFill>
          <a:latin typeface="+mn-lt"/>
          <a:ea typeface="+mn-ea"/>
          <a:cs typeface="+mn-cs"/>
        </a:defRPr>
      </a:lvl6pPr>
      <a:lvl7pPr marL="2733597" algn="l" defTabSz="911198" rtl="0" eaLnBrk="1" latinLnBrk="0" hangingPunct="1">
        <a:defRPr sz="2800" kern="1200">
          <a:solidFill>
            <a:schemeClr val="tx1"/>
          </a:solidFill>
          <a:latin typeface="+mn-lt"/>
          <a:ea typeface="+mn-ea"/>
          <a:cs typeface="+mn-cs"/>
        </a:defRPr>
      </a:lvl7pPr>
      <a:lvl8pPr marL="3189179" algn="l" defTabSz="911198" rtl="0" eaLnBrk="1" latinLnBrk="0" hangingPunct="1">
        <a:defRPr sz="2800" kern="1200">
          <a:solidFill>
            <a:schemeClr val="tx1"/>
          </a:solidFill>
          <a:latin typeface="+mn-lt"/>
          <a:ea typeface="+mn-ea"/>
          <a:cs typeface="+mn-cs"/>
        </a:defRPr>
      </a:lvl8pPr>
      <a:lvl9pPr marL="3644752" algn="l" defTabSz="911198" rtl="0" eaLnBrk="1" latinLnBrk="0" hangingPunct="1">
        <a:defRPr sz="2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1"/>
        <p:cNvGrpSpPr/>
        <p:nvPr/>
      </p:nvGrpSpPr>
      <p:grpSpPr>
        <a:xfrm>
          <a:off x="0" y="0"/>
          <a:ext cx="0" cy="0"/>
          <a:chOff x="0" y="0"/>
          <a:chExt cx="0" cy="0"/>
        </a:xfrm>
      </p:grpSpPr>
      <p:pic>
        <p:nvPicPr>
          <p:cNvPr id="132" name="Google Shape;132;p22" descr="color-02 more red.png"/>
          <p:cNvPicPr preferRelativeResize="0"/>
          <p:nvPr/>
        </p:nvPicPr>
        <p:blipFill rotWithShape="1">
          <a:blip r:embed="rId10">
            <a:alphaModFix/>
          </a:blip>
          <a:srcRect r="8306" b="15314"/>
          <a:stretch/>
        </p:blipFill>
        <p:spPr>
          <a:xfrm>
            <a:off x="4307420" y="1103315"/>
            <a:ext cx="7884583" cy="5754688"/>
          </a:xfrm>
          <a:prstGeom prst="rect">
            <a:avLst/>
          </a:prstGeom>
          <a:noFill/>
          <a:ln>
            <a:noFill/>
          </a:ln>
        </p:spPr>
      </p:pic>
      <p:sp>
        <p:nvSpPr>
          <p:cNvPr id="133" name="Google Shape;133;p22"/>
          <p:cNvSpPr txBox="1">
            <a:spLocks noGrp="1"/>
          </p:cNvSpPr>
          <p:nvPr>
            <p:ph type="sldNum" idx="12"/>
          </p:nvPr>
        </p:nvSpPr>
        <p:spPr>
          <a:xfrm>
            <a:off x="10858503" y="6358067"/>
            <a:ext cx="723900" cy="365125"/>
          </a:xfrm>
          <a:prstGeom prst="rect">
            <a:avLst/>
          </a:prstGeom>
          <a:noFill/>
          <a:ln>
            <a:noFill/>
          </a:ln>
        </p:spPr>
        <p:txBody>
          <a:bodyPr spcFirstLastPara="1" wrap="square" lIns="91099" tIns="45542" rIns="91099" bIns="45542" anchor="b" anchorCtr="0">
            <a:noAutofit/>
          </a:bodyPr>
          <a:lstStyle>
            <a:lvl1pPr marL="0" marR="0" lvl="0" indent="0" algn="r" rtl="0">
              <a:spcBef>
                <a:spcPts val="0"/>
              </a:spcBef>
              <a:spcAft>
                <a:spcPts val="0"/>
              </a:spcAft>
              <a:buNone/>
              <a:defRPr sz="1200">
                <a:solidFill>
                  <a:srgbClr val="898989"/>
                </a:solidFill>
                <a:latin typeface="Arial"/>
                <a:ea typeface="Arial"/>
                <a:cs typeface="Arial"/>
                <a:sym typeface="Arial"/>
              </a:defRPr>
            </a:lvl1pPr>
            <a:lvl2pPr marL="0" marR="0" lvl="1" indent="0" algn="r" rtl="0">
              <a:spcBef>
                <a:spcPts val="0"/>
              </a:spcBef>
              <a:spcAft>
                <a:spcPts val="0"/>
              </a:spcAft>
              <a:buNone/>
              <a:defRPr sz="1200">
                <a:solidFill>
                  <a:srgbClr val="898989"/>
                </a:solidFill>
                <a:latin typeface="Arial"/>
                <a:ea typeface="Arial"/>
                <a:cs typeface="Arial"/>
                <a:sym typeface="Arial"/>
              </a:defRPr>
            </a:lvl2pPr>
            <a:lvl3pPr marL="0" marR="0" lvl="2" indent="0" algn="r" rtl="0">
              <a:spcBef>
                <a:spcPts val="0"/>
              </a:spcBef>
              <a:spcAft>
                <a:spcPts val="0"/>
              </a:spcAft>
              <a:buNone/>
              <a:defRPr sz="1200">
                <a:solidFill>
                  <a:srgbClr val="898989"/>
                </a:solidFill>
                <a:latin typeface="Arial"/>
                <a:ea typeface="Arial"/>
                <a:cs typeface="Arial"/>
                <a:sym typeface="Arial"/>
              </a:defRPr>
            </a:lvl3pPr>
            <a:lvl4pPr marL="0" marR="0" lvl="3" indent="0" algn="r" rtl="0">
              <a:spcBef>
                <a:spcPts val="0"/>
              </a:spcBef>
              <a:spcAft>
                <a:spcPts val="0"/>
              </a:spcAft>
              <a:buNone/>
              <a:defRPr sz="1200">
                <a:solidFill>
                  <a:srgbClr val="898989"/>
                </a:solidFill>
                <a:latin typeface="Arial"/>
                <a:ea typeface="Arial"/>
                <a:cs typeface="Arial"/>
                <a:sym typeface="Arial"/>
              </a:defRPr>
            </a:lvl4pPr>
            <a:lvl5pPr marL="0" marR="0" lvl="4" indent="0" algn="r" rtl="0">
              <a:spcBef>
                <a:spcPts val="0"/>
              </a:spcBef>
              <a:spcAft>
                <a:spcPts val="0"/>
              </a:spcAft>
              <a:buNone/>
              <a:defRPr sz="1200">
                <a:solidFill>
                  <a:srgbClr val="898989"/>
                </a:solidFill>
                <a:latin typeface="Arial"/>
                <a:ea typeface="Arial"/>
                <a:cs typeface="Arial"/>
                <a:sym typeface="Arial"/>
              </a:defRPr>
            </a:lvl5pPr>
            <a:lvl6pPr marL="0" marR="0" lvl="5" indent="0" algn="r" rtl="0">
              <a:spcBef>
                <a:spcPts val="0"/>
              </a:spcBef>
              <a:spcAft>
                <a:spcPts val="0"/>
              </a:spcAft>
              <a:buNone/>
              <a:defRPr sz="1200">
                <a:solidFill>
                  <a:srgbClr val="898989"/>
                </a:solidFill>
                <a:latin typeface="Arial"/>
                <a:ea typeface="Arial"/>
                <a:cs typeface="Arial"/>
                <a:sym typeface="Arial"/>
              </a:defRPr>
            </a:lvl6pPr>
            <a:lvl7pPr marL="0" marR="0" lvl="6" indent="0" algn="r" rtl="0">
              <a:spcBef>
                <a:spcPts val="0"/>
              </a:spcBef>
              <a:spcAft>
                <a:spcPts val="0"/>
              </a:spcAft>
              <a:buNone/>
              <a:defRPr sz="1200">
                <a:solidFill>
                  <a:srgbClr val="898989"/>
                </a:solidFill>
                <a:latin typeface="Arial"/>
                <a:ea typeface="Arial"/>
                <a:cs typeface="Arial"/>
                <a:sym typeface="Arial"/>
              </a:defRPr>
            </a:lvl7pPr>
            <a:lvl8pPr marL="0" marR="0" lvl="7" indent="0" algn="r" rtl="0">
              <a:spcBef>
                <a:spcPts val="0"/>
              </a:spcBef>
              <a:spcAft>
                <a:spcPts val="0"/>
              </a:spcAft>
              <a:buNone/>
              <a:defRPr sz="1200">
                <a:solidFill>
                  <a:srgbClr val="898989"/>
                </a:solidFill>
                <a:latin typeface="Arial"/>
                <a:ea typeface="Arial"/>
                <a:cs typeface="Arial"/>
                <a:sym typeface="Arial"/>
              </a:defRPr>
            </a:lvl8pPr>
            <a:lvl9pPr marL="0" marR="0" lvl="8" indent="0" algn="r" rtl="0">
              <a:spcBef>
                <a:spcPts val="0"/>
              </a:spcBef>
              <a:spcAft>
                <a:spcPts val="0"/>
              </a:spcAft>
              <a:buNone/>
              <a:defRPr sz="1200">
                <a:solidFill>
                  <a:srgbClr val="898989"/>
                </a:solidFill>
                <a:latin typeface="Arial"/>
                <a:ea typeface="Arial"/>
                <a:cs typeface="Arial"/>
                <a:sym typeface="Arial"/>
              </a:defRPr>
            </a:lvl9pPr>
          </a:lstStyle>
          <a:p>
            <a:fld id="{00000000-1234-1234-1234-123412341234}" type="slidenum">
              <a:rPr lang="en-US" smtClean="0"/>
              <a:pPr/>
              <a:t>‹#›</a:t>
            </a:fld>
            <a:endParaRPr lang="en-US"/>
          </a:p>
        </p:txBody>
      </p:sp>
      <p:sp>
        <p:nvSpPr>
          <p:cNvPr id="134" name="Google Shape;134;p22"/>
          <p:cNvSpPr/>
          <p:nvPr/>
        </p:nvSpPr>
        <p:spPr>
          <a:xfrm>
            <a:off x="4" y="360365"/>
            <a:ext cx="11715751" cy="889000"/>
          </a:xfrm>
          <a:custGeom>
            <a:avLst/>
            <a:gdLst/>
            <a:ahLst/>
            <a:cxnLst/>
            <a:rect l="0" t="0" r="0" b="0"/>
            <a:pathLst>
              <a:path w="8786842" h="888980" extrusionOk="0">
                <a:moveTo>
                  <a:pt x="0" y="0"/>
                </a:moveTo>
                <a:lnTo>
                  <a:pt x="8786842" y="0"/>
                </a:lnTo>
                <a:lnTo>
                  <a:pt x="8786842" y="888980"/>
                </a:lnTo>
                <a:lnTo>
                  <a:pt x="0" y="888980"/>
                </a:lnTo>
                <a:lnTo>
                  <a:pt x="0" y="0"/>
                </a:lnTo>
                <a:close/>
              </a:path>
            </a:pathLst>
          </a:custGeom>
          <a:solidFill>
            <a:srgbClr val="8782AF"/>
          </a:solidFill>
          <a:ln>
            <a:noFill/>
          </a:ln>
        </p:spPr>
        <p:txBody>
          <a:bodyPr spcFirstLastPara="1" wrap="square" lIns="99211" tIns="49619" rIns="99211" bIns="49619" anchor="ctr" anchorCtr="0">
            <a:noAutofit/>
          </a:bodyPr>
          <a:lstStyle/>
          <a:p>
            <a:pPr marL="0" marR="0" lvl="0" indent="0" algn="ctr" rtl="0">
              <a:spcBef>
                <a:spcPts val="0"/>
              </a:spcBef>
              <a:spcAft>
                <a:spcPts val="0"/>
              </a:spcAft>
              <a:buNone/>
            </a:pPr>
            <a:endParaRPr sz="2800">
              <a:solidFill>
                <a:srgbClr val="FFFFFF"/>
              </a:solidFill>
              <a:latin typeface="Arial"/>
              <a:ea typeface="Arial"/>
              <a:cs typeface="Arial"/>
              <a:sym typeface="Arial"/>
            </a:endParaRPr>
          </a:p>
        </p:txBody>
      </p:sp>
      <p:cxnSp>
        <p:nvCxnSpPr>
          <p:cNvPr id="135" name="Google Shape;135;p22"/>
          <p:cNvCxnSpPr/>
          <p:nvPr/>
        </p:nvCxnSpPr>
        <p:spPr>
          <a:xfrm>
            <a:off x="4" y="1246193"/>
            <a:ext cx="11715751" cy="1588"/>
          </a:xfrm>
          <a:prstGeom prst="straightConnector1">
            <a:avLst/>
          </a:prstGeom>
          <a:noFill/>
          <a:ln w="19050" cap="flat" cmpd="sng">
            <a:solidFill>
              <a:srgbClr val="C1001F"/>
            </a:solidFill>
            <a:prstDash val="solid"/>
            <a:round/>
            <a:headEnd type="none" w="sm" len="sm"/>
            <a:tailEnd type="none" w="sm" len="sm"/>
          </a:ln>
        </p:spPr>
      </p:cxnSp>
      <p:sp>
        <p:nvSpPr>
          <p:cNvPr id="136" name="Google Shape;136;p22"/>
          <p:cNvSpPr txBox="1"/>
          <p:nvPr/>
        </p:nvSpPr>
        <p:spPr>
          <a:xfrm>
            <a:off x="3048003" y="642939"/>
            <a:ext cx="4341284" cy="654050"/>
          </a:xfrm>
          <a:prstGeom prst="rect">
            <a:avLst/>
          </a:prstGeom>
          <a:noFill/>
          <a:ln>
            <a:noFill/>
          </a:ln>
        </p:spPr>
        <p:txBody>
          <a:bodyPr spcFirstLastPara="1" wrap="square" lIns="99211" tIns="49619" rIns="99211" bIns="49619" anchor="t" anchorCtr="0">
            <a:noAutofit/>
          </a:bodyPr>
          <a:lstStyle/>
          <a:p>
            <a:pPr marL="0" marR="0" lvl="0" indent="0" algn="l" rtl="0">
              <a:spcBef>
                <a:spcPts val="0"/>
              </a:spcBef>
              <a:spcAft>
                <a:spcPts val="0"/>
              </a:spcAft>
              <a:buNone/>
            </a:pPr>
            <a:r>
              <a:rPr lang="en-US" sz="3600" b="1">
                <a:solidFill>
                  <a:srgbClr val="FFFFFF"/>
                </a:solidFill>
                <a:latin typeface="Arial"/>
                <a:ea typeface="Arial"/>
                <a:cs typeface="Arial"/>
                <a:sym typeface="Arial"/>
              </a:rPr>
              <a:t>HIV and AIDS</a:t>
            </a:r>
            <a:endParaRPr sz="3600" b="1">
              <a:solidFill>
                <a:srgbClr val="FFFFFF"/>
              </a:solidFill>
              <a:latin typeface="Arial"/>
              <a:ea typeface="Arial"/>
              <a:cs typeface="Arial"/>
              <a:sym typeface="Arial"/>
            </a:endParaRPr>
          </a:p>
        </p:txBody>
      </p:sp>
      <p:sp>
        <p:nvSpPr>
          <p:cNvPr id="137" name="Google Shape;137;p22"/>
          <p:cNvSpPr txBox="1"/>
          <p:nvPr/>
        </p:nvSpPr>
        <p:spPr>
          <a:xfrm>
            <a:off x="7148100" y="800104"/>
            <a:ext cx="4948767" cy="438150"/>
          </a:xfrm>
          <a:prstGeom prst="rect">
            <a:avLst/>
          </a:prstGeom>
          <a:noFill/>
          <a:ln>
            <a:noFill/>
          </a:ln>
        </p:spPr>
        <p:txBody>
          <a:bodyPr spcFirstLastPara="1" wrap="square" lIns="99211" tIns="49619" rIns="99211" bIns="49619" anchor="t" anchorCtr="0">
            <a:noAutofit/>
          </a:bodyPr>
          <a:lstStyle/>
          <a:p>
            <a:pPr marL="0" marR="0" lvl="0" indent="0" algn="l" rtl="0">
              <a:spcBef>
                <a:spcPts val="0"/>
              </a:spcBef>
              <a:spcAft>
                <a:spcPts val="0"/>
              </a:spcAft>
              <a:buNone/>
            </a:pPr>
            <a:r>
              <a:rPr lang="en-US" sz="2200">
                <a:solidFill>
                  <a:srgbClr val="FFFFFF"/>
                </a:solidFill>
                <a:latin typeface="Arial"/>
                <a:ea typeface="Arial"/>
                <a:cs typeface="Arial"/>
                <a:sym typeface="Arial"/>
              </a:rPr>
              <a:t>Data Hub for Asia-Pacific</a:t>
            </a:r>
            <a:endParaRPr sz="2200">
              <a:solidFill>
                <a:srgbClr val="FFFFFF"/>
              </a:solidFill>
              <a:latin typeface="Arial"/>
              <a:ea typeface="Arial"/>
              <a:cs typeface="Arial"/>
              <a:sym typeface="Arial"/>
            </a:endParaRPr>
          </a:p>
        </p:txBody>
      </p:sp>
      <p:pic>
        <p:nvPicPr>
          <p:cNvPr id="138" name="Google Shape;138;p22" descr="Unaid logo_approve.png"/>
          <p:cNvPicPr preferRelativeResize="0"/>
          <p:nvPr/>
        </p:nvPicPr>
        <p:blipFill rotWithShape="1">
          <a:blip r:embed="rId11">
            <a:alphaModFix/>
          </a:blip>
          <a:srcRect b="15549"/>
          <a:stretch/>
        </p:blipFill>
        <p:spPr>
          <a:xfrm>
            <a:off x="67733" y="452438"/>
            <a:ext cx="2787651" cy="804862"/>
          </a:xfrm>
          <a:prstGeom prst="rect">
            <a:avLst/>
          </a:prstGeom>
          <a:noFill/>
          <a:ln>
            <a:noFill/>
          </a:ln>
        </p:spPr>
      </p:pic>
    </p:spTree>
    <p:extLst>
      <p:ext uri="{BB962C8B-B14F-4D97-AF65-F5344CB8AC3E}">
        <p14:creationId xmlns:p14="http://schemas.microsoft.com/office/powerpoint/2010/main" val="1592629884"/>
      </p:ext>
    </p:extLst>
  </p:cSld>
  <p:clrMap bg1="lt1" tx1="dk1" bg2="dk2" tx2="lt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62"/>
            <a:ext cx="723900" cy="365125"/>
          </a:xfrm>
          <a:prstGeom prst="rect">
            <a:avLst/>
          </a:prstGeom>
        </p:spPr>
        <p:txBody>
          <a:bodyPr vert="horz" lIns="116843" tIns="58413" rIns="116843" bIns="58413"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68340">
              <a:defRPr/>
            </a:pPr>
            <a:fld id="{79C0BFF6-9B14-4446-AF07-628EFEB400B0}" type="slidenum">
              <a:rPr lang="th-TH" smtClean="0">
                <a:solidFill>
                  <a:prstClr val="black">
                    <a:tint val="75000"/>
                  </a:prstClr>
                </a:solidFill>
              </a:rPr>
              <a:pPr defTabSz="1168340">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217" tIns="63609" rIns="127217" bIns="63609" anchor="ctr"/>
          <a:lstStyle/>
          <a:p>
            <a:pPr algn="ctr" defTabSz="1168340">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90"/>
            <a:ext cx="4341284" cy="836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217" tIns="63609" rIns="127217" bIns="63609">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68340"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100" y="800140"/>
            <a:ext cx="4948767" cy="559348"/>
          </a:xfrm>
          <a:prstGeom prst="rect">
            <a:avLst/>
          </a:prstGeom>
          <a:noFill/>
        </p:spPr>
        <p:txBody>
          <a:bodyPr lIns="127217" tIns="63609" rIns="127217" bIns="63609">
            <a:spAutoFit/>
          </a:bodyPr>
          <a:lstStyle/>
          <a:p>
            <a:pPr defTabSz="1168340">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217" tIns="63609" rIns="127217" bIns="63609" anchor="ctr"/>
          <a:lstStyle/>
          <a:p>
            <a:pPr algn="ctr" defTabSz="1168340">
              <a:defRPr/>
            </a:pPr>
            <a:endParaRPr lang="th-TH" sz="3600" dirty="0">
              <a:solidFill>
                <a:prstClr val="white"/>
              </a:solidFill>
            </a:endParaRPr>
          </a:p>
        </p:txBody>
      </p:sp>
      <p:sp>
        <p:nvSpPr>
          <p:cNvPr id="12" name="TextBox 11"/>
          <p:cNvSpPr txBox="1"/>
          <p:nvPr/>
        </p:nvSpPr>
        <p:spPr>
          <a:xfrm>
            <a:off x="9290179" y="301678"/>
            <a:ext cx="2220383" cy="518076"/>
          </a:xfrm>
          <a:prstGeom prst="rect">
            <a:avLst/>
          </a:prstGeom>
          <a:noFill/>
          <a:effectLst>
            <a:outerShdw blurRad="50800" dist="38100" dir="5400000" algn="t" rotWithShape="0">
              <a:prstClr val="black">
                <a:alpha val="40000"/>
              </a:prstClr>
            </a:outerShdw>
          </a:effectLst>
        </p:spPr>
        <p:txBody>
          <a:bodyPr lIns="116843" tIns="58413" rIns="116843" bIns="58413">
            <a:spAutoFit/>
          </a:bodyPr>
          <a:lstStyle/>
          <a:p>
            <a:pPr algn="r" defTabSz="1168340">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02622345"/>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4180" algn="ctr" rtl="0" fontAlgn="base">
        <a:spcBef>
          <a:spcPct val="0"/>
        </a:spcBef>
        <a:spcAft>
          <a:spcPct val="0"/>
        </a:spcAft>
        <a:defRPr sz="5600">
          <a:solidFill>
            <a:schemeClr val="tx1"/>
          </a:solidFill>
          <a:latin typeface="Arial" pitchFamily="34" charset="0"/>
          <a:cs typeface="Cordia New" pitchFamily="34" charset="-34"/>
        </a:defRPr>
      </a:lvl6pPr>
      <a:lvl7pPr marL="1168340" algn="ctr" rtl="0" fontAlgn="base">
        <a:spcBef>
          <a:spcPct val="0"/>
        </a:spcBef>
        <a:spcAft>
          <a:spcPct val="0"/>
        </a:spcAft>
        <a:defRPr sz="5600">
          <a:solidFill>
            <a:schemeClr val="tx1"/>
          </a:solidFill>
          <a:latin typeface="Arial" pitchFamily="34" charset="0"/>
          <a:cs typeface="Cordia New" pitchFamily="34" charset="-34"/>
        </a:defRPr>
      </a:lvl7pPr>
      <a:lvl8pPr marL="1752475" algn="ctr" rtl="0" fontAlgn="base">
        <a:spcBef>
          <a:spcPct val="0"/>
        </a:spcBef>
        <a:spcAft>
          <a:spcPct val="0"/>
        </a:spcAft>
        <a:defRPr sz="5600">
          <a:solidFill>
            <a:schemeClr val="tx1"/>
          </a:solidFill>
          <a:latin typeface="Arial" pitchFamily="34" charset="0"/>
          <a:cs typeface="Cordia New" pitchFamily="34" charset="-34"/>
        </a:defRPr>
      </a:lvl8pPr>
      <a:lvl9pPr marL="2336659"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8098" indent="-438098"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49250" indent="-365132"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0381" indent="-292096"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4571" indent="-292096"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28749" indent="-292096"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12914" indent="-292096" algn="l" defTabSz="1168340"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797070" indent="-292096" algn="l" defTabSz="1168340"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81236" indent="-292096" algn="l" defTabSz="1168340"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65359" indent="-292096" algn="l" defTabSz="1168340"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68340" rtl="0" eaLnBrk="1" latinLnBrk="0" hangingPunct="1">
        <a:defRPr sz="3600" kern="1200">
          <a:solidFill>
            <a:schemeClr val="tx1"/>
          </a:solidFill>
          <a:latin typeface="+mn-lt"/>
          <a:ea typeface="+mn-ea"/>
          <a:cs typeface="+mn-cs"/>
        </a:defRPr>
      </a:lvl1pPr>
      <a:lvl2pPr marL="584180" algn="l" defTabSz="1168340" rtl="0" eaLnBrk="1" latinLnBrk="0" hangingPunct="1">
        <a:defRPr sz="3600" kern="1200">
          <a:solidFill>
            <a:schemeClr val="tx1"/>
          </a:solidFill>
          <a:latin typeface="+mn-lt"/>
          <a:ea typeface="+mn-ea"/>
          <a:cs typeface="+mn-cs"/>
        </a:defRPr>
      </a:lvl2pPr>
      <a:lvl3pPr marL="1168340" algn="l" defTabSz="1168340" rtl="0" eaLnBrk="1" latinLnBrk="0" hangingPunct="1">
        <a:defRPr sz="3600" kern="1200">
          <a:solidFill>
            <a:schemeClr val="tx1"/>
          </a:solidFill>
          <a:latin typeface="+mn-lt"/>
          <a:ea typeface="+mn-ea"/>
          <a:cs typeface="+mn-cs"/>
        </a:defRPr>
      </a:lvl3pPr>
      <a:lvl4pPr marL="1752475" algn="l" defTabSz="1168340" rtl="0" eaLnBrk="1" latinLnBrk="0" hangingPunct="1">
        <a:defRPr sz="3600" kern="1200">
          <a:solidFill>
            <a:schemeClr val="tx1"/>
          </a:solidFill>
          <a:latin typeface="+mn-lt"/>
          <a:ea typeface="+mn-ea"/>
          <a:cs typeface="+mn-cs"/>
        </a:defRPr>
      </a:lvl4pPr>
      <a:lvl5pPr marL="2336659" algn="l" defTabSz="1168340" rtl="0" eaLnBrk="1" latinLnBrk="0" hangingPunct="1">
        <a:defRPr sz="3600" kern="1200">
          <a:solidFill>
            <a:schemeClr val="tx1"/>
          </a:solidFill>
          <a:latin typeface="+mn-lt"/>
          <a:ea typeface="+mn-ea"/>
          <a:cs typeface="+mn-cs"/>
        </a:defRPr>
      </a:lvl5pPr>
      <a:lvl6pPr marL="2920825" algn="l" defTabSz="1168340" rtl="0" eaLnBrk="1" latinLnBrk="0" hangingPunct="1">
        <a:defRPr sz="3600" kern="1200">
          <a:solidFill>
            <a:schemeClr val="tx1"/>
          </a:solidFill>
          <a:latin typeface="+mn-lt"/>
          <a:ea typeface="+mn-ea"/>
          <a:cs typeface="+mn-cs"/>
        </a:defRPr>
      </a:lvl6pPr>
      <a:lvl7pPr marL="3504944" algn="l" defTabSz="1168340" rtl="0" eaLnBrk="1" latinLnBrk="0" hangingPunct="1">
        <a:defRPr sz="3600" kern="1200">
          <a:solidFill>
            <a:schemeClr val="tx1"/>
          </a:solidFill>
          <a:latin typeface="+mn-lt"/>
          <a:ea typeface="+mn-ea"/>
          <a:cs typeface="+mn-cs"/>
        </a:defRPr>
      </a:lvl7pPr>
      <a:lvl8pPr marL="4089152" algn="l" defTabSz="1168340" rtl="0" eaLnBrk="1" latinLnBrk="0" hangingPunct="1">
        <a:defRPr sz="3600" kern="1200">
          <a:solidFill>
            <a:schemeClr val="tx1"/>
          </a:solidFill>
          <a:latin typeface="+mn-lt"/>
          <a:ea typeface="+mn-ea"/>
          <a:cs typeface="+mn-cs"/>
        </a:defRPr>
      </a:lvl8pPr>
      <a:lvl9pPr marL="4673316" algn="l" defTabSz="1168340" rtl="0" eaLnBrk="1" latinLnBrk="0" hangingPunct="1">
        <a:defRPr sz="36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56"/>
            <a:ext cx="723900" cy="365125"/>
          </a:xfrm>
          <a:prstGeom prst="rect">
            <a:avLst/>
          </a:prstGeom>
        </p:spPr>
        <p:txBody>
          <a:bodyPr vert="horz" lIns="116866" tIns="58425" rIns="116866" bIns="58425"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68572">
              <a:defRPr/>
            </a:pPr>
            <a:fld id="{79C0BFF6-9B14-4446-AF07-628EFEB400B0}" type="slidenum">
              <a:rPr lang="th-TH" smtClean="0">
                <a:solidFill>
                  <a:prstClr val="black">
                    <a:tint val="75000"/>
                  </a:prstClr>
                </a:solidFill>
              </a:rPr>
              <a:pPr defTabSz="1168572">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242" tIns="63622" rIns="127242" bIns="63622" anchor="ctr"/>
          <a:lstStyle/>
          <a:p>
            <a:pPr algn="ctr" defTabSz="1168572">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3002"/>
            <a:ext cx="4341284" cy="836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242" tIns="63622" rIns="127242" bIns="63622">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68572"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100" y="800132"/>
            <a:ext cx="4948767" cy="559374"/>
          </a:xfrm>
          <a:prstGeom prst="rect">
            <a:avLst/>
          </a:prstGeom>
          <a:noFill/>
        </p:spPr>
        <p:txBody>
          <a:bodyPr lIns="127242" tIns="63622" rIns="127242" bIns="63622">
            <a:spAutoFit/>
          </a:bodyPr>
          <a:lstStyle/>
          <a:p>
            <a:pPr defTabSz="1168572">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242" tIns="63622" rIns="127242" bIns="63622" anchor="ctr"/>
          <a:lstStyle/>
          <a:p>
            <a:pPr algn="ctr" defTabSz="1168572">
              <a:defRPr/>
            </a:pPr>
            <a:endParaRPr lang="th-TH" sz="3600" dirty="0">
              <a:solidFill>
                <a:prstClr val="white"/>
              </a:solidFill>
            </a:endParaRPr>
          </a:p>
        </p:txBody>
      </p:sp>
      <p:sp>
        <p:nvSpPr>
          <p:cNvPr id="12" name="TextBox 11"/>
          <p:cNvSpPr txBox="1"/>
          <p:nvPr/>
        </p:nvSpPr>
        <p:spPr>
          <a:xfrm>
            <a:off x="9290173" y="301675"/>
            <a:ext cx="2220383" cy="518101"/>
          </a:xfrm>
          <a:prstGeom prst="rect">
            <a:avLst/>
          </a:prstGeom>
          <a:noFill/>
          <a:effectLst>
            <a:outerShdw blurRad="50800" dist="38100" dir="5400000" algn="t" rotWithShape="0">
              <a:prstClr val="black">
                <a:alpha val="40000"/>
              </a:prstClr>
            </a:outerShdw>
          </a:effectLst>
        </p:spPr>
        <p:txBody>
          <a:bodyPr lIns="116866" tIns="58425" rIns="116866" bIns="58425">
            <a:spAutoFit/>
          </a:bodyPr>
          <a:lstStyle/>
          <a:p>
            <a:pPr algn="r" defTabSz="1168572">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08134886"/>
      </p:ext>
    </p:extLst>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4296" algn="ctr" rtl="0" fontAlgn="base">
        <a:spcBef>
          <a:spcPct val="0"/>
        </a:spcBef>
        <a:spcAft>
          <a:spcPct val="0"/>
        </a:spcAft>
        <a:defRPr sz="5600">
          <a:solidFill>
            <a:schemeClr val="tx1"/>
          </a:solidFill>
          <a:latin typeface="Arial" pitchFamily="34" charset="0"/>
          <a:cs typeface="Cordia New" pitchFamily="34" charset="-34"/>
        </a:defRPr>
      </a:lvl6pPr>
      <a:lvl7pPr marL="1168572" algn="ctr" rtl="0" fontAlgn="base">
        <a:spcBef>
          <a:spcPct val="0"/>
        </a:spcBef>
        <a:spcAft>
          <a:spcPct val="0"/>
        </a:spcAft>
        <a:defRPr sz="5600">
          <a:solidFill>
            <a:schemeClr val="tx1"/>
          </a:solidFill>
          <a:latin typeface="Arial" pitchFamily="34" charset="0"/>
          <a:cs typeface="Cordia New" pitchFamily="34" charset="-34"/>
        </a:defRPr>
      </a:lvl7pPr>
      <a:lvl8pPr marL="1752825" algn="ctr" rtl="0" fontAlgn="base">
        <a:spcBef>
          <a:spcPct val="0"/>
        </a:spcBef>
        <a:spcAft>
          <a:spcPct val="0"/>
        </a:spcAft>
        <a:defRPr sz="5600">
          <a:solidFill>
            <a:schemeClr val="tx1"/>
          </a:solidFill>
          <a:latin typeface="Arial" pitchFamily="34" charset="0"/>
          <a:cs typeface="Cordia New" pitchFamily="34" charset="-34"/>
        </a:defRPr>
      </a:lvl8pPr>
      <a:lvl9pPr marL="2337127"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8186" indent="-438186"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49442" indent="-365202"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0676" indent="-292154"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4980" indent="-292154"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29274" indent="-292154"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13557" indent="-292154" algn="l" defTabSz="1168572"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797829" indent="-292154" algn="l" defTabSz="1168572"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82111" indent="-292154" algn="l" defTabSz="1168572"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66353" indent="-292154" algn="l" defTabSz="1168572"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68572" rtl="0" eaLnBrk="1" latinLnBrk="0" hangingPunct="1">
        <a:defRPr sz="3600" kern="1200">
          <a:solidFill>
            <a:schemeClr val="tx1"/>
          </a:solidFill>
          <a:latin typeface="+mn-lt"/>
          <a:ea typeface="+mn-ea"/>
          <a:cs typeface="+mn-cs"/>
        </a:defRPr>
      </a:lvl1pPr>
      <a:lvl2pPr marL="584296" algn="l" defTabSz="1168572" rtl="0" eaLnBrk="1" latinLnBrk="0" hangingPunct="1">
        <a:defRPr sz="3600" kern="1200">
          <a:solidFill>
            <a:schemeClr val="tx1"/>
          </a:solidFill>
          <a:latin typeface="+mn-lt"/>
          <a:ea typeface="+mn-ea"/>
          <a:cs typeface="+mn-cs"/>
        </a:defRPr>
      </a:lvl2pPr>
      <a:lvl3pPr marL="1168572" algn="l" defTabSz="1168572" rtl="0" eaLnBrk="1" latinLnBrk="0" hangingPunct="1">
        <a:defRPr sz="3600" kern="1200">
          <a:solidFill>
            <a:schemeClr val="tx1"/>
          </a:solidFill>
          <a:latin typeface="+mn-lt"/>
          <a:ea typeface="+mn-ea"/>
          <a:cs typeface="+mn-cs"/>
        </a:defRPr>
      </a:lvl3pPr>
      <a:lvl4pPr marL="1752825" algn="l" defTabSz="1168572" rtl="0" eaLnBrk="1" latinLnBrk="0" hangingPunct="1">
        <a:defRPr sz="3600" kern="1200">
          <a:solidFill>
            <a:schemeClr val="tx1"/>
          </a:solidFill>
          <a:latin typeface="+mn-lt"/>
          <a:ea typeface="+mn-ea"/>
          <a:cs typeface="+mn-cs"/>
        </a:defRPr>
      </a:lvl4pPr>
      <a:lvl5pPr marL="2337127" algn="l" defTabSz="1168572" rtl="0" eaLnBrk="1" latinLnBrk="0" hangingPunct="1">
        <a:defRPr sz="3600" kern="1200">
          <a:solidFill>
            <a:schemeClr val="tx1"/>
          </a:solidFill>
          <a:latin typeface="+mn-lt"/>
          <a:ea typeface="+mn-ea"/>
          <a:cs typeface="+mn-cs"/>
        </a:defRPr>
      </a:lvl5pPr>
      <a:lvl6pPr marL="2921409" algn="l" defTabSz="1168572" rtl="0" eaLnBrk="1" latinLnBrk="0" hangingPunct="1">
        <a:defRPr sz="3600" kern="1200">
          <a:solidFill>
            <a:schemeClr val="tx1"/>
          </a:solidFill>
          <a:latin typeface="+mn-lt"/>
          <a:ea typeface="+mn-ea"/>
          <a:cs typeface="+mn-cs"/>
        </a:defRPr>
      </a:lvl6pPr>
      <a:lvl7pPr marL="3505648" algn="l" defTabSz="1168572" rtl="0" eaLnBrk="1" latinLnBrk="0" hangingPunct="1">
        <a:defRPr sz="3600" kern="1200">
          <a:solidFill>
            <a:schemeClr val="tx1"/>
          </a:solidFill>
          <a:latin typeface="+mn-lt"/>
          <a:ea typeface="+mn-ea"/>
          <a:cs typeface="+mn-cs"/>
        </a:defRPr>
      </a:lvl7pPr>
      <a:lvl8pPr marL="4089971" algn="l" defTabSz="1168572" rtl="0" eaLnBrk="1" latinLnBrk="0" hangingPunct="1">
        <a:defRPr sz="3600" kern="1200">
          <a:solidFill>
            <a:schemeClr val="tx1"/>
          </a:solidFill>
          <a:latin typeface="+mn-lt"/>
          <a:ea typeface="+mn-ea"/>
          <a:cs typeface="+mn-cs"/>
        </a:defRPr>
      </a:lvl8pPr>
      <a:lvl9pPr marL="4674249" algn="l" defTabSz="1168572"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8.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9.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hyperlink" Target="http://www.aidsdatahub.org/" TargetMode="Externa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chart" Target="../charts/chart11.xml"/></Relationships>
</file>

<file path=ppt/slides/_rels/slide14.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4.xml"/><Relationship Id="rId7" Type="http://schemas.openxmlformats.org/officeDocument/2006/relationships/slide" Target="slide35.xml"/><Relationship Id="rId2" Type="http://schemas.openxmlformats.org/officeDocument/2006/relationships/slide" Target="slide3.xml"/><Relationship Id="rId1" Type="http://schemas.openxmlformats.org/officeDocument/2006/relationships/slideLayout" Target="../slideLayouts/slideLayout12.xml"/><Relationship Id="rId6" Type="http://schemas.openxmlformats.org/officeDocument/2006/relationships/slide" Target="slide32.xml"/><Relationship Id="rId5" Type="http://schemas.openxmlformats.org/officeDocument/2006/relationships/slide" Target="slide29.xml"/><Relationship Id="rId4" Type="http://schemas.openxmlformats.org/officeDocument/2006/relationships/slide" Target="slide19.xml"/></Relationships>
</file>

<file path=ppt/slides/_rels/slide20.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16.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17.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1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19.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20.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21.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22.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23.xm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7.xml"/></Relationships>
</file>

<file path=ppt/slides/_rels/slide30.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24.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25.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chart" Target="../charts/chart27.xml"/><Relationship Id="rId4" Type="http://schemas.openxmlformats.org/officeDocument/2006/relationships/chart" Target="../charts/chart26.xml"/></Relationships>
</file>

<file path=ppt/slides/_rels/slide34.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chart" Target="../charts/chart2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chart" Target="../charts/chart29.xml"/></Relationships>
</file>

<file path=ppt/slides/_rels/slide37.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30.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31.xml"/><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hyperlink" Target="http://www.aidsdatahub.org/" TargetMode="External"/><Relationship Id="rId1" Type="http://schemas.openxmlformats.org/officeDocument/2006/relationships/slideLayout" Target="../slideLayouts/slideLayout16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hyperlink" Target="http://www.aidsdatahub.org/" TargetMode="External"/><Relationship Id="rId1" Type="http://schemas.openxmlformats.org/officeDocument/2006/relationships/slideLayout" Target="../slideLayouts/slideLayout144.xml"/></Relationships>
</file>

<file path=ppt/slides/_rels/slide41.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34.xml"/><Relationship Id="rId1" Type="http://schemas.openxmlformats.org/officeDocument/2006/relationships/slideLayout" Target="../slideLayouts/slideLayout144.xml"/></Relationships>
</file>

<file path=ppt/slides/_rels/slide42.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35.xml"/><Relationship Id="rId1" Type="http://schemas.openxmlformats.org/officeDocument/2006/relationships/slideLayout" Target="../slideLayouts/slideLayout144.xml"/></Relationships>
</file>

<file path=ppt/slides/_rels/slide43.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hyperlink" Target="http://www.aidsdatahub.org/" TargetMode="External"/><Relationship Id="rId1" Type="http://schemas.openxmlformats.org/officeDocument/2006/relationships/slideLayout" Target="../slideLayouts/slideLayout144.xml"/></Relationships>
</file>

<file path=ppt/slides/_rels/slide44.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hyperlink" Target="http://www.aidsdatahub.org/" TargetMode="External"/><Relationship Id="rId1" Type="http://schemas.openxmlformats.org/officeDocument/2006/relationships/slideLayout" Target="../slideLayouts/slideLayout144.xml"/></Relationships>
</file>

<file path=ppt/slides/_rels/slide45.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9.xml"/><Relationship Id="rId1" Type="http://schemas.openxmlformats.org/officeDocument/2006/relationships/slideLayout" Target="../slideLayouts/slideLayout152.xml"/></Relationships>
</file>

<file path=ppt/slides/_rels/slide46.xml.rels><?xml version="1.0" encoding="UTF-8" standalone="yes"?>
<Relationships xmlns="http://schemas.openxmlformats.org/package/2006/relationships"><Relationship Id="rId2" Type="http://schemas.openxmlformats.org/officeDocument/2006/relationships/hyperlink" Target="http://www.aidsdatahub.org/" TargetMode="Externa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hyperlink" Target="http://www.aidsdatahub.org/" TargetMode="External"/><Relationship Id="rId1" Type="http://schemas.openxmlformats.org/officeDocument/2006/relationships/slideLayout" Target="../slideLayouts/slideLayout144.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hyperlink" Target="http://www.aidsdatahub.org/" TargetMode="External"/><Relationship Id="rId1" Type="http://schemas.openxmlformats.org/officeDocument/2006/relationships/slideLayout" Target="../slideLayouts/slideLayout144.xml"/></Relationships>
</file>

<file path=ppt/slides/_rels/slide7.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xml"/><Relationship Id="rId1" Type="http://schemas.openxmlformats.org/officeDocument/2006/relationships/slideLayout" Target="../slideLayouts/slideLayout44.xml"/></Relationships>
</file>

<file path=ppt/slides/_rels/slide8.xml.rels><?xml version="1.0" encoding="UTF-8" standalone="yes"?>
<Relationships xmlns="http://schemas.openxmlformats.org/package/2006/relationships"><Relationship Id="rId3" Type="http://schemas.openxmlformats.org/officeDocument/2006/relationships/hyperlink" Target="http://www.aidsdatahub.org/" TargetMode="External"/><Relationship Id="rId7" Type="http://schemas.openxmlformats.org/officeDocument/2006/relationships/chart" Target="../charts/chart6.xml"/><Relationship Id="rId2" Type="http://schemas.openxmlformats.org/officeDocument/2006/relationships/notesSlide" Target="../notesSlides/notesSlide3.xml"/><Relationship Id="rId1" Type="http://schemas.openxmlformats.org/officeDocument/2006/relationships/slideLayout" Target="../slideLayouts/slideLayout32.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9.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chart" Target="../charts/char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2"/>
          <p:cNvSpPr>
            <a:spLocks noGrp="1"/>
          </p:cNvSpPr>
          <p:nvPr>
            <p:ph type="title"/>
          </p:nvPr>
        </p:nvSpPr>
        <p:spPr bwMode="auto">
          <a:xfrm>
            <a:off x="342902" y="4365648"/>
            <a:ext cx="8115300" cy="1357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14" tIns="45564" rIns="91114" bIns="45564" numCol="1" anchor="t" anchorCtr="0" compatLnSpc="1">
            <a:prstTxWarp prst="textNoShape">
              <a:avLst/>
            </a:prstTxWarp>
          </a:bodyPr>
          <a:lstStyle/>
          <a:p>
            <a:pPr eaLnBrk="1" hangingPunct="1"/>
            <a:r>
              <a:rPr lang="en-US" dirty="0">
                <a:cs typeface="Cordia New" pitchFamily="34" charset="-34"/>
              </a:rPr>
              <a:t>Lao PDR</a:t>
            </a:r>
            <a:endParaRPr lang="th-TH" dirty="0"/>
          </a:p>
        </p:txBody>
      </p:sp>
      <p:sp>
        <p:nvSpPr>
          <p:cNvPr id="2" name="TextBox 1">
            <a:extLst>
              <a:ext uri="{FF2B5EF4-FFF2-40B4-BE49-F238E27FC236}">
                <a16:creationId xmlns:a16="http://schemas.microsoft.com/office/drawing/2014/main" id="{9C5C6588-C049-42B8-B2A8-34FF20774E73}"/>
              </a:ext>
            </a:extLst>
          </p:cNvPr>
          <p:cNvSpPr txBox="1"/>
          <p:nvPr/>
        </p:nvSpPr>
        <p:spPr>
          <a:xfrm>
            <a:off x="304800" y="6000747"/>
            <a:ext cx="4495800" cy="415222"/>
          </a:xfrm>
          <a:prstGeom prst="rect">
            <a:avLst/>
          </a:prstGeom>
          <a:noFill/>
        </p:spPr>
        <p:txBody>
          <a:bodyPr wrap="square" lIns="91154" tIns="45583" rIns="91154" bIns="45583" rtlCol="0">
            <a:spAutoFit/>
          </a:bodyPr>
          <a:lstStyle/>
          <a:p>
            <a:r>
              <a:rPr lang="en-US" sz="2100" b="1" dirty="0">
                <a:solidFill>
                  <a:schemeClr val="bg1"/>
                </a:solidFill>
              </a:rPr>
              <a:t>Last updated:  February 2024</a:t>
            </a:r>
            <a:endParaRPr lang="en-GB" sz="2100" b="1" dirty="0">
              <a:solidFill>
                <a:schemeClr val="bg1"/>
              </a:solidFill>
            </a:endParaRPr>
          </a:p>
        </p:txBody>
      </p:sp>
    </p:spTree>
    <p:extLst>
      <p:ext uri="{BB962C8B-B14F-4D97-AF65-F5344CB8AC3E}">
        <p14:creationId xmlns:p14="http://schemas.microsoft.com/office/powerpoint/2010/main" val="41361002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EF6BC-9539-45CA-9CBF-2EAC83B245DE}"/>
              </a:ext>
            </a:extLst>
          </p:cNvPr>
          <p:cNvSpPr>
            <a:spLocks noGrp="1"/>
          </p:cNvSpPr>
          <p:nvPr>
            <p:ph type="title"/>
          </p:nvPr>
        </p:nvSpPr>
        <p:spPr/>
        <p:txBody>
          <a:bodyPr lIns="91114" tIns="45564" rIns="91114" bIns="45564">
            <a:noAutofit/>
          </a:bodyPr>
          <a:lstStyle/>
          <a:p>
            <a:r>
              <a:rPr lang="en-US" dirty="0">
                <a:latin typeface="Arial" charset="0"/>
                <a:ea typeface="ＭＳ Ｐゴシック" charset="0"/>
                <a:cs typeface="Cordia New" charset="0"/>
              </a:rPr>
              <a:t>HIV and STI prevalence among female sex workers, 2020</a:t>
            </a:r>
          </a:p>
        </p:txBody>
      </p:sp>
      <p:graphicFrame>
        <p:nvGraphicFramePr>
          <p:cNvPr id="10" name="Content Placeholder 9">
            <a:extLst>
              <a:ext uri="{FF2B5EF4-FFF2-40B4-BE49-F238E27FC236}">
                <a16:creationId xmlns:a16="http://schemas.microsoft.com/office/drawing/2014/main" id="{6E5E0B4C-BEA4-4705-A5A0-587920DCD53B}"/>
              </a:ext>
            </a:extLst>
          </p:cNvPr>
          <p:cNvGraphicFramePr>
            <a:graphicFrameLocks noGrp="1"/>
          </p:cNvGraphicFramePr>
          <p:nvPr>
            <p:ph idx="4294967295"/>
            <p:extLst>
              <p:ext uri="{D42A27DB-BD31-4B8C-83A1-F6EECF244321}">
                <p14:modId xmlns:p14="http://schemas.microsoft.com/office/powerpoint/2010/main" val="3941240714"/>
              </p:ext>
            </p:extLst>
          </p:nvPr>
        </p:nvGraphicFramePr>
        <p:xfrm>
          <a:off x="307975" y="2514600"/>
          <a:ext cx="11576050" cy="3581401"/>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a:extLst>
              <a:ext uri="{FF2B5EF4-FFF2-40B4-BE49-F238E27FC236}">
                <a16:creationId xmlns:a16="http://schemas.microsoft.com/office/drawing/2014/main" id="{91D1074A-E7B4-2C3B-70C7-7C4FE0673EC1}"/>
              </a:ext>
            </a:extLst>
          </p:cNvPr>
          <p:cNvSpPr/>
          <p:nvPr/>
        </p:nvSpPr>
        <p:spPr>
          <a:xfrm>
            <a:off x="29852" y="6400859"/>
            <a:ext cx="11125200" cy="369017"/>
          </a:xfrm>
          <a:prstGeom prst="rect">
            <a:avLst/>
          </a:prstGeom>
        </p:spPr>
        <p:txBody>
          <a:bodyPr wrap="square" lIns="91114" tIns="45564" rIns="91114" bIns="45564">
            <a:spAutoFit/>
          </a:bodyPr>
          <a:lstStyle/>
          <a:p>
            <a:r>
              <a:rPr lang="en-US" sz="900" dirty="0">
                <a:latin typeface="Arial" pitchFamily="34" charset="0"/>
                <a:cs typeface="Arial" pitchFamily="34" charset="0"/>
              </a:rPr>
              <a:t>Source: Prepared by </a:t>
            </a:r>
            <a:r>
              <a:rPr lang="en-US" sz="900" dirty="0">
                <a:latin typeface="Arial" pitchFamily="34" charset="0"/>
                <a:cs typeface="Arial" pitchFamily="34" charset="0"/>
                <a:hlinkClick r:id="rId3"/>
              </a:rPr>
              <a:t>www.aidsdatahub.org</a:t>
            </a:r>
            <a:r>
              <a:rPr lang="en-US" sz="900" dirty="0">
                <a:latin typeface="Arial" pitchFamily="34" charset="0"/>
                <a:cs typeface="Arial" pitchFamily="34" charset="0"/>
              </a:rPr>
              <a:t> based on Lao People’s Democratic Republic, Ministry of Health, Center for HIV/AIDS/STI (CHAS). Integrated Biological and Behavioral Survey among Female Sex Workers and Men Who Have Sex With Men in Lao PDR, 2020</a:t>
            </a:r>
          </a:p>
        </p:txBody>
      </p:sp>
    </p:spTree>
    <p:extLst>
      <p:ext uri="{BB962C8B-B14F-4D97-AF65-F5344CB8AC3E}">
        <p14:creationId xmlns:p14="http://schemas.microsoft.com/office/powerpoint/2010/main" val="11269421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49A50-40DE-ED31-B13C-5193BB355B13}"/>
              </a:ext>
            </a:extLst>
          </p:cNvPr>
          <p:cNvSpPr>
            <a:spLocks noGrp="1"/>
          </p:cNvSpPr>
          <p:nvPr>
            <p:ph type="title"/>
          </p:nvPr>
        </p:nvSpPr>
        <p:spPr/>
        <p:txBody>
          <a:bodyPr/>
          <a:lstStyle/>
          <a:p>
            <a:r>
              <a:rPr lang="en-US" dirty="0"/>
              <a:t>Trends in STI prevalence among female sex worker in 6 round of sentinel surveillance, 2001-2020</a:t>
            </a:r>
          </a:p>
        </p:txBody>
      </p:sp>
      <p:sp>
        <p:nvSpPr>
          <p:cNvPr id="3" name="Slide Number Placeholder 2">
            <a:extLst>
              <a:ext uri="{FF2B5EF4-FFF2-40B4-BE49-F238E27FC236}">
                <a16:creationId xmlns:a16="http://schemas.microsoft.com/office/drawing/2014/main" id="{6F2B69DA-72A2-C850-151D-C279DFE3E9F9}"/>
              </a:ext>
            </a:extLst>
          </p:cNvPr>
          <p:cNvSpPr>
            <a:spLocks noGrp="1"/>
          </p:cNvSpPr>
          <p:nvPr>
            <p:ph type="sldNum" sz="quarter" idx="10"/>
          </p:nvPr>
        </p:nvSpPr>
        <p:spPr/>
        <p:txBody>
          <a:bodyPr/>
          <a:lstStyle/>
          <a:p>
            <a:pPr>
              <a:defRPr/>
            </a:pPr>
            <a:fld id="{A87AD653-1FF8-4FB3-B098-412B29F28002}" type="slidenum">
              <a:rPr lang="th-TH" smtClean="0">
                <a:solidFill>
                  <a:prstClr val="black">
                    <a:tint val="75000"/>
                  </a:prstClr>
                </a:solidFill>
              </a:rPr>
              <a:pPr>
                <a:defRPr/>
              </a:pPr>
              <a:t>11</a:t>
            </a:fld>
            <a:endParaRPr lang="th-TH" dirty="0">
              <a:solidFill>
                <a:prstClr val="black">
                  <a:tint val="75000"/>
                </a:prstClr>
              </a:solidFill>
            </a:endParaRPr>
          </a:p>
        </p:txBody>
      </p:sp>
      <p:graphicFrame>
        <p:nvGraphicFramePr>
          <p:cNvPr id="4" name="Chart 3">
            <a:extLst>
              <a:ext uri="{FF2B5EF4-FFF2-40B4-BE49-F238E27FC236}">
                <a16:creationId xmlns:a16="http://schemas.microsoft.com/office/drawing/2014/main" id="{617B3AFF-8752-0563-64A8-D9195B4EC53E}"/>
              </a:ext>
            </a:extLst>
          </p:cNvPr>
          <p:cNvGraphicFramePr>
            <a:graphicFrameLocks/>
          </p:cNvGraphicFramePr>
          <p:nvPr>
            <p:extLst>
              <p:ext uri="{D42A27DB-BD31-4B8C-83A1-F6EECF244321}">
                <p14:modId xmlns:p14="http://schemas.microsoft.com/office/powerpoint/2010/main" val="2746293486"/>
              </p:ext>
            </p:extLst>
          </p:nvPr>
        </p:nvGraphicFramePr>
        <p:xfrm>
          <a:off x="379958" y="2525833"/>
          <a:ext cx="10896599" cy="3722567"/>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a:extLst>
              <a:ext uri="{FF2B5EF4-FFF2-40B4-BE49-F238E27FC236}">
                <a16:creationId xmlns:a16="http://schemas.microsoft.com/office/drawing/2014/main" id="{DBAB4E0E-A4F3-5197-02C6-7FCFC0247242}"/>
              </a:ext>
            </a:extLst>
          </p:cNvPr>
          <p:cNvSpPr/>
          <p:nvPr/>
        </p:nvSpPr>
        <p:spPr>
          <a:xfrm>
            <a:off x="76200" y="6460157"/>
            <a:ext cx="9982200" cy="230517"/>
          </a:xfrm>
          <a:prstGeom prst="rect">
            <a:avLst/>
          </a:prstGeom>
        </p:spPr>
        <p:txBody>
          <a:bodyPr wrap="square" lIns="91114" tIns="45564" rIns="91114" bIns="45564">
            <a:spAutoFit/>
          </a:bodyPr>
          <a:lstStyle/>
          <a:p>
            <a:r>
              <a:rPr lang="en-US" sz="900" dirty="0">
                <a:latin typeface="Arial" pitchFamily="34" charset="0"/>
                <a:cs typeface="Arial" pitchFamily="34" charset="0"/>
              </a:rPr>
              <a:t>Source: Prepared by </a:t>
            </a:r>
            <a:r>
              <a:rPr lang="en-US" sz="900" dirty="0">
                <a:latin typeface="Arial" pitchFamily="34" charset="0"/>
                <a:cs typeface="Arial" pitchFamily="34" charset="0"/>
                <a:hlinkClick r:id="rId3"/>
              </a:rPr>
              <a:t>www.aidsdatahub.org</a:t>
            </a:r>
            <a:r>
              <a:rPr lang="en-US" sz="900" dirty="0">
                <a:latin typeface="Arial" pitchFamily="34" charset="0"/>
                <a:cs typeface="Arial" pitchFamily="34" charset="0"/>
              </a:rPr>
              <a:t> based on Center of HIV/AIDS/STI (CHAS), Lao PDR</a:t>
            </a:r>
          </a:p>
        </p:txBody>
      </p:sp>
    </p:spTree>
    <p:extLst>
      <p:ext uri="{BB962C8B-B14F-4D97-AF65-F5344CB8AC3E}">
        <p14:creationId xmlns:p14="http://schemas.microsoft.com/office/powerpoint/2010/main" val="10776107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EF6BC-9539-45CA-9CBF-2EAC83B245DE}"/>
              </a:ext>
            </a:extLst>
          </p:cNvPr>
          <p:cNvSpPr>
            <a:spLocks noGrp="1"/>
          </p:cNvSpPr>
          <p:nvPr>
            <p:ph type="title"/>
          </p:nvPr>
        </p:nvSpPr>
        <p:spPr/>
        <p:txBody>
          <a:bodyPr lIns="91114" tIns="45564" rIns="91114" bIns="45564">
            <a:noAutofit/>
          </a:bodyPr>
          <a:lstStyle/>
          <a:p>
            <a:r>
              <a:rPr lang="en-US" dirty="0">
                <a:latin typeface="Arial" charset="0"/>
                <a:ea typeface="ＭＳ Ｐゴシック" charset="0"/>
                <a:cs typeface="Cordia New" charset="0"/>
              </a:rPr>
              <a:t>HIV and STI prevalence among men who have sex with men, 2020</a:t>
            </a:r>
          </a:p>
        </p:txBody>
      </p:sp>
      <p:sp>
        <p:nvSpPr>
          <p:cNvPr id="3" name="Rectangle 2">
            <a:extLst>
              <a:ext uri="{FF2B5EF4-FFF2-40B4-BE49-F238E27FC236}">
                <a16:creationId xmlns:a16="http://schemas.microsoft.com/office/drawing/2014/main" id="{91D1074A-E7B4-2C3B-70C7-7C4FE0673EC1}"/>
              </a:ext>
            </a:extLst>
          </p:cNvPr>
          <p:cNvSpPr/>
          <p:nvPr/>
        </p:nvSpPr>
        <p:spPr>
          <a:xfrm>
            <a:off x="29852" y="6400859"/>
            <a:ext cx="11125200" cy="369017"/>
          </a:xfrm>
          <a:prstGeom prst="rect">
            <a:avLst/>
          </a:prstGeom>
        </p:spPr>
        <p:txBody>
          <a:bodyPr wrap="square" lIns="91114" tIns="45564" rIns="91114" bIns="45564">
            <a:spAutoFit/>
          </a:bodyPr>
          <a:lstStyle/>
          <a:p>
            <a:r>
              <a:rPr lang="en-US" sz="900" dirty="0">
                <a:latin typeface="Arial" pitchFamily="34" charset="0"/>
                <a:cs typeface="Arial" pitchFamily="34" charset="0"/>
              </a:rPr>
              <a:t>Source: Prepared by </a:t>
            </a:r>
            <a:r>
              <a:rPr lang="en-US" sz="900" dirty="0">
                <a:latin typeface="Arial" pitchFamily="34" charset="0"/>
                <a:cs typeface="Arial" pitchFamily="34" charset="0"/>
                <a:hlinkClick r:id="rId2"/>
              </a:rPr>
              <a:t>www.aidsdatahub.org</a:t>
            </a:r>
            <a:r>
              <a:rPr lang="en-US" sz="900" dirty="0">
                <a:latin typeface="Arial" pitchFamily="34" charset="0"/>
                <a:cs typeface="Arial" pitchFamily="34" charset="0"/>
              </a:rPr>
              <a:t> based on Lao People’s Democratic Republic, Ministry of Health, Center for HIV/AIDS/STI (CHAS). Integrated Biological and Behavioral Survey among Female Sex Workers and Men Who Have Sex With Men in Lao PDR, 2020</a:t>
            </a:r>
          </a:p>
        </p:txBody>
      </p:sp>
      <p:graphicFrame>
        <p:nvGraphicFramePr>
          <p:cNvPr id="4" name="Chart 3">
            <a:extLst>
              <a:ext uri="{FF2B5EF4-FFF2-40B4-BE49-F238E27FC236}">
                <a16:creationId xmlns:a16="http://schemas.microsoft.com/office/drawing/2014/main" id="{576A3C27-27FC-E2CE-8B92-19788B15A18D}"/>
              </a:ext>
            </a:extLst>
          </p:cNvPr>
          <p:cNvGraphicFramePr/>
          <p:nvPr>
            <p:extLst>
              <p:ext uri="{D42A27DB-BD31-4B8C-83A1-F6EECF244321}">
                <p14:modId xmlns:p14="http://schemas.microsoft.com/office/powerpoint/2010/main" val="1830473885"/>
              </p:ext>
            </p:extLst>
          </p:nvPr>
        </p:nvGraphicFramePr>
        <p:xfrm>
          <a:off x="176889" y="2362200"/>
          <a:ext cx="11302738" cy="387191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217025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Annual reported HIV cases, AIDS cases and deaths, 1990-2023</a:t>
            </a:r>
            <a:endParaRPr lang="en-GB"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13</a:t>
            </a:fld>
            <a:endParaRPr lang="th-TH" dirty="0">
              <a:solidFill>
                <a:prstClr val="black">
                  <a:tint val="75000"/>
                </a:prstClr>
              </a:solidFill>
            </a:endParaRPr>
          </a:p>
        </p:txBody>
      </p:sp>
      <p:sp>
        <p:nvSpPr>
          <p:cNvPr id="6" name="Rectangle 5"/>
          <p:cNvSpPr/>
          <p:nvPr/>
        </p:nvSpPr>
        <p:spPr>
          <a:xfrm>
            <a:off x="76200" y="6460157"/>
            <a:ext cx="9982200" cy="230517"/>
          </a:xfrm>
          <a:prstGeom prst="rect">
            <a:avLst/>
          </a:prstGeom>
        </p:spPr>
        <p:txBody>
          <a:bodyPr wrap="square" lIns="91114" tIns="45564" rIns="91114" bIns="45564">
            <a:spAutoFit/>
          </a:bodyPr>
          <a:lstStyle/>
          <a:p>
            <a:r>
              <a:rPr lang="en-US" sz="900" dirty="0">
                <a:latin typeface="Arial" pitchFamily="34" charset="0"/>
                <a:cs typeface="Arial" pitchFamily="34" charset="0"/>
              </a:rPr>
              <a:t>Source: Prepared by </a:t>
            </a:r>
            <a:r>
              <a:rPr lang="en-US" sz="900" dirty="0">
                <a:latin typeface="Arial" pitchFamily="34" charset="0"/>
                <a:cs typeface="Arial" pitchFamily="34" charset="0"/>
                <a:hlinkClick r:id="rId3"/>
              </a:rPr>
              <a:t>www.aidsdatahub.org</a:t>
            </a:r>
            <a:r>
              <a:rPr lang="en-US" sz="900" dirty="0">
                <a:latin typeface="Arial" pitchFamily="34" charset="0"/>
                <a:cs typeface="Arial" pitchFamily="34" charset="0"/>
              </a:rPr>
              <a:t> based on Center of HIV/AIDS/STI (CHAS), Lao PDR</a:t>
            </a:r>
          </a:p>
        </p:txBody>
      </p:sp>
      <p:graphicFrame>
        <p:nvGraphicFramePr>
          <p:cNvPr id="5" name="Chart 4">
            <a:extLst>
              <a:ext uri="{FF2B5EF4-FFF2-40B4-BE49-F238E27FC236}">
                <a16:creationId xmlns:a16="http://schemas.microsoft.com/office/drawing/2014/main" id="{613BB5FF-5E00-2DEF-1A66-2696F4AD07B9}"/>
              </a:ext>
            </a:extLst>
          </p:cNvPr>
          <p:cNvGraphicFramePr>
            <a:graphicFrameLocks/>
          </p:cNvGraphicFramePr>
          <p:nvPr>
            <p:extLst>
              <p:ext uri="{D42A27DB-BD31-4B8C-83A1-F6EECF244321}">
                <p14:modId xmlns:p14="http://schemas.microsoft.com/office/powerpoint/2010/main" val="4213548707"/>
              </p:ext>
            </p:extLst>
          </p:nvPr>
        </p:nvGraphicFramePr>
        <p:xfrm>
          <a:off x="1143000" y="2590800"/>
          <a:ext cx="9829800" cy="3352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252968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BEB75-647F-099B-3AE8-6E20729361EA}"/>
              </a:ext>
            </a:extLst>
          </p:cNvPr>
          <p:cNvSpPr>
            <a:spLocks noGrp="1"/>
          </p:cNvSpPr>
          <p:nvPr>
            <p:ph type="title"/>
          </p:nvPr>
        </p:nvSpPr>
        <p:spPr/>
        <p:txBody>
          <a:bodyPr/>
          <a:lstStyle/>
          <a:p>
            <a:r>
              <a:rPr lang="en-US" dirty="0"/>
              <a:t>Reported HIV cases by gender and age group, 2023</a:t>
            </a:r>
          </a:p>
        </p:txBody>
      </p:sp>
      <p:sp>
        <p:nvSpPr>
          <p:cNvPr id="3" name="Slide Number Placeholder 2">
            <a:extLst>
              <a:ext uri="{FF2B5EF4-FFF2-40B4-BE49-F238E27FC236}">
                <a16:creationId xmlns:a16="http://schemas.microsoft.com/office/drawing/2014/main" id="{0E65AA7D-332E-FEA0-C7F2-6F22DADABAA7}"/>
              </a:ext>
            </a:extLst>
          </p:cNvPr>
          <p:cNvSpPr>
            <a:spLocks noGrp="1"/>
          </p:cNvSpPr>
          <p:nvPr>
            <p:ph type="sldNum" sz="quarter" idx="10"/>
          </p:nvPr>
        </p:nvSpPr>
        <p:spPr/>
        <p:txBody>
          <a:bodyPr/>
          <a:lstStyle/>
          <a:p>
            <a:fld id="{8800C79D-0615-AF41-9AB4-7D5AEAE4FA5F}" type="slidenum">
              <a:rPr lang="th-TH" smtClean="0"/>
              <a:pPr/>
              <a:t>14</a:t>
            </a:fld>
            <a:endParaRPr lang="th-TH"/>
          </a:p>
        </p:txBody>
      </p:sp>
      <p:graphicFrame>
        <p:nvGraphicFramePr>
          <p:cNvPr id="5" name="Content Placeholder 6">
            <a:extLst>
              <a:ext uri="{FF2B5EF4-FFF2-40B4-BE49-F238E27FC236}">
                <a16:creationId xmlns:a16="http://schemas.microsoft.com/office/drawing/2014/main" id="{3A8D80D3-1789-DB07-8335-995376F98F84}"/>
              </a:ext>
            </a:extLst>
          </p:cNvPr>
          <p:cNvGraphicFramePr>
            <a:graphicFrameLocks/>
          </p:cNvGraphicFramePr>
          <p:nvPr>
            <p:extLst>
              <p:ext uri="{D42A27DB-BD31-4B8C-83A1-F6EECF244321}">
                <p14:modId xmlns:p14="http://schemas.microsoft.com/office/powerpoint/2010/main" val="1453489649"/>
              </p:ext>
            </p:extLst>
          </p:nvPr>
        </p:nvGraphicFramePr>
        <p:xfrm>
          <a:off x="521380" y="2075612"/>
          <a:ext cx="11098237" cy="4331676"/>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a:extLst>
              <a:ext uri="{FF2B5EF4-FFF2-40B4-BE49-F238E27FC236}">
                <a16:creationId xmlns:a16="http://schemas.microsoft.com/office/drawing/2014/main" id="{C9DF9443-0477-7C1B-DF4F-5B7E65C6A005}"/>
              </a:ext>
            </a:extLst>
          </p:cNvPr>
          <p:cNvSpPr/>
          <p:nvPr/>
        </p:nvSpPr>
        <p:spPr>
          <a:xfrm>
            <a:off x="76200" y="6460157"/>
            <a:ext cx="9982200" cy="230517"/>
          </a:xfrm>
          <a:prstGeom prst="rect">
            <a:avLst/>
          </a:prstGeom>
        </p:spPr>
        <p:txBody>
          <a:bodyPr wrap="square" lIns="91114" tIns="45564" rIns="91114" bIns="45564">
            <a:spAutoFit/>
          </a:bodyPr>
          <a:lstStyle/>
          <a:p>
            <a:r>
              <a:rPr lang="en-US" sz="900" dirty="0">
                <a:latin typeface="Arial" pitchFamily="34" charset="0"/>
                <a:cs typeface="Arial" pitchFamily="34" charset="0"/>
              </a:rPr>
              <a:t>Source: Prepared by </a:t>
            </a:r>
            <a:r>
              <a:rPr lang="en-US" sz="900" dirty="0">
                <a:latin typeface="Arial" pitchFamily="34" charset="0"/>
                <a:cs typeface="Arial" pitchFamily="34" charset="0"/>
                <a:hlinkClick r:id="rId3"/>
              </a:rPr>
              <a:t>www.aidsdatahub.org</a:t>
            </a:r>
            <a:r>
              <a:rPr lang="en-US" sz="900" dirty="0">
                <a:latin typeface="Arial" pitchFamily="34" charset="0"/>
                <a:cs typeface="Arial" pitchFamily="34" charset="0"/>
              </a:rPr>
              <a:t> based on Center of HIV/AIDS/STI (CHAS), Lao PDR</a:t>
            </a:r>
          </a:p>
        </p:txBody>
      </p:sp>
    </p:spTree>
    <p:extLst>
      <p:ext uri="{BB962C8B-B14F-4D97-AF65-F5344CB8AC3E}">
        <p14:creationId xmlns:p14="http://schemas.microsoft.com/office/powerpoint/2010/main" val="23559357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F6FE4-0A6C-27EE-0987-D28E36137666}"/>
              </a:ext>
            </a:extLst>
          </p:cNvPr>
          <p:cNvSpPr>
            <a:spLocks noGrp="1"/>
          </p:cNvSpPr>
          <p:nvPr>
            <p:ph type="title"/>
          </p:nvPr>
        </p:nvSpPr>
        <p:spPr/>
        <p:txBody>
          <a:bodyPr/>
          <a:lstStyle/>
          <a:p>
            <a:r>
              <a:rPr lang="en-US" dirty="0"/>
              <a:t>Annual reported HIV cases by gender, 1990-2023</a:t>
            </a:r>
          </a:p>
        </p:txBody>
      </p:sp>
      <p:sp>
        <p:nvSpPr>
          <p:cNvPr id="3" name="Slide Number Placeholder 2">
            <a:extLst>
              <a:ext uri="{FF2B5EF4-FFF2-40B4-BE49-F238E27FC236}">
                <a16:creationId xmlns:a16="http://schemas.microsoft.com/office/drawing/2014/main" id="{B996D32C-FF80-BE93-7AE9-B8C8A65C605E}"/>
              </a:ext>
            </a:extLst>
          </p:cNvPr>
          <p:cNvSpPr>
            <a:spLocks noGrp="1"/>
          </p:cNvSpPr>
          <p:nvPr>
            <p:ph type="sldNum" sz="quarter" idx="10"/>
          </p:nvPr>
        </p:nvSpPr>
        <p:spPr/>
        <p:txBody>
          <a:bodyPr/>
          <a:lstStyle/>
          <a:p>
            <a:fld id="{8800C79D-0615-AF41-9AB4-7D5AEAE4FA5F}" type="slidenum">
              <a:rPr lang="th-TH" smtClean="0"/>
              <a:pPr/>
              <a:t>15</a:t>
            </a:fld>
            <a:endParaRPr lang="th-TH"/>
          </a:p>
        </p:txBody>
      </p:sp>
      <p:graphicFrame>
        <p:nvGraphicFramePr>
          <p:cNvPr id="4" name="Content Placeholder 6">
            <a:extLst>
              <a:ext uri="{FF2B5EF4-FFF2-40B4-BE49-F238E27FC236}">
                <a16:creationId xmlns:a16="http://schemas.microsoft.com/office/drawing/2014/main" id="{5C221181-1ED0-AE4C-6743-79FD68236088}"/>
              </a:ext>
            </a:extLst>
          </p:cNvPr>
          <p:cNvGraphicFramePr>
            <a:graphicFrameLocks noGrp="1"/>
          </p:cNvGraphicFramePr>
          <p:nvPr>
            <p:extLst>
              <p:ext uri="{D42A27DB-BD31-4B8C-83A1-F6EECF244321}">
                <p14:modId xmlns:p14="http://schemas.microsoft.com/office/powerpoint/2010/main" val="3064006783"/>
              </p:ext>
            </p:extLst>
          </p:nvPr>
        </p:nvGraphicFramePr>
        <p:xfrm>
          <a:off x="152400" y="2542205"/>
          <a:ext cx="11584564" cy="3815862"/>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a:extLst>
              <a:ext uri="{FF2B5EF4-FFF2-40B4-BE49-F238E27FC236}">
                <a16:creationId xmlns:a16="http://schemas.microsoft.com/office/drawing/2014/main" id="{C9E43BD4-6E2D-FD19-C388-4357B9E57114}"/>
              </a:ext>
            </a:extLst>
          </p:cNvPr>
          <p:cNvSpPr/>
          <p:nvPr/>
        </p:nvSpPr>
        <p:spPr>
          <a:xfrm>
            <a:off x="76200" y="6460157"/>
            <a:ext cx="9982200" cy="230517"/>
          </a:xfrm>
          <a:prstGeom prst="rect">
            <a:avLst/>
          </a:prstGeom>
        </p:spPr>
        <p:txBody>
          <a:bodyPr wrap="square" lIns="91114" tIns="45564" rIns="91114" bIns="45564">
            <a:spAutoFit/>
          </a:bodyPr>
          <a:lstStyle/>
          <a:p>
            <a:r>
              <a:rPr lang="en-US" sz="900" dirty="0">
                <a:latin typeface="Arial" pitchFamily="34" charset="0"/>
                <a:cs typeface="Arial" pitchFamily="34" charset="0"/>
              </a:rPr>
              <a:t>Source: Prepared by </a:t>
            </a:r>
            <a:r>
              <a:rPr lang="en-US" sz="900" dirty="0">
                <a:latin typeface="Arial" pitchFamily="34" charset="0"/>
                <a:cs typeface="Arial" pitchFamily="34" charset="0"/>
                <a:hlinkClick r:id="rId3"/>
              </a:rPr>
              <a:t>www.aidsdatahub.org</a:t>
            </a:r>
            <a:r>
              <a:rPr lang="en-US" sz="900" dirty="0">
                <a:latin typeface="Arial" pitchFamily="34" charset="0"/>
                <a:cs typeface="Arial" pitchFamily="34" charset="0"/>
              </a:rPr>
              <a:t> based on Center of HIV/AIDS/STI (CHAS), Lao PDR</a:t>
            </a:r>
          </a:p>
        </p:txBody>
      </p:sp>
    </p:spTree>
    <p:extLst>
      <p:ext uri="{BB962C8B-B14F-4D97-AF65-F5344CB8AC3E}">
        <p14:creationId xmlns:p14="http://schemas.microsoft.com/office/powerpoint/2010/main" val="34933984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35701-9925-E9BF-A9B5-A27297639163}"/>
              </a:ext>
            </a:extLst>
          </p:cNvPr>
          <p:cNvSpPr>
            <a:spLocks noGrp="1"/>
          </p:cNvSpPr>
          <p:nvPr>
            <p:ph type="title"/>
          </p:nvPr>
        </p:nvSpPr>
        <p:spPr/>
        <p:txBody>
          <a:bodyPr/>
          <a:lstStyle/>
          <a:p>
            <a:r>
              <a:rPr lang="en-US" dirty="0"/>
              <a:t>Reported HIV cases by gender and age group, 2010- Feb 2023</a:t>
            </a:r>
          </a:p>
        </p:txBody>
      </p:sp>
      <p:sp>
        <p:nvSpPr>
          <p:cNvPr id="3" name="Slide Number Placeholder 2">
            <a:extLst>
              <a:ext uri="{FF2B5EF4-FFF2-40B4-BE49-F238E27FC236}">
                <a16:creationId xmlns:a16="http://schemas.microsoft.com/office/drawing/2014/main" id="{C3EEA56E-B905-1C73-D56F-844D247EA358}"/>
              </a:ext>
            </a:extLst>
          </p:cNvPr>
          <p:cNvSpPr>
            <a:spLocks noGrp="1"/>
          </p:cNvSpPr>
          <p:nvPr>
            <p:ph type="sldNum" sz="quarter" idx="10"/>
          </p:nvPr>
        </p:nvSpPr>
        <p:spPr/>
        <p:txBody>
          <a:bodyPr/>
          <a:lstStyle/>
          <a:p>
            <a:fld id="{8800C79D-0615-AF41-9AB4-7D5AEAE4FA5F}" type="slidenum">
              <a:rPr lang="th-TH" smtClean="0"/>
              <a:pPr/>
              <a:t>16</a:t>
            </a:fld>
            <a:endParaRPr lang="th-TH"/>
          </a:p>
        </p:txBody>
      </p:sp>
      <p:sp>
        <p:nvSpPr>
          <p:cNvPr id="6" name="Text Placeholder 3">
            <a:extLst>
              <a:ext uri="{FF2B5EF4-FFF2-40B4-BE49-F238E27FC236}">
                <a16:creationId xmlns:a16="http://schemas.microsoft.com/office/drawing/2014/main" id="{769A1BC7-2E61-F5F1-7646-64C6A4D6C44E}"/>
              </a:ext>
            </a:extLst>
          </p:cNvPr>
          <p:cNvSpPr txBox="1">
            <a:spLocks/>
          </p:cNvSpPr>
          <p:nvPr/>
        </p:nvSpPr>
        <p:spPr>
          <a:xfrm>
            <a:off x="914400" y="6540629"/>
            <a:ext cx="5799615" cy="230517"/>
          </a:xfrm>
          <a:prstGeom prst="rect">
            <a:avLst/>
          </a:prstGeom>
        </p:spPr>
        <p:txBody>
          <a:bodyPr wrap="square" lIns="91114" tIns="45564" rIns="91114" bIns="45564">
            <a:spAutoFit/>
          </a:bodyPr>
          <a:lstStyle>
            <a:defPPr>
              <a:defRPr lang="en-US"/>
            </a:defPPr>
            <a:lvl1pPr>
              <a:defRPr sz="900">
                <a:latin typeface="Arial" pitchFamily="34" charset="0"/>
                <a:cs typeface="Arial"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Source: Center of HIV/AIDS/STI (CHAS), Lao PDR,  DHIS2  update Feb 2023 </a:t>
            </a:r>
          </a:p>
        </p:txBody>
      </p:sp>
      <p:sp>
        <p:nvSpPr>
          <p:cNvPr id="8" name="TextBox 7">
            <a:extLst>
              <a:ext uri="{FF2B5EF4-FFF2-40B4-BE49-F238E27FC236}">
                <a16:creationId xmlns:a16="http://schemas.microsoft.com/office/drawing/2014/main" id="{4C8D7EE3-BCCF-E44C-7ECF-9E83E74DFC7A}"/>
              </a:ext>
            </a:extLst>
          </p:cNvPr>
          <p:cNvSpPr txBox="1"/>
          <p:nvPr/>
        </p:nvSpPr>
        <p:spPr>
          <a:xfrm>
            <a:off x="8435762" y="6156734"/>
            <a:ext cx="1524000" cy="253916"/>
          </a:xfrm>
          <a:prstGeom prst="rect">
            <a:avLst/>
          </a:prstGeom>
          <a:noFill/>
        </p:spPr>
        <p:txBody>
          <a:bodyPr wrap="square">
            <a:spAutoFit/>
          </a:bodyPr>
          <a:lstStyle/>
          <a:p>
            <a:r>
              <a:rPr lang="en-US" sz="1050" dirty="0">
                <a:latin typeface="Arial Nova" panose="020B0504020202020204" pitchFamily="34" charset="0"/>
              </a:rPr>
              <a:t>* as of February 2023 </a:t>
            </a:r>
          </a:p>
        </p:txBody>
      </p:sp>
      <p:grpSp>
        <p:nvGrpSpPr>
          <p:cNvPr id="13" name="Group 12">
            <a:extLst>
              <a:ext uri="{FF2B5EF4-FFF2-40B4-BE49-F238E27FC236}">
                <a16:creationId xmlns:a16="http://schemas.microsoft.com/office/drawing/2014/main" id="{8293DE7A-C0D5-C594-23AA-1748F4522817}"/>
              </a:ext>
            </a:extLst>
          </p:cNvPr>
          <p:cNvGrpSpPr/>
          <p:nvPr/>
        </p:nvGrpSpPr>
        <p:grpSpPr>
          <a:xfrm>
            <a:off x="2667000" y="2423332"/>
            <a:ext cx="7301622" cy="3650810"/>
            <a:chOff x="2667000" y="2423332"/>
            <a:chExt cx="7301622" cy="3650810"/>
          </a:xfrm>
        </p:grpSpPr>
        <p:grpSp>
          <p:nvGrpSpPr>
            <p:cNvPr id="10" name="Group 9">
              <a:extLst>
                <a:ext uri="{FF2B5EF4-FFF2-40B4-BE49-F238E27FC236}">
                  <a16:creationId xmlns:a16="http://schemas.microsoft.com/office/drawing/2014/main" id="{CBDF607A-B37C-FB32-9E39-C5E0B76FAC01}"/>
                </a:ext>
              </a:extLst>
            </p:cNvPr>
            <p:cNvGrpSpPr/>
            <p:nvPr/>
          </p:nvGrpSpPr>
          <p:grpSpPr>
            <a:xfrm>
              <a:off x="2667000" y="2423332"/>
              <a:ext cx="7301622" cy="3650810"/>
              <a:chOff x="2147178" y="2254691"/>
              <a:chExt cx="7301622" cy="3650810"/>
            </a:xfrm>
          </p:grpSpPr>
          <p:pic>
            <p:nvPicPr>
              <p:cNvPr id="5" name="Picture 4">
                <a:extLst>
                  <a:ext uri="{FF2B5EF4-FFF2-40B4-BE49-F238E27FC236}">
                    <a16:creationId xmlns:a16="http://schemas.microsoft.com/office/drawing/2014/main" id="{C2A73C20-FC16-1709-BA45-A77F1DA26465}"/>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Layer>
                    </a14:imgProps>
                  </a:ext>
                </a:extLst>
              </a:blip>
              <a:srcRect l="1717" t="12076" r="2138" b="3391"/>
              <a:stretch/>
            </p:blipFill>
            <p:spPr>
              <a:xfrm>
                <a:off x="2147178" y="2254691"/>
                <a:ext cx="7301622" cy="3650810"/>
              </a:xfrm>
              <a:prstGeom prst="rect">
                <a:avLst/>
              </a:prstGeom>
            </p:spPr>
          </p:pic>
          <p:sp>
            <p:nvSpPr>
              <p:cNvPr id="9" name="TextBox 8">
                <a:extLst>
                  <a:ext uri="{FF2B5EF4-FFF2-40B4-BE49-F238E27FC236}">
                    <a16:creationId xmlns:a16="http://schemas.microsoft.com/office/drawing/2014/main" id="{C7984451-1AE1-7C23-B7EE-DD4D7E60DECD}"/>
                  </a:ext>
                </a:extLst>
              </p:cNvPr>
              <p:cNvSpPr txBox="1"/>
              <p:nvPr/>
            </p:nvSpPr>
            <p:spPr>
              <a:xfrm>
                <a:off x="9060712" y="5117068"/>
                <a:ext cx="381000" cy="369332"/>
              </a:xfrm>
              <a:prstGeom prst="rect">
                <a:avLst/>
              </a:prstGeom>
              <a:noFill/>
            </p:spPr>
            <p:txBody>
              <a:bodyPr wrap="square">
                <a:spAutoFit/>
              </a:bodyPr>
              <a:lstStyle/>
              <a:p>
                <a:r>
                  <a:rPr lang="en-US" dirty="0"/>
                  <a:t>*</a:t>
                </a:r>
              </a:p>
            </p:txBody>
          </p:sp>
        </p:grpSp>
        <p:sp>
          <p:nvSpPr>
            <p:cNvPr id="11" name="Rectangle 10">
              <a:extLst>
                <a:ext uri="{FF2B5EF4-FFF2-40B4-BE49-F238E27FC236}">
                  <a16:creationId xmlns:a16="http://schemas.microsoft.com/office/drawing/2014/main" id="{3B394E31-1543-C49D-D034-43209D4EF781}"/>
                </a:ext>
              </a:extLst>
            </p:cNvPr>
            <p:cNvSpPr/>
            <p:nvPr/>
          </p:nvSpPr>
          <p:spPr>
            <a:xfrm>
              <a:off x="3641141" y="5862080"/>
              <a:ext cx="165978" cy="1524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A7EF138-DD7E-F3F2-E4AE-CFB108944051}"/>
                </a:ext>
              </a:extLst>
            </p:cNvPr>
            <p:cNvSpPr/>
            <p:nvPr/>
          </p:nvSpPr>
          <p:spPr>
            <a:xfrm>
              <a:off x="5348176" y="5862080"/>
              <a:ext cx="165978" cy="1524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CFBEFE04-49A6-8C87-4308-996FE450CE1D}"/>
              </a:ext>
            </a:extLst>
          </p:cNvPr>
          <p:cNvGrpSpPr/>
          <p:nvPr/>
        </p:nvGrpSpPr>
        <p:grpSpPr>
          <a:xfrm>
            <a:off x="9503707" y="3533552"/>
            <a:ext cx="2154893" cy="430887"/>
            <a:chOff x="9503707" y="3533552"/>
            <a:chExt cx="2154893" cy="430887"/>
          </a:xfrm>
        </p:grpSpPr>
        <p:sp>
          <p:nvSpPr>
            <p:cNvPr id="15" name="TextBox 14">
              <a:extLst>
                <a:ext uri="{FF2B5EF4-FFF2-40B4-BE49-F238E27FC236}">
                  <a16:creationId xmlns:a16="http://schemas.microsoft.com/office/drawing/2014/main" id="{BC1983F7-B385-3452-FCFF-20465DD600BA}"/>
                </a:ext>
              </a:extLst>
            </p:cNvPr>
            <p:cNvSpPr txBox="1"/>
            <p:nvPr/>
          </p:nvSpPr>
          <p:spPr>
            <a:xfrm>
              <a:off x="10013881" y="3533552"/>
              <a:ext cx="1644719" cy="430887"/>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E31837"/>
                  </a:solidFill>
                  <a:effectLst/>
                  <a:uLnTx/>
                  <a:uFillTx/>
                </a:rPr>
                <a:t>58</a:t>
              </a:r>
              <a:r>
                <a:rPr kumimoji="0" lang="en-US" sz="1000" b="1" i="0" u="none" strike="noStrike" kern="0" cap="none" spc="0" normalizeH="0" baseline="0" noProof="0" dirty="0">
                  <a:ln>
                    <a:noFill/>
                  </a:ln>
                  <a:solidFill>
                    <a:srgbClr val="E31837"/>
                  </a:solidFill>
                  <a:effectLst/>
                  <a:uLnTx/>
                  <a:uFillTx/>
                </a:rPr>
                <a:t>% </a:t>
              </a:r>
              <a:r>
                <a:rPr kumimoji="0" lang="en-US" sz="1000" b="1" i="0" u="none" strike="noStrike" kern="0" cap="none" spc="0" normalizeH="0" baseline="0" noProof="0" dirty="0">
                  <a:ln>
                    <a:noFill/>
                  </a:ln>
                  <a:effectLst/>
                  <a:uLnTx/>
                  <a:uFillTx/>
                </a:rPr>
                <a:t>(aged &lt; 30 years)</a:t>
              </a:r>
              <a:endParaRPr kumimoji="0" lang="en-US" sz="1000" b="1" i="0" u="none" strike="noStrike" kern="0" cap="none" spc="0" normalizeH="0" baseline="0" noProof="0" dirty="0">
                <a:ln>
                  <a:noFill/>
                </a:ln>
                <a:solidFill>
                  <a:srgbClr val="E31837"/>
                </a:solidFill>
                <a:effectLst/>
                <a:uLnTx/>
                <a:uFillTx/>
              </a:endParaRPr>
            </a:p>
          </p:txBody>
        </p:sp>
        <p:sp>
          <p:nvSpPr>
            <p:cNvPr id="17" name="Arrow: Striped Right 16">
              <a:extLst>
                <a:ext uri="{FF2B5EF4-FFF2-40B4-BE49-F238E27FC236}">
                  <a16:creationId xmlns:a16="http://schemas.microsoft.com/office/drawing/2014/main" id="{B1561EEE-85F6-29EA-EA12-9FFD93DFC64E}"/>
                </a:ext>
              </a:extLst>
            </p:cNvPr>
            <p:cNvSpPr/>
            <p:nvPr/>
          </p:nvSpPr>
          <p:spPr>
            <a:xfrm flipH="1">
              <a:off x="9503707" y="3686612"/>
              <a:ext cx="457200" cy="153889"/>
            </a:xfrm>
            <a:prstGeom prst="stripedRightArrow">
              <a:avLst/>
            </a:prstGeom>
            <a:solidFill>
              <a:srgbClr val="E3183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7E2A4BE4-0803-A063-073A-3EB5F6E9182B}"/>
              </a:ext>
            </a:extLst>
          </p:cNvPr>
          <p:cNvGrpSpPr/>
          <p:nvPr/>
        </p:nvGrpSpPr>
        <p:grpSpPr>
          <a:xfrm>
            <a:off x="9510824" y="4174045"/>
            <a:ext cx="2147776" cy="430887"/>
            <a:chOff x="9503707" y="3533552"/>
            <a:chExt cx="2147776" cy="430887"/>
          </a:xfrm>
        </p:grpSpPr>
        <p:sp>
          <p:nvSpPr>
            <p:cNvPr id="20" name="TextBox 19">
              <a:extLst>
                <a:ext uri="{FF2B5EF4-FFF2-40B4-BE49-F238E27FC236}">
                  <a16:creationId xmlns:a16="http://schemas.microsoft.com/office/drawing/2014/main" id="{A0BC3103-6C54-8E71-8820-A30B038FAE36}"/>
                </a:ext>
              </a:extLst>
            </p:cNvPr>
            <p:cNvSpPr txBox="1"/>
            <p:nvPr/>
          </p:nvSpPr>
          <p:spPr>
            <a:xfrm>
              <a:off x="10013881" y="3533552"/>
              <a:ext cx="1637602" cy="430887"/>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E31837"/>
                  </a:solidFill>
                  <a:effectLst/>
                  <a:uLnTx/>
                  <a:uFillTx/>
                </a:rPr>
                <a:t>34</a:t>
              </a:r>
              <a:r>
                <a:rPr kumimoji="0" lang="en-US" sz="1000" b="1" i="0" u="none" strike="noStrike" kern="0" cap="none" spc="0" normalizeH="0" baseline="0" noProof="0" dirty="0">
                  <a:ln>
                    <a:noFill/>
                  </a:ln>
                  <a:solidFill>
                    <a:srgbClr val="E31837"/>
                  </a:solidFill>
                  <a:effectLst/>
                  <a:uLnTx/>
                  <a:uFillTx/>
                </a:rPr>
                <a:t>% </a:t>
              </a:r>
              <a:r>
                <a:rPr kumimoji="0" lang="en-US" sz="1000" b="1" i="0" u="none" strike="noStrike" kern="0" cap="none" spc="0" normalizeH="0" baseline="0" noProof="0" dirty="0">
                  <a:ln>
                    <a:noFill/>
                  </a:ln>
                  <a:effectLst/>
                  <a:uLnTx/>
                  <a:uFillTx/>
                </a:rPr>
                <a:t>(aged &lt; 25 years)</a:t>
              </a:r>
            </a:p>
          </p:txBody>
        </p:sp>
        <p:sp>
          <p:nvSpPr>
            <p:cNvPr id="21" name="Arrow: Striped Right 20">
              <a:extLst>
                <a:ext uri="{FF2B5EF4-FFF2-40B4-BE49-F238E27FC236}">
                  <a16:creationId xmlns:a16="http://schemas.microsoft.com/office/drawing/2014/main" id="{EE13E8BA-3A93-9368-8642-72452CE1643B}"/>
                </a:ext>
              </a:extLst>
            </p:cNvPr>
            <p:cNvSpPr/>
            <p:nvPr/>
          </p:nvSpPr>
          <p:spPr>
            <a:xfrm flipH="1">
              <a:off x="9503707" y="3686612"/>
              <a:ext cx="457200" cy="153889"/>
            </a:xfrm>
            <a:prstGeom prst="stripedRightArrow">
              <a:avLst/>
            </a:prstGeom>
            <a:solidFill>
              <a:srgbClr val="E3183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338849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5">
            <a:extLst>
              <a:ext uri="{FF2B5EF4-FFF2-40B4-BE49-F238E27FC236}">
                <a16:creationId xmlns:a16="http://schemas.microsoft.com/office/drawing/2014/main" id="{5325A4CC-3978-B476-9FF3-2F13C9345DA0}"/>
              </a:ext>
            </a:extLst>
          </p:cNvPr>
          <p:cNvGraphicFramePr>
            <a:graphicFrameLocks/>
          </p:cNvGraphicFramePr>
          <p:nvPr>
            <p:extLst>
              <p:ext uri="{D42A27DB-BD31-4B8C-83A1-F6EECF244321}">
                <p14:modId xmlns:p14="http://schemas.microsoft.com/office/powerpoint/2010/main" val="3713274960"/>
              </p:ext>
            </p:extLst>
          </p:nvPr>
        </p:nvGraphicFramePr>
        <p:xfrm>
          <a:off x="1905000" y="2326658"/>
          <a:ext cx="7315200" cy="4031409"/>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228600" y="1606200"/>
            <a:ext cx="8821744" cy="504000"/>
          </a:xfrm>
        </p:spPr>
        <p:txBody>
          <a:bodyPr/>
          <a:lstStyle/>
          <a:p>
            <a:r>
              <a:rPr lang="en-US" dirty="0"/>
              <a:t>Proportion of  HIV cases by mode of transmission, 2023</a:t>
            </a:r>
            <a:endParaRPr lang="en-GB"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17</a:t>
            </a:fld>
            <a:endParaRPr lang="th-TH" dirty="0">
              <a:solidFill>
                <a:prstClr val="black">
                  <a:tint val="75000"/>
                </a:prstClr>
              </a:solidFill>
            </a:endParaRPr>
          </a:p>
        </p:txBody>
      </p:sp>
      <p:sp>
        <p:nvSpPr>
          <p:cNvPr id="6" name="TextBox 5">
            <a:extLst>
              <a:ext uri="{FF2B5EF4-FFF2-40B4-BE49-F238E27FC236}">
                <a16:creationId xmlns:a16="http://schemas.microsoft.com/office/drawing/2014/main" id="{B1D9F9BC-A4C6-C36D-4A7F-94E485A88B2A}"/>
              </a:ext>
            </a:extLst>
          </p:cNvPr>
          <p:cNvSpPr txBox="1"/>
          <p:nvPr/>
        </p:nvSpPr>
        <p:spPr>
          <a:xfrm>
            <a:off x="2971800" y="3760205"/>
            <a:ext cx="1514489" cy="500598"/>
          </a:xfrm>
          <a:prstGeom prst="rect">
            <a:avLst/>
          </a:prstGeom>
          <a:noFill/>
        </p:spPr>
        <p:txBody>
          <a:bodyPr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914400">
              <a:defRPr/>
            </a:pPr>
            <a:r>
              <a:rPr lang="en-US" sz="3600" b="1" dirty="0">
                <a:solidFill>
                  <a:srgbClr val="FF5050"/>
                </a:solidFill>
                <a:latin typeface="Arial Nova" panose="020B0504020202020204" pitchFamily="34" charset="0"/>
                <a:cs typeface="Arial" pitchFamily="34" charset="0"/>
              </a:rPr>
              <a:t>2066</a:t>
            </a:r>
            <a:endParaRPr lang="en-GB" sz="2800" b="1" dirty="0">
              <a:solidFill>
                <a:srgbClr val="FF5050"/>
              </a:solidFill>
              <a:latin typeface="Arial Nova" panose="020B0504020202020204" pitchFamily="34" charset="0"/>
              <a:cs typeface="Arial" pitchFamily="34" charset="0"/>
            </a:endParaRPr>
          </a:p>
        </p:txBody>
      </p:sp>
      <p:sp>
        <p:nvSpPr>
          <p:cNvPr id="8" name="TextBox 7">
            <a:extLst>
              <a:ext uri="{FF2B5EF4-FFF2-40B4-BE49-F238E27FC236}">
                <a16:creationId xmlns:a16="http://schemas.microsoft.com/office/drawing/2014/main" id="{A94C5DC8-086E-5126-C1C7-A816AA24AF63}"/>
              </a:ext>
            </a:extLst>
          </p:cNvPr>
          <p:cNvSpPr txBox="1"/>
          <p:nvPr/>
        </p:nvSpPr>
        <p:spPr>
          <a:xfrm>
            <a:off x="2803472" y="4339938"/>
            <a:ext cx="1836000" cy="646331"/>
          </a:xfrm>
          <a:prstGeom prst="rect">
            <a:avLst/>
          </a:prstGeom>
          <a:noFill/>
        </p:spPr>
        <p:txBody>
          <a:bodyPr wrap="square" rtlCol="0">
            <a:spAutoFit/>
          </a:bodyPr>
          <a:lstStyle/>
          <a:p>
            <a:pPr algn="ctr" defTabSz="914400">
              <a:defRPr/>
            </a:pPr>
            <a:r>
              <a:rPr lang="en-US" dirty="0">
                <a:solidFill>
                  <a:prstClr val="black"/>
                </a:solidFill>
                <a:latin typeface="Arial Nova" panose="020B0504020202020204" pitchFamily="34" charset="0"/>
                <a:cs typeface="Arial" panose="020B0604020202020204" pitchFamily="34" charset="0"/>
              </a:rPr>
              <a:t>reported HIV cases in 2023</a:t>
            </a:r>
            <a:endParaRPr lang="en-GB" dirty="0">
              <a:solidFill>
                <a:prstClr val="black"/>
              </a:solidFill>
              <a:latin typeface="Arial Nova" panose="020B05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D3F85726-BBB3-99C1-D4DA-518699C408AD}"/>
              </a:ext>
            </a:extLst>
          </p:cNvPr>
          <p:cNvSpPr/>
          <p:nvPr/>
        </p:nvSpPr>
        <p:spPr>
          <a:xfrm>
            <a:off x="76200" y="6460157"/>
            <a:ext cx="9982200" cy="230517"/>
          </a:xfrm>
          <a:prstGeom prst="rect">
            <a:avLst/>
          </a:prstGeom>
        </p:spPr>
        <p:txBody>
          <a:bodyPr wrap="square" lIns="91114" tIns="45564" rIns="91114" bIns="45564">
            <a:spAutoFit/>
          </a:bodyPr>
          <a:lstStyle/>
          <a:p>
            <a:r>
              <a:rPr lang="en-US" sz="900" dirty="0">
                <a:latin typeface="Arial" pitchFamily="34" charset="0"/>
                <a:cs typeface="Arial" pitchFamily="34" charset="0"/>
              </a:rPr>
              <a:t>Source: Prepared by </a:t>
            </a:r>
            <a:r>
              <a:rPr lang="en-US" sz="900" dirty="0">
                <a:latin typeface="Arial" pitchFamily="34" charset="0"/>
                <a:cs typeface="Arial" pitchFamily="34" charset="0"/>
                <a:hlinkClick r:id="rId3"/>
              </a:rPr>
              <a:t>www.aidsdatahub.org</a:t>
            </a:r>
            <a:r>
              <a:rPr lang="en-US" sz="900" dirty="0">
                <a:latin typeface="Arial" pitchFamily="34" charset="0"/>
                <a:cs typeface="Arial" pitchFamily="34" charset="0"/>
              </a:rPr>
              <a:t> based on Center of HIV/AIDS/STI (CHAS), Lao PDR</a:t>
            </a:r>
          </a:p>
        </p:txBody>
      </p:sp>
      <p:sp>
        <p:nvSpPr>
          <p:cNvPr id="7" name="TextBox 6">
            <a:extLst>
              <a:ext uri="{FF2B5EF4-FFF2-40B4-BE49-F238E27FC236}">
                <a16:creationId xmlns:a16="http://schemas.microsoft.com/office/drawing/2014/main" id="{92F8AD72-8D4E-4580-5A9B-313FAEF836CE}"/>
              </a:ext>
            </a:extLst>
          </p:cNvPr>
          <p:cNvSpPr txBox="1"/>
          <p:nvPr/>
        </p:nvSpPr>
        <p:spPr>
          <a:xfrm>
            <a:off x="6019800" y="6078379"/>
            <a:ext cx="3810000" cy="246221"/>
          </a:xfrm>
          <a:prstGeom prst="rect">
            <a:avLst/>
          </a:prstGeom>
          <a:noFill/>
        </p:spPr>
        <p:txBody>
          <a:bodyPr wrap="square" rtlCol="0">
            <a:spAutoFit/>
          </a:bodyPr>
          <a:lstStyle/>
          <a:p>
            <a:pPr defTabSz="914400">
              <a:defRPr/>
            </a:pPr>
            <a:r>
              <a:rPr lang="en-US" sz="1000" dirty="0">
                <a:solidFill>
                  <a:prstClr val="black"/>
                </a:solidFill>
                <a:latin typeface="Arial Nova" panose="020B0504020202020204" pitchFamily="34" charset="0"/>
                <a:cs typeface="Arial" panose="020B0604020202020204" pitchFamily="34" charset="0"/>
              </a:rPr>
              <a:t>* Including partners of key populations and PLHIV</a:t>
            </a:r>
            <a:endParaRPr lang="en-GB" sz="1000" dirty="0">
              <a:solidFill>
                <a:prstClr val="black"/>
              </a:solidFill>
              <a:latin typeface="Arial Nova" panose="020B0504020202020204" pitchFamily="34" charset="0"/>
              <a:cs typeface="Arial" panose="020B0604020202020204" pitchFamily="34" charset="0"/>
            </a:endParaRPr>
          </a:p>
        </p:txBody>
      </p:sp>
    </p:spTree>
    <p:extLst>
      <p:ext uri="{BB962C8B-B14F-4D97-AF65-F5344CB8AC3E}">
        <p14:creationId xmlns:p14="http://schemas.microsoft.com/office/powerpoint/2010/main" val="19584485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035D3-F56B-5CD2-32BF-EB86C68419AC}"/>
              </a:ext>
            </a:extLst>
          </p:cNvPr>
          <p:cNvSpPr>
            <a:spLocks noGrp="1"/>
          </p:cNvSpPr>
          <p:nvPr>
            <p:ph type="title"/>
          </p:nvPr>
        </p:nvSpPr>
        <p:spPr>
          <a:xfrm>
            <a:off x="226477" y="1524000"/>
            <a:ext cx="11203563" cy="790588"/>
          </a:xfrm>
        </p:spPr>
        <p:txBody>
          <a:bodyPr/>
          <a:lstStyle/>
          <a:p>
            <a:r>
              <a:rPr lang="en-US" dirty="0"/>
              <a:t>Trend in proportion of men who have sex with men and transgender among diagnosed HIV cases, 2010-2022</a:t>
            </a:r>
          </a:p>
        </p:txBody>
      </p:sp>
      <p:sp>
        <p:nvSpPr>
          <p:cNvPr id="3" name="Slide Number Placeholder 2">
            <a:extLst>
              <a:ext uri="{FF2B5EF4-FFF2-40B4-BE49-F238E27FC236}">
                <a16:creationId xmlns:a16="http://schemas.microsoft.com/office/drawing/2014/main" id="{40F58327-D81C-1B80-0034-94817069A6B2}"/>
              </a:ext>
            </a:extLst>
          </p:cNvPr>
          <p:cNvSpPr>
            <a:spLocks noGrp="1"/>
          </p:cNvSpPr>
          <p:nvPr>
            <p:ph type="sldNum" sz="quarter" idx="10"/>
          </p:nvPr>
        </p:nvSpPr>
        <p:spPr/>
        <p:txBody>
          <a:bodyPr/>
          <a:lstStyle/>
          <a:p>
            <a:fld id="{8800C79D-0615-AF41-9AB4-7D5AEAE4FA5F}" type="slidenum">
              <a:rPr lang="th-TH" smtClean="0"/>
              <a:pPr/>
              <a:t>18</a:t>
            </a:fld>
            <a:endParaRPr lang="th-TH"/>
          </a:p>
        </p:txBody>
      </p:sp>
      <p:sp>
        <p:nvSpPr>
          <p:cNvPr id="7" name="Text Placeholder 3">
            <a:extLst>
              <a:ext uri="{FF2B5EF4-FFF2-40B4-BE49-F238E27FC236}">
                <a16:creationId xmlns:a16="http://schemas.microsoft.com/office/drawing/2014/main" id="{43229ED4-49B1-C836-7D68-5308E8BD8B52}"/>
              </a:ext>
            </a:extLst>
          </p:cNvPr>
          <p:cNvSpPr txBox="1">
            <a:spLocks/>
          </p:cNvSpPr>
          <p:nvPr/>
        </p:nvSpPr>
        <p:spPr>
          <a:xfrm>
            <a:off x="914400" y="6540629"/>
            <a:ext cx="5799615" cy="230517"/>
          </a:xfrm>
          <a:prstGeom prst="rect">
            <a:avLst/>
          </a:prstGeom>
        </p:spPr>
        <p:txBody>
          <a:bodyPr wrap="square" lIns="91114" tIns="45564" rIns="91114" bIns="45564">
            <a:spAutoFit/>
          </a:bodyPr>
          <a:lstStyle>
            <a:defPPr>
              <a:defRPr lang="en-US"/>
            </a:defPPr>
            <a:lvl1pPr>
              <a:defRPr sz="900">
                <a:latin typeface="Arial" pitchFamily="34" charset="0"/>
                <a:cs typeface="Arial"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Source: Center of HIV/AIDS/STI (CHAS), Lao PDR,  DHIS2  update Feb 2023 </a:t>
            </a:r>
          </a:p>
        </p:txBody>
      </p:sp>
      <p:grpSp>
        <p:nvGrpSpPr>
          <p:cNvPr id="9" name="Group 8">
            <a:extLst>
              <a:ext uri="{FF2B5EF4-FFF2-40B4-BE49-F238E27FC236}">
                <a16:creationId xmlns:a16="http://schemas.microsoft.com/office/drawing/2014/main" id="{F5EBA070-9028-B2E7-25B8-5271D37EBA73}"/>
              </a:ext>
            </a:extLst>
          </p:cNvPr>
          <p:cNvGrpSpPr/>
          <p:nvPr/>
        </p:nvGrpSpPr>
        <p:grpSpPr>
          <a:xfrm>
            <a:off x="2666999" y="2514600"/>
            <a:ext cx="6477001" cy="3505200"/>
            <a:chOff x="2666999" y="2570580"/>
            <a:chExt cx="5731093" cy="2915819"/>
          </a:xfrm>
        </p:grpSpPr>
        <p:grpSp>
          <p:nvGrpSpPr>
            <p:cNvPr id="6" name="Group 5">
              <a:extLst>
                <a:ext uri="{FF2B5EF4-FFF2-40B4-BE49-F238E27FC236}">
                  <a16:creationId xmlns:a16="http://schemas.microsoft.com/office/drawing/2014/main" id="{5783C491-801B-E276-36E3-013F3F6F3574}"/>
                </a:ext>
              </a:extLst>
            </p:cNvPr>
            <p:cNvGrpSpPr/>
            <p:nvPr/>
          </p:nvGrpSpPr>
          <p:grpSpPr>
            <a:xfrm>
              <a:off x="2666999" y="2570580"/>
              <a:ext cx="5731093" cy="2915819"/>
              <a:chOff x="2666999" y="2570580"/>
              <a:chExt cx="5731093" cy="2915819"/>
            </a:xfrm>
          </p:grpSpPr>
          <p:pic>
            <p:nvPicPr>
              <p:cNvPr id="4" name="Picture 3">
                <a:extLst>
                  <a:ext uri="{FF2B5EF4-FFF2-40B4-BE49-F238E27FC236}">
                    <a16:creationId xmlns:a16="http://schemas.microsoft.com/office/drawing/2014/main" id="{F865B521-E6B5-36D0-C413-C49EEDD6CD4D}"/>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200000"/>
                        </a14:imgEffect>
                      </a14:imgLayer>
                    </a14:imgProps>
                  </a:ext>
                </a:extLst>
              </a:blip>
              <a:srcRect l="1693" t="12075" r="1770" b="371"/>
              <a:stretch/>
            </p:blipFill>
            <p:spPr>
              <a:xfrm>
                <a:off x="2666999" y="2570580"/>
                <a:ext cx="5731093" cy="2915819"/>
              </a:xfrm>
              <a:prstGeom prst="rect">
                <a:avLst/>
              </a:prstGeom>
            </p:spPr>
          </p:pic>
          <p:sp>
            <p:nvSpPr>
              <p:cNvPr id="5" name="Rectangle 4">
                <a:extLst>
                  <a:ext uri="{FF2B5EF4-FFF2-40B4-BE49-F238E27FC236}">
                    <a16:creationId xmlns:a16="http://schemas.microsoft.com/office/drawing/2014/main" id="{5231ED79-DE58-6F70-59C1-2CA42F8FD467}"/>
                  </a:ext>
                </a:extLst>
              </p:cNvPr>
              <p:cNvSpPr/>
              <p:nvPr/>
            </p:nvSpPr>
            <p:spPr>
              <a:xfrm>
                <a:off x="6324600" y="4495800"/>
                <a:ext cx="1600200" cy="533400"/>
              </a:xfrm>
              <a:prstGeom prst="rect">
                <a:avLst/>
              </a:prstGeom>
              <a:solidFill>
                <a:srgbClr val="2B6B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 Placeholder 3">
              <a:extLst>
                <a:ext uri="{FF2B5EF4-FFF2-40B4-BE49-F238E27FC236}">
                  <a16:creationId xmlns:a16="http://schemas.microsoft.com/office/drawing/2014/main" id="{574C6D2E-7843-E873-F987-458C8ECCC32B}"/>
                </a:ext>
              </a:extLst>
            </p:cNvPr>
            <p:cNvSpPr txBox="1">
              <a:spLocks/>
            </p:cNvSpPr>
            <p:nvPr/>
          </p:nvSpPr>
          <p:spPr>
            <a:xfrm>
              <a:off x="5867400" y="4577991"/>
              <a:ext cx="2285999" cy="461350"/>
            </a:xfrm>
            <a:prstGeom prst="rect">
              <a:avLst/>
            </a:prstGeom>
          </p:spPr>
          <p:txBody>
            <a:bodyPr wrap="square" lIns="91114" tIns="45564" rIns="91114" bIns="45564">
              <a:spAutoFit/>
            </a:bodyPr>
            <a:lstStyle>
              <a:defPPr>
                <a:defRPr lang="en-US"/>
              </a:defPPr>
              <a:lvl1pPr>
                <a:defRPr sz="900">
                  <a:latin typeface="Arial" pitchFamily="34" charset="0"/>
                  <a:cs typeface="Arial"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b="1" dirty="0">
                  <a:solidFill>
                    <a:schemeClr val="bg1"/>
                  </a:solidFill>
                </a:rPr>
                <a:t>Men who have sex with men and transgender people</a:t>
              </a:r>
            </a:p>
          </p:txBody>
        </p:sp>
      </p:grpSp>
    </p:spTree>
    <p:extLst>
      <p:ext uri="{BB962C8B-B14F-4D97-AF65-F5344CB8AC3E}">
        <p14:creationId xmlns:p14="http://schemas.microsoft.com/office/powerpoint/2010/main" val="11508874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bwMode="auto">
          <a:xfrm>
            <a:off x="228603" y="3492631"/>
            <a:ext cx="8115300"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14" tIns="45564" rIns="91114" bIns="45564" numCol="1" anchor="t" anchorCtr="0" compatLnSpc="1">
            <a:prstTxWarp prst="textNoShape">
              <a:avLst/>
            </a:prstTxWarp>
          </a:bodyPr>
          <a:lstStyle/>
          <a:p>
            <a:pPr eaLnBrk="1" hangingPunct="1"/>
            <a:r>
              <a:rPr lang="en-US" altLang="zh-CN" sz="5400" dirty="0">
                <a:cs typeface="Cordia New" pitchFamily="34" charset="-34"/>
              </a:rPr>
              <a:t>Risk </a:t>
            </a:r>
            <a:r>
              <a:rPr lang="en-US" altLang="zh-CN" sz="5400" dirty="0" err="1">
                <a:cs typeface="Cordia New" pitchFamily="34" charset="-34"/>
              </a:rPr>
              <a:t>behaviours</a:t>
            </a:r>
            <a:br>
              <a:rPr lang="zh-CN" altLang="en-US" sz="5400" dirty="0">
                <a:cs typeface="Cordia New" pitchFamily="34" charset="-34"/>
              </a:rPr>
            </a:br>
            <a:endParaRPr lang="en-US" dirty="0">
              <a:cs typeface="Cordia New" pitchFamily="34" charset="-34"/>
            </a:endParaRPr>
          </a:p>
        </p:txBody>
      </p:sp>
    </p:spTree>
    <p:extLst>
      <p:ext uri="{BB962C8B-B14F-4D97-AF65-F5344CB8AC3E}">
        <p14:creationId xmlns:p14="http://schemas.microsoft.com/office/powerpoint/2010/main" val="3287205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5"/>
          </p:nvPr>
        </p:nvSpPr>
        <p:spPr/>
        <p:txBody>
          <a:bodyPr/>
          <a:lstStyle/>
          <a:p>
            <a:pPr>
              <a:defRPr/>
            </a:pPr>
            <a:fld id="{DD4A9A2C-518F-4493-B10F-ED7A736864C6}" type="slidenum">
              <a:rPr lang="th-TH">
                <a:solidFill>
                  <a:prstClr val="black">
                    <a:tint val="75000"/>
                  </a:prstClr>
                </a:solidFill>
              </a:rPr>
              <a:pPr>
                <a:defRPr/>
              </a:pPr>
              <a:t>2</a:t>
            </a:fld>
            <a:endParaRPr lang="th-TH" dirty="0">
              <a:solidFill>
                <a:prstClr val="black">
                  <a:tint val="75000"/>
                </a:prstClr>
              </a:solidFill>
            </a:endParaRPr>
          </a:p>
        </p:txBody>
      </p:sp>
      <p:sp>
        <p:nvSpPr>
          <p:cNvPr id="23555" name="Subtitle 4"/>
          <p:cNvSpPr>
            <a:spLocks noGrp="1"/>
          </p:cNvSpPr>
          <p:nvPr>
            <p:ph type="subTitle" idx="1"/>
          </p:nvPr>
        </p:nvSpPr>
        <p:spPr bwMode="auto">
          <a:xfrm>
            <a:off x="527049" y="2276476"/>
            <a:ext cx="8077200" cy="3448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14" tIns="45564" rIns="91114" bIns="45564" numCol="1" anchor="t" anchorCtr="0" compatLnSpc="1">
            <a:prstTxWarp prst="textNoShape">
              <a:avLst/>
            </a:prstTxWarp>
            <a:normAutofit/>
          </a:bodyPr>
          <a:lstStyle/>
          <a:p>
            <a:pPr fontAlgn="base">
              <a:spcAft>
                <a:spcPct val="0"/>
              </a:spcAft>
            </a:pPr>
            <a:r>
              <a:rPr lang="en-US" dirty="0">
                <a:cs typeface="Cordia New" pitchFamily="34" charset="-34"/>
                <a:hlinkClick r:id="rId2" action="ppaction://hlinksldjump"/>
              </a:rPr>
              <a:t>Basic socio-demographic indicators</a:t>
            </a:r>
            <a:endParaRPr lang="en-US" dirty="0">
              <a:cs typeface="Cordia New" pitchFamily="34" charset="-34"/>
            </a:endParaRPr>
          </a:p>
          <a:p>
            <a:pPr fontAlgn="base">
              <a:spcAft>
                <a:spcPct val="0"/>
              </a:spcAft>
            </a:pPr>
            <a:r>
              <a:rPr lang="en-US" dirty="0">
                <a:cs typeface="Cordia New" pitchFamily="34" charset="-34"/>
                <a:hlinkClick r:id="rId3" action="ppaction://hlinksldjump"/>
              </a:rPr>
              <a:t>HIV prevalence and epidemiological status </a:t>
            </a:r>
            <a:endParaRPr lang="en-US" dirty="0">
              <a:cs typeface="Cordia New" pitchFamily="34" charset="-34"/>
            </a:endParaRPr>
          </a:p>
          <a:p>
            <a:pPr fontAlgn="base">
              <a:spcAft>
                <a:spcPct val="0"/>
              </a:spcAft>
            </a:pPr>
            <a:r>
              <a:rPr lang="en-US" dirty="0">
                <a:cs typeface="Cordia New" pitchFamily="34" charset="-34"/>
                <a:hlinkClick r:id="rId4" action="ppaction://hlinksldjump"/>
              </a:rPr>
              <a:t>Risk behaviors</a:t>
            </a:r>
            <a:endParaRPr lang="en-US" dirty="0">
              <a:cs typeface="Cordia New" pitchFamily="34" charset="-34"/>
            </a:endParaRPr>
          </a:p>
          <a:p>
            <a:pPr fontAlgn="base">
              <a:spcAft>
                <a:spcPct val="0"/>
              </a:spcAft>
            </a:pPr>
            <a:r>
              <a:rPr lang="en-US" dirty="0">
                <a:cs typeface="Cordia New" pitchFamily="34" charset="-34"/>
                <a:hlinkClick r:id="rId5" action="ppaction://hlinksldjump"/>
              </a:rPr>
              <a:t>Vulnerability and HIV knowledge</a:t>
            </a:r>
            <a:endParaRPr lang="en-US" dirty="0">
              <a:cs typeface="Cordia New" pitchFamily="34" charset="-34"/>
            </a:endParaRPr>
          </a:p>
          <a:p>
            <a:pPr fontAlgn="base">
              <a:spcAft>
                <a:spcPct val="0"/>
              </a:spcAft>
            </a:pPr>
            <a:r>
              <a:rPr lang="en-US" dirty="0">
                <a:cs typeface="Cordia New" pitchFamily="34" charset="-34"/>
                <a:hlinkClick r:id="rId6" action="ppaction://hlinksldjump"/>
              </a:rPr>
              <a:t>HIV expenditure </a:t>
            </a:r>
            <a:endParaRPr lang="en-US" dirty="0">
              <a:cs typeface="Cordia New" pitchFamily="34" charset="-34"/>
            </a:endParaRPr>
          </a:p>
          <a:p>
            <a:pPr fontAlgn="base">
              <a:spcAft>
                <a:spcPct val="0"/>
              </a:spcAft>
            </a:pPr>
            <a:r>
              <a:rPr lang="en-US" dirty="0">
                <a:cs typeface="Cordia New" pitchFamily="34" charset="-34"/>
                <a:hlinkClick r:id="rId7" action="ppaction://hlinksldjump"/>
              </a:rPr>
              <a:t>National response </a:t>
            </a:r>
            <a:endParaRPr lang="en-US" dirty="0">
              <a:cs typeface="Cordia New" pitchFamily="34" charset="-34"/>
            </a:endParaRPr>
          </a:p>
        </p:txBody>
      </p:sp>
      <p:sp>
        <p:nvSpPr>
          <p:cNvPr id="23556" name="Title 3"/>
          <p:cNvSpPr>
            <a:spLocks noGrp="1"/>
          </p:cNvSpPr>
          <p:nvPr>
            <p:ph type="title"/>
          </p:nvPr>
        </p:nvSpPr>
        <p:spPr bwMode="auto">
          <a:xfrm>
            <a:off x="228600" y="1571626"/>
            <a:ext cx="8402637" cy="503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14" tIns="45564" rIns="91114" bIns="45564" numCol="1" anchor="t" anchorCtr="0" compatLnSpc="1">
            <a:prstTxWarp prst="textNoShape">
              <a:avLst/>
            </a:prstTxWarp>
            <a:noAutofit/>
          </a:bodyPr>
          <a:lstStyle/>
          <a:p>
            <a:pPr eaLnBrk="1" hangingPunct="1"/>
            <a:r>
              <a:rPr lang="en-US" dirty="0">
                <a:cs typeface="Cordia New" pitchFamily="34" charset="-34"/>
              </a:rPr>
              <a:t>CONTENT</a:t>
            </a:r>
            <a:endParaRPr lang="th-TH" dirty="0"/>
          </a:p>
        </p:txBody>
      </p:sp>
    </p:spTree>
    <p:extLst>
      <p:ext uri="{BB962C8B-B14F-4D97-AF65-F5344CB8AC3E}">
        <p14:creationId xmlns:p14="http://schemas.microsoft.com/office/powerpoint/2010/main" val="6093339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248" y="1517960"/>
            <a:ext cx="11887201" cy="504000"/>
          </a:xfrm>
        </p:spPr>
        <p:txBody>
          <a:bodyPr/>
          <a:lstStyle/>
          <a:p>
            <a:r>
              <a:rPr lang="en-GB" dirty="0"/>
              <a:t>Proportion of key populations who reported condom use at last sex, 2007-2022</a:t>
            </a:r>
            <a:endParaRPr lang="en-US"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20</a:t>
            </a:fld>
            <a:endParaRPr lang="th-TH" dirty="0">
              <a:solidFill>
                <a:prstClr val="black">
                  <a:tint val="75000"/>
                </a:prstClr>
              </a:solidFill>
            </a:endParaRPr>
          </a:p>
        </p:txBody>
      </p:sp>
      <p:sp>
        <p:nvSpPr>
          <p:cNvPr id="5" name="TextBox 1"/>
          <p:cNvSpPr txBox="1"/>
          <p:nvPr/>
        </p:nvSpPr>
        <p:spPr>
          <a:xfrm>
            <a:off x="19051" y="6288502"/>
            <a:ext cx="11201400" cy="504000"/>
          </a:xfrm>
          <a:prstGeom prst="rect">
            <a:avLst/>
          </a:prstGeom>
        </p:spPr>
        <p:txBody>
          <a:bodyPr wrap="square" lIns="91114" tIns="45564" rIns="91114" bIns="45564"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dirty="0">
                <a:solidFill>
                  <a:sysClr val="windowText" lastClr="000000"/>
                </a:solidFill>
                <a:latin typeface="Arial" pitchFamily="34" charset="0"/>
                <a:cs typeface="Arial" pitchFamily="34" charset="0"/>
              </a:rPr>
              <a:t>Source: Prepared by </a:t>
            </a:r>
            <a:r>
              <a:rPr lang="en-US" sz="800" dirty="0">
                <a:solidFill>
                  <a:sysClr val="windowText" lastClr="000000"/>
                </a:solidFill>
                <a:latin typeface="Arial" pitchFamily="34" charset="0"/>
                <a:cs typeface="Arial" pitchFamily="34" charset="0"/>
                <a:hlinkClick r:id="rId2"/>
              </a:rPr>
              <a:t>www.aidsdatahub.org</a:t>
            </a:r>
            <a:r>
              <a:rPr lang="en-US" sz="800" dirty="0">
                <a:solidFill>
                  <a:sysClr val="windowText" lastClr="000000"/>
                </a:solidFill>
                <a:latin typeface="Arial" pitchFamily="34" charset="0"/>
                <a:cs typeface="Arial" pitchFamily="34" charset="0"/>
              </a:rPr>
              <a:t> based on 1) National Committee for the Control of AIDS Lao PDR. (2012). Lao PDR Global AIDS Response Progress Report, 2012, 2) </a:t>
            </a:r>
            <a:r>
              <a:rPr lang="en-US" sz="800" dirty="0" err="1">
                <a:latin typeface="Arial" pitchFamily="34" charset="0"/>
                <a:cs typeface="Arial" pitchFamily="34" charset="0"/>
              </a:rPr>
              <a:t>Phimphachanh</a:t>
            </a:r>
            <a:r>
              <a:rPr lang="en-US" sz="800" dirty="0">
                <a:latin typeface="Arial" pitchFamily="34" charset="0"/>
                <a:cs typeface="Arial" pitchFamily="34" charset="0"/>
              </a:rPr>
              <a:t>, C. (2010). Rapid Assessment and Response to Drug Use and Injecting Drug use in </a:t>
            </a:r>
            <a:r>
              <a:rPr lang="en-US" sz="800" dirty="0" err="1">
                <a:latin typeface="Arial" pitchFamily="34" charset="0"/>
                <a:cs typeface="Arial" pitchFamily="34" charset="0"/>
              </a:rPr>
              <a:t>Huapganh</a:t>
            </a:r>
            <a:r>
              <a:rPr lang="en-US" sz="800" dirty="0">
                <a:latin typeface="Arial" pitchFamily="34" charset="0"/>
                <a:cs typeface="Arial" pitchFamily="34" charset="0"/>
              </a:rPr>
              <a:t> and </a:t>
            </a:r>
            <a:r>
              <a:rPr lang="en-US" sz="800" dirty="0" err="1">
                <a:latin typeface="Arial" pitchFamily="34" charset="0"/>
                <a:cs typeface="Arial" pitchFamily="34" charset="0"/>
              </a:rPr>
              <a:t>Phongsaly</a:t>
            </a:r>
            <a:r>
              <a:rPr lang="en-US" sz="800" dirty="0">
                <a:latin typeface="Arial" pitchFamily="34" charset="0"/>
                <a:cs typeface="Arial" pitchFamily="34" charset="0"/>
              </a:rPr>
              <a:t> Provinces, Lao PDR. PowerPoint presentation presented at the Data Analysis Workshop, Vientiane, Lao PDR</a:t>
            </a:r>
            <a:r>
              <a:rPr lang="en-US" sz="800" dirty="0">
                <a:solidFill>
                  <a:sysClr val="windowText" lastClr="000000"/>
                </a:solidFill>
                <a:latin typeface="Arial" pitchFamily="34" charset="0"/>
                <a:cs typeface="Arial" pitchFamily="34" charset="0"/>
              </a:rPr>
              <a:t>, and </a:t>
            </a:r>
            <a:r>
              <a:rPr lang="en-GB" sz="800" dirty="0" err="1">
                <a:solidFill>
                  <a:prstClr val="black"/>
                </a:solidFill>
                <a:latin typeface="Arial" pitchFamily="34" charset="0"/>
                <a:ea typeface="SimSun" pitchFamily="2" charset="-122"/>
                <a:cs typeface="Arial" pitchFamily="34" charset="0"/>
              </a:rPr>
              <a:t>Center</a:t>
            </a:r>
            <a:r>
              <a:rPr lang="en-GB" sz="800" dirty="0">
                <a:solidFill>
                  <a:prstClr val="black"/>
                </a:solidFill>
                <a:latin typeface="Arial" pitchFamily="34" charset="0"/>
                <a:ea typeface="SimSun" pitchFamily="2" charset="-122"/>
                <a:cs typeface="Arial" pitchFamily="34" charset="0"/>
              </a:rPr>
              <a:t> for HIV/AIDS/STI Lao PDR, </a:t>
            </a:r>
            <a:r>
              <a:rPr lang="en-US" sz="800" dirty="0">
                <a:solidFill>
                  <a:prstClr val="black"/>
                </a:solidFill>
                <a:latin typeface="Arial" pitchFamily="34" charset="0"/>
                <a:ea typeface="SimSun" pitchFamily="2" charset="-122"/>
                <a:cs typeface="Arial" pitchFamily="34" charset="0"/>
              </a:rPr>
              <a:t>USAID, Global Fund; 3) PSI (2012). Power Point Presentation at Consensus Meeting: Results of Second Round HIV/STI Prevalence and Behavioral Tracking Survey among Male-to-Female Transgender in Vientiane Capital and </a:t>
            </a:r>
            <a:r>
              <a:rPr lang="en-US" sz="800" dirty="0" err="1">
                <a:solidFill>
                  <a:prstClr val="black"/>
                </a:solidFill>
                <a:latin typeface="Arial" pitchFamily="34" charset="0"/>
                <a:ea typeface="SimSun" pitchFamily="2" charset="-122"/>
                <a:cs typeface="Arial" pitchFamily="34" charset="0"/>
              </a:rPr>
              <a:t>Savannakhet</a:t>
            </a:r>
            <a:r>
              <a:rPr lang="en-US" sz="800" dirty="0">
                <a:solidFill>
                  <a:prstClr val="black"/>
                </a:solidFill>
                <a:latin typeface="Arial" pitchFamily="34" charset="0"/>
                <a:ea typeface="SimSun" pitchFamily="2" charset="-122"/>
                <a:cs typeface="Arial" pitchFamily="34" charset="0"/>
              </a:rPr>
              <a:t> Lao PDR, 2012; and 4) </a:t>
            </a:r>
            <a:r>
              <a:rPr lang="en-GB" sz="800" dirty="0">
                <a:solidFill>
                  <a:prstClr val="black"/>
                </a:solidFill>
                <a:latin typeface="Arial" pitchFamily="34" charset="0"/>
                <a:ea typeface="SimSun" pitchFamily="2" charset="-122"/>
                <a:cs typeface="Arial" pitchFamily="34" charset="0"/>
              </a:rPr>
              <a:t>Global AIDS Monitoring (GAM)</a:t>
            </a:r>
          </a:p>
          <a:p>
            <a:endParaRPr lang="en-US" sz="800" dirty="0">
              <a:solidFill>
                <a:sysClr val="windowText" lastClr="000000"/>
              </a:solidFill>
              <a:latin typeface="Arial" pitchFamily="34" charset="0"/>
              <a:cs typeface="Arial" pitchFamily="34" charset="0"/>
            </a:endParaRPr>
          </a:p>
        </p:txBody>
      </p:sp>
      <p:graphicFrame>
        <p:nvGraphicFramePr>
          <p:cNvPr id="7" name="Chart 6"/>
          <p:cNvGraphicFramePr>
            <a:graphicFrameLocks noGrp="1"/>
          </p:cNvGraphicFramePr>
          <p:nvPr>
            <p:extLst>
              <p:ext uri="{D42A27DB-BD31-4B8C-83A1-F6EECF244321}">
                <p14:modId xmlns:p14="http://schemas.microsoft.com/office/powerpoint/2010/main" val="3271965739"/>
              </p:ext>
            </p:extLst>
          </p:nvPr>
        </p:nvGraphicFramePr>
        <p:xfrm>
          <a:off x="533400" y="2057400"/>
          <a:ext cx="10924952" cy="41433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842831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35E26-EC80-44A4-999C-9DBE34076048}"/>
              </a:ext>
            </a:extLst>
          </p:cNvPr>
          <p:cNvSpPr>
            <a:spLocks noGrp="1"/>
          </p:cNvSpPr>
          <p:nvPr>
            <p:ph type="title"/>
          </p:nvPr>
        </p:nvSpPr>
        <p:spPr>
          <a:xfrm>
            <a:off x="226477" y="1524000"/>
            <a:ext cx="11203563" cy="504000"/>
          </a:xfrm>
        </p:spPr>
        <p:txBody>
          <a:bodyPr lIns="91114" tIns="45564" rIns="91114" bIns="45564">
            <a:noAutofit/>
          </a:bodyPr>
          <a:lstStyle/>
          <a:p>
            <a:pPr eaLnBrk="0" fontAlgn="base" hangingPunct="0">
              <a:spcAft>
                <a:spcPct val="0"/>
              </a:spcAft>
            </a:pPr>
            <a:r>
              <a:rPr lang="en-US" sz="2400" b="1" dirty="0">
                <a:solidFill>
                  <a:srgbClr val="C00000"/>
                </a:solidFill>
                <a:latin typeface="Arial" charset="0"/>
                <a:ea typeface="ＭＳ Ｐゴシック" charset="0"/>
                <a:cs typeface="Cordia New" charset="0"/>
              </a:rPr>
              <a:t>Frequency of condom use with casual male sex partners in past 12 months and past three months among MSM, 2020</a:t>
            </a:r>
          </a:p>
        </p:txBody>
      </p:sp>
      <p:graphicFrame>
        <p:nvGraphicFramePr>
          <p:cNvPr id="4" name="Content Placeholder 3">
            <a:extLst>
              <a:ext uri="{FF2B5EF4-FFF2-40B4-BE49-F238E27FC236}">
                <a16:creationId xmlns:a16="http://schemas.microsoft.com/office/drawing/2014/main" id="{6F51A05E-9B78-40FF-A73A-C1C3FB38A7B4}"/>
              </a:ext>
            </a:extLst>
          </p:cNvPr>
          <p:cNvGraphicFramePr>
            <a:graphicFrameLocks noGrp="1"/>
          </p:cNvGraphicFramePr>
          <p:nvPr>
            <p:ph idx="4294967295"/>
            <p:extLst>
              <p:ext uri="{D42A27DB-BD31-4B8C-83A1-F6EECF244321}">
                <p14:modId xmlns:p14="http://schemas.microsoft.com/office/powerpoint/2010/main" val="2114552787"/>
              </p:ext>
            </p:extLst>
          </p:nvPr>
        </p:nvGraphicFramePr>
        <p:xfrm>
          <a:off x="196850" y="2438400"/>
          <a:ext cx="11537950" cy="4149725"/>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a:extLst>
              <a:ext uri="{FF2B5EF4-FFF2-40B4-BE49-F238E27FC236}">
                <a16:creationId xmlns:a16="http://schemas.microsoft.com/office/drawing/2014/main" id="{F383EA7E-5849-822C-530E-A9C7205ED0B3}"/>
              </a:ext>
            </a:extLst>
          </p:cNvPr>
          <p:cNvSpPr/>
          <p:nvPr/>
        </p:nvSpPr>
        <p:spPr>
          <a:xfrm>
            <a:off x="29852" y="6400859"/>
            <a:ext cx="11125200" cy="369017"/>
          </a:xfrm>
          <a:prstGeom prst="rect">
            <a:avLst/>
          </a:prstGeom>
        </p:spPr>
        <p:txBody>
          <a:bodyPr wrap="square" lIns="91114" tIns="45564" rIns="91114" bIns="45564">
            <a:spAutoFit/>
          </a:bodyPr>
          <a:lstStyle/>
          <a:p>
            <a:r>
              <a:rPr lang="en-US" sz="900" dirty="0">
                <a:latin typeface="Arial" pitchFamily="34" charset="0"/>
                <a:cs typeface="Arial" pitchFamily="34" charset="0"/>
              </a:rPr>
              <a:t>Source: Prepared by </a:t>
            </a:r>
            <a:r>
              <a:rPr lang="en-US" sz="900" dirty="0">
                <a:latin typeface="Arial" pitchFamily="34" charset="0"/>
                <a:cs typeface="Arial" pitchFamily="34" charset="0"/>
                <a:hlinkClick r:id="rId3"/>
              </a:rPr>
              <a:t>www.aidsdatahub.org</a:t>
            </a:r>
            <a:r>
              <a:rPr lang="en-US" sz="900" dirty="0">
                <a:latin typeface="Arial" pitchFamily="34" charset="0"/>
                <a:cs typeface="Arial" pitchFamily="34" charset="0"/>
              </a:rPr>
              <a:t> based on Lao People’s Democratic Republic, Ministry of Health, Center for HIV/AIDS/STI (CHAS). Integrated Biological and Behavioral Survey among Female Sex Workers and Men Who Have Sex With Men in Lao PDR, 2020</a:t>
            </a:r>
          </a:p>
        </p:txBody>
      </p:sp>
    </p:spTree>
    <p:extLst>
      <p:ext uri="{BB962C8B-B14F-4D97-AF65-F5344CB8AC3E}">
        <p14:creationId xmlns:p14="http://schemas.microsoft.com/office/powerpoint/2010/main" val="34252162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880A5-F9EA-45F7-AEAB-B7F8CDCEA2F2}"/>
              </a:ext>
            </a:extLst>
          </p:cNvPr>
          <p:cNvSpPr>
            <a:spLocks noGrp="1"/>
          </p:cNvSpPr>
          <p:nvPr>
            <p:ph type="title"/>
          </p:nvPr>
        </p:nvSpPr>
        <p:spPr>
          <a:xfrm>
            <a:off x="226477" y="1524000"/>
            <a:ext cx="11203563" cy="866788"/>
          </a:xfrm>
        </p:spPr>
        <p:txBody>
          <a:bodyPr lIns="91114" tIns="45564" rIns="91114" bIns="45564">
            <a:noAutofit/>
          </a:bodyPr>
          <a:lstStyle/>
          <a:p>
            <a:r>
              <a:rPr lang="en-US" dirty="0">
                <a:latin typeface="Arial" charset="0"/>
                <a:ea typeface="ＭＳ Ｐゴシック" charset="0"/>
                <a:cs typeface="Cordia New" charset="0"/>
              </a:rPr>
              <a:t>Frequency of condom use with male sex worker in past 12 months and past three months among MSM, 2020</a:t>
            </a:r>
          </a:p>
        </p:txBody>
      </p:sp>
      <p:graphicFrame>
        <p:nvGraphicFramePr>
          <p:cNvPr id="4" name="Content Placeholder 3">
            <a:extLst>
              <a:ext uri="{FF2B5EF4-FFF2-40B4-BE49-F238E27FC236}">
                <a16:creationId xmlns:a16="http://schemas.microsoft.com/office/drawing/2014/main" id="{0FA9A912-3314-4682-B13F-4C82C5980DF2}"/>
              </a:ext>
            </a:extLst>
          </p:cNvPr>
          <p:cNvGraphicFramePr>
            <a:graphicFrameLocks noGrp="1"/>
          </p:cNvGraphicFramePr>
          <p:nvPr>
            <p:ph idx="4294967295"/>
            <p:extLst>
              <p:ext uri="{D42A27DB-BD31-4B8C-83A1-F6EECF244321}">
                <p14:modId xmlns:p14="http://schemas.microsoft.com/office/powerpoint/2010/main" val="389107544"/>
              </p:ext>
            </p:extLst>
          </p:nvPr>
        </p:nvGraphicFramePr>
        <p:xfrm>
          <a:off x="152400" y="2577294"/>
          <a:ext cx="11734800" cy="3779838"/>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a:extLst>
              <a:ext uri="{FF2B5EF4-FFF2-40B4-BE49-F238E27FC236}">
                <a16:creationId xmlns:a16="http://schemas.microsoft.com/office/drawing/2014/main" id="{C0FA1C94-3159-0BBF-A0CB-3F7184B5E96D}"/>
              </a:ext>
            </a:extLst>
          </p:cNvPr>
          <p:cNvSpPr/>
          <p:nvPr/>
        </p:nvSpPr>
        <p:spPr>
          <a:xfrm>
            <a:off x="29852" y="6400859"/>
            <a:ext cx="11125200" cy="369017"/>
          </a:xfrm>
          <a:prstGeom prst="rect">
            <a:avLst/>
          </a:prstGeom>
        </p:spPr>
        <p:txBody>
          <a:bodyPr wrap="square" lIns="91114" tIns="45564" rIns="91114" bIns="45564">
            <a:spAutoFit/>
          </a:bodyPr>
          <a:lstStyle/>
          <a:p>
            <a:r>
              <a:rPr lang="en-US" sz="900" dirty="0">
                <a:latin typeface="Arial" pitchFamily="34" charset="0"/>
                <a:cs typeface="Arial" pitchFamily="34" charset="0"/>
              </a:rPr>
              <a:t>Source: Prepared by </a:t>
            </a:r>
            <a:r>
              <a:rPr lang="en-US" sz="900" dirty="0">
                <a:latin typeface="Arial" pitchFamily="34" charset="0"/>
                <a:cs typeface="Arial" pitchFamily="34" charset="0"/>
                <a:hlinkClick r:id="rId3"/>
              </a:rPr>
              <a:t>www.aidsdatahub.org</a:t>
            </a:r>
            <a:r>
              <a:rPr lang="en-US" sz="900" dirty="0">
                <a:latin typeface="Arial" pitchFamily="34" charset="0"/>
                <a:cs typeface="Arial" pitchFamily="34" charset="0"/>
              </a:rPr>
              <a:t> based on Lao People’s Democratic Republic, Ministry of Health, Center for HIV/AIDS/STI (CHAS). Integrated Biological and Behavioral Survey among Female Sex Workers and Men Who Have Sex With Men in Lao PDR, 2020</a:t>
            </a:r>
          </a:p>
        </p:txBody>
      </p:sp>
    </p:spTree>
    <p:extLst>
      <p:ext uri="{BB962C8B-B14F-4D97-AF65-F5344CB8AC3E}">
        <p14:creationId xmlns:p14="http://schemas.microsoft.com/office/powerpoint/2010/main" val="3418536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E56A2-6776-4C69-816E-9D90987689F3}"/>
              </a:ext>
            </a:extLst>
          </p:cNvPr>
          <p:cNvSpPr>
            <a:spLocks noGrp="1"/>
          </p:cNvSpPr>
          <p:nvPr>
            <p:ph type="title"/>
          </p:nvPr>
        </p:nvSpPr>
        <p:spPr>
          <a:xfrm>
            <a:off x="198125" y="1521996"/>
            <a:ext cx="11203563" cy="504000"/>
          </a:xfrm>
        </p:spPr>
        <p:txBody>
          <a:bodyPr lIns="91114" tIns="45564" rIns="91114" bIns="45564">
            <a:noAutofit/>
          </a:bodyPr>
          <a:lstStyle/>
          <a:p>
            <a:r>
              <a:rPr lang="en-US" dirty="0"/>
              <a:t>Frequency of condom use with paying male sex partners in past 12 months and past three months among MSM, 2020</a:t>
            </a:r>
          </a:p>
        </p:txBody>
      </p:sp>
      <p:graphicFrame>
        <p:nvGraphicFramePr>
          <p:cNvPr id="4" name="Content Placeholder 3">
            <a:extLst>
              <a:ext uri="{FF2B5EF4-FFF2-40B4-BE49-F238E27FC236}">
                <a16:creationId xmlns:a16="http://schemas.microsoft.com/office/drawing/2014/main" id="{D19D8A5E-CE19-4E5C-B6B6-FF0BB8C21D31}"/>
              </a:ext>
            </a:extLst>
          </p:cNvPr>
          <p:cNvGraphicFramePr>
            <a:graphicFrameLocks noGrp="1"/>
          </p:cNvGraphicFramePr>
          <p:nvPr>
            <p:ph idx="4294967295"/>
            <p:extLst>
              <p:ext uri="{D42A27DB-BD31-4B8C-83A1-F6EECF244321}">
                <p14:modId xmlns:p14="http://schemas.microsoft.com/office/powerpoint/2010/main" val="2308608408"/>
              </p:ext>
            </p:extLst>
          </p:nvPr>
        </p:nvGraphicFramePr>
        <p:xfrm>
          <a:off x="304800" y="2514600"/>
          <a:ext cx="11576050" cy="3886200"/>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a:extLst>
              <a:ext uri="{FF2B5EF4-FFF2-40B4-BE49-F238E27FC236}">
                <a16:creationId xmlns:a16="http://schemas.microsoft.com/office/drawing/2014/main" id="{16E43DAC-2106-B58E-8484-C01D0557297E}"/>
              </a:ext>
            </a:extLst>
          </p:cNvPr>
          <p:cNvSpPr/>
          <p:nvPr/>
        </p:nvSpPr>
        <p:spPr>
          <a:xfrm>
            <a:off x="29852" y="6400859"/>
            <a:ext cx="11125200" cy="369017"/>
          </a:xfrm>
          <a:prstGeom prst="rect">
            <a:avLst/>
          </a:prstGeom>
        </p:spPr>
        <p:txBody>
          <a:bodyPr wrap="square" lIns="91114" tIns="45564" rIns="91114" bIns="45564">
            <a:spAutoFit/>
          </a:bodyPr>
          <a:lstStyle/>
          <a:p>
            <a:r>
              <a:rPr lang="en-US" sz="900" dirty="0">
                <a:latin typeface="Arial" pitchFamily="34" charset="0"/>
                <a:cs typeface="Arial" pitchFamily="34" charset="0"/>
              </a:rPr>
              <a:t>Source: Prepared by </a:t>
            </a:r>
            <a:r>
              <a:rPr lang="en-US" sz="900" dirty="0">
                <a:latin typeface="Arial" pitchFamily="34" charset="0"/>
                <a:cs typeface="Arial" pitchFamily="34" charset="0"/>
                <a:hlinkClick r:id="rId3"/>
              </a:rPr>
              <a:t>www.aidsdatahub.org</a:t>
            </a:r>
            <a:r>
              <a:rPr lang="en-US" sz="900" dirty="0">
                <a:latin typeface="Arial" pitchFamily="34" charset="0"/>
                <a:cs typeface="Arial" pitchFamily="34" charset="0"/>
              </a:rPr>
              <a:t> based on Lao People’s Democratic Republic, Ministry of Health, Center for HIV/AIDS/STI (CHAS). Integrated Biological and Behavioral Survey among Female Sex Workers and Men Who Have Sex With Men in Lao PDR, 2020</a:t>
            </a:r>
          </a:p>
        </p:txBody>
      </p:sp>
    </p:spTree>
    <p:extLst>
      <p:ext uri="{BB962C8B-B14F-4D97-AF65-F5344CB8AC3E}">
        <p14:creationId xmlns:p14="http://schemas.microsoft.com/office/powerpoint/2010/main" val="2051550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72F8F-A04A-4C0F-876D-394C1C930860}"/>
              </a:ext>
            </a:extLst>
          </p:cNvPr>
          <p:cNvSpPr>
            <a:spLocks noGrp="1"/>
          </p:cNvSpPr>
          <p:nvPr>
            <p:ph type="title"/>
          </p:nvPr>
        </p:nvSpPr>
        <p:spPr>
          <a:xfrm>
            <a:off x="193160" y="1524000"/>
            <a:ext cx="11203563" cy="504000"/>
          </a:xfrm>
        </p:spPr>
        <p:txBody>
          <a:bodyPr lIns="91114" tIns="45564" rIns="91114" bIns="45564">
            <a:noAutofit/>
          </a:bodyPr>
          <a:lstStyle/>
          <a:p>
            <a:r>
              <a:rPr lang="en-US" dirty="0">
                <a:latin typeface="Arial" charset="0"/>
                <a:ea typeface="ＭＳ Ｐゴシック" charset="0"/>
                <a:cs typeface="Cordia New" charset="0"/>
              </a:rPr>
              <a:t>Frequency of condom use with regular male sex partners in past 12 months and past 3 months among MSM, 2020</a:t>
            </a:r>
          </a:p>
        </p:txBody>
      </p:sp>
      <p:graphicFrame>
        <p:nvGraphicFramePr>
          <p:cNvPr id="4" name="Content Placeholder 3">
            <a:extLst>
              <a:ext uri="{FF2B5EF4-FFF2-40B4-BE49-F238E27FC236}">
                <a16:creationId xmlns:a16="http://schemas.microsoft.com/office/drawing/2014/main" id="{B351F207-68CA-48B9-A3F1-6D9E0E71033A}"/>
              </a:ext>
            </a:extLst>
          </p:cNvPr>
          <p:cNvGraphicFramePr>
            <a:graphicFrameLocks noGrp="1"/>
          </p:cNvGraphicFramePr>
          <p:nvPr>
            <p:ph idx="4294967295"/>
            <p:extLst>
              <p:ext uri="{D42A27DB-BD31-4B8C-83A1-F6EECF244321}">
                <p14:modId xmlns:p14="http://schemas.microsoft.com/office/powerpoint/2010/main" val="260321935"/>
              </p:ext>
            </p:extLst>
          </p:nvPr>
        </p:nvGraphicFramePr>
        <p:xfrm>
          <a:off x="263525" y="2590800"/>
          <a:ext cx="11776075" cy="3649662"/>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a:extLst>
              <a:ext uri="{FF2B5EF4-FFF2-40B4-BE49-F238E27FC236}">
                <a16:creationId xmlns:a16="http://schemas.microsoft.com/office/drawing/2014/main" id="{8D1D1A7D-7053-C0B5-6641-5D21387D8694}"/>
              </a:ext>
            </a:extLst>
          </p:cNvPr>
          <p:cNvSpPr/>
          <p:nvPr/>
        </p:nvSpPr>
        <p:spPr>
          <a:xfrm>
            <a:off x="29852" y="6400859"/>
            <a:ext cx="11125200" cy="369017"/>
          </a:xfrm>
          <a:prstGeom prst="rect">
            <a:avLst/>
          </a:prstGeom>
        </p:spPr>
        <p:txBody>
          <a:bodyPr wrap="square" lIns="91114" tIns="45564" rIns="91114" bIns="45564">
            <a:spAutoFit/>
          </a:bodyPr>
          <a:lstStyle/>
          <a:p>
            <a:r>
              <a:rPr lang="en-US" sz="900" dirty="0">
                <a:latin typeface="Arial" pitchFamily="34" charset="0"/>
                <a:cs typeface="Arial" pitchFamily="34" charset="0"/>
              </a:rPr>
              <a:t>Source: Prepared by </a:t>
            </a:r>
            <a:r>
              <a:rPr lang="en-US" sz="900" dirty="0">
                <a:latin typeface="Arial" pitchFamily="34" charset="0"/>
                <a:cs typeface="Arial" pitchFamily="34" charset="0"/>
                <a:hlinkClick r:id="rId3"/>
              </a:rPr>
              <a:t>www.aidsdatahub.org</a:t>
            </a:r>
            <a:r>
              <a:rPr lang="en-US" sz="900" dirty="0">
                <a:latin typeface="Arial" pitchFamily="34" charset="0"/>
                <a:cs typeface="Arial" pitchFamily="34" charset="0"/>
              </a:rPr>
              <a:t> based on Lao People’s Democratic Republic, Ministry of Health, Center for HIV/AIDS/STI (CHAS). Integrated Biological and Behavioral Survey among Female Sex Workers and Men Who Have Sex With Men in Lao PDR, 2020</a:t>
            </a:r>
          </a:p>
        </p:txBody>
      </p:sp>
    </p:spTree>
    <p:extLst>
      <p:ext uri="{BB962C8B-B14F-4D97-AF65-F5344CB8AC3E}">
        <p14:creationId xmlns:p14="http://schemas.microsoft.com/office/powerpoint/2010/main" val="25904046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1E7B2-E369-4861-9D96-FD370ECCF3D1}"/>
              </a:ext>
            </a:extLst>
          </p:cNvPr>
          <p:cNvSpPr>
            <a:spLocks noGrp="1"/>
          </p:cNvSpPr>
          <p:nvPr>
            <p:ph type="title"/>
          </p:nvPr>
        </p:nvSpPr>
        <p:spPr>
          <a:xfrm>
            <a:off x="193160" y="1516912"/>
            <a:ext cx="11963400" cy="790588"/>
          </a:xfrm>
        </p:spPr>
        <p:txBody>
          <a:bodyPr lIns="91114" tIns="45564" rIns="91114" bIns="45564">
            <a:noAutofit/>
          </a:bodyPr>
          <a:lstStyle/>
          <a:p>
            <a:r>
              <a:rPr lang="en-US" dirty="0"/>
              <a:t>Proportion of surveyed men who have sex with men by age group and geographic location, 2020</a:t>
            </a:r>
          </a:p>
        </p:txBody>
      </p:sp>
      <p:graphicFrame>
        <p:nvGraphicFramePr>
          <p:cNvPr id="4" name="Content Placeholder 3">
            <a:extLst>
              <a:ext uri="{FF2B5EF4-FFF2-40B4-BE49-F238E27FC236}">
                <a16:creationId xmlns:a16="http://schemas.microsoft.com/office/drawing/2014/main" id="{4F0B2159-CCE0-4193-9547-E530508E381E}"/>
              </a:ext>
            </a:extLst>
          </p:cNvPr>
          <p:cNvGraphicFramePr>
            <a:graphicFrameLocks noGrp="1"/>
          </p:cNvGraphicFramePr>
          <p:nvPr>
            <p:ph idx="4294967295"/>
            <p:extLst>
              <p:ext uri="{D42A27DB-BD31-4B8C-83A1-F6EECF244321}">
                <p14:modId xmlns:p14="http://schemas.microsoft.com/office/powerpoint/2010/main" val="3696141480"/>
              </p:ext>
            </p:extLst>
          </p:nvPr>
        </p:nvGraphicFramePr>
        <p:xfrm>
          <a:off x="609600" y="2514601"/>
          <a:ext cx="10668000" cy="3657600"/>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a:extLst>
              <a:ext uri="{FF2B5EF4-FFF2-40B4-BE49-F238E27FC236}">
                <a16:creationId xmlns:a16="http://schemas.microsoft.com/office/drawing/2014/main" id="{780A8DB5-926B-94CA-63B6-30272E6E1E2E}"/>
              </a:ext>
            </a:extLst>
          </p:cNvPr>
          <p:cNvSpPr/>
          <p:nvPr/>
        </p:nvSpPr>
        <p:spPr>
          <a:xfrm>
            <a:off x="29852" y="6400859"/>
            <a:ext cx="11125200" cy="369017"/>
          </a:xfrm>
          <a:prstGeom prst="rect">
            <a:avLst/>
          </a:prstGeom>
        </p:spPr>
        <p:txBody>
          <a:bodyPr wrap="square" lIns="91114" tIns="45564" rIns="91114" bIns="45564">
            <a:spAutoFit/>
          </a:bodyPr>
          <a:lstStyle/>
          <a:p>
            <a:r>
              <a:rPr lang="en-US" sz="900" dirty="0">
                <a:latin typeface="Arial" pitchFamily="34" charset="0"/>
                <a:cs typeface="Arial" pitchFamily="34" charset="0"/>
              </a:rPr>
              <a:t>Source: Prepared by </a:t>
            </a:r>
            <a:r>
              <a:rPr lang="en-US" sz="900" dirty="0">
                <a:latin typeface="Arial" pitchFamily="34" charset="0"/>
                <a:cs typeface="Arial" pitchFamily="34" charset="0"/>
                <a:hlinkClick r:id="rId3"/>
              </a:rPr>
              <a:t>www.aidsdatahub.org</a:t>
            </a:r>
            <a:r>
              <a:rPr lang="en-US" sz="900" dirty="0">
                <a:latin typeface="Arial" pitchFamily="34" charset="0"/>
                <a:cs typeface="Arial" pitchFamily="34" charset="0"/>
              </a:rPr>
              <a:t> based on Lao People’s Democratic Republic, Ministry of Health, Center for HIV/AIDS/STI (CHAS). Integrated Biological and Behavioral Survey among Female Sex Workers and Men Who Have Sex With Men in Lao PDR, 2020</a:t>
            </a:r>
          </a:p>
        </p:txBody>
      </p:sp>
    </p:spTree>
    <p:extLst>
      <p:ext uri="{BB962C8B-B14F-4D97-AF65-F5344CB8AC3E}">
        <p14:creationId xmlns:p14="http://schemas.microsoft.com/office/powerpoint/2010/main" val="19588311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282EA-456E-4CC4-A23C-3A1A5BBAA279}"/>
              </a:ext>
            </a:extLst>
          </p:cNvPr>
          <p:cNvSpPr>
            <a:spLocks noGrp="1"/>
          </p:cNvSpPr>
          <p:nvPr>
            <p:ph type="title"/>
          </p:nvPr>
        </p:nvSpPr>
        <p:spPr>
          <a:xfrm>
            <a:off x="228249" y="1524000"/>
            <a:ext cx="11203563" cy="504000"/>
          </a:xfrm>
        </p:spPr>
        <p:txBody>
          <a:bodyPr lIns="91114" tIns="45564" rIns="91114" bIns="45564">
            <a:noAutofit/>
          </a:bodyPr>
          <a:lstStyle/>
          <a:p>
            <a:r>
              <a:rPr lang="en-US" dirty="0">
                <a:latin typeface="Arial" charset="0"/>
                <a:ea typeface="ＭＳ Ｐゴシック" charset="0"/>
                <a:cs typeface="Cordia New" charset="0"/>
              </a:rPr>
              <a:t>Proportion of condom use with most recent paid sexual partner among female sex workers, 2020</a:t>
            </a:r>
          </a:p>
        </p:txBody>
      </p:sp>
      <p:graphicFrame>
        <p:nvGraphicFramePr>
          <p:cNvPr id="4" name="Content Placeholder 3">
            <a:extLst>
              <a:ext uri="{FF2B5EF4-FFF2-40B4-BE49-F238E27FC236}">
                <a16:creationId xmlns:a16="http://schemas.microsoft.com/office/drawing/2014/main" id="{D5E55796-8941-417E-BEA6-0EEEF50557BC}"/>
              </a:ext>
            </a:extLst>
          </p:cNvPr>
          <p:cNvGraphicFramePr>
            <a:graphicFrameLocks noGrp="1"/>
          </p:cNvGraphicFramePr>
          <p:nvPr>
            <p:ph idx="4294967295"/>
            <p:extLst>
              <p:ext uri="{D42A27DB-BD31-4B8C-83A1-F6EECF244321}">
                <p14:modId xmlns:p14="http://schemas.microsoft.com/office/powerpoint/2010/main" val="347226919"/>
              </p:ext>
            </p:extLst>
          </p:nvPr>
        </p:nvGraphicFramePr>
        <p:xfrm>
          <a:off x="838200" y="2514600"/>
          <a:ext cx="10287001" cy="3795713"/>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a:extLst>
              <a:ext uri="{FF2B5EF4-FFF2-40B4-BE49-F238E27FC236}">
                <a16:creationId xmlns:a16="http://schemas.microsoft.com/office/drawing/2014/main" id="{2A1FBB00-8771-B890-B58F-747F03AB0343}"/>
              </a:ext>
            </a:extLst>
          </p:cNvPr>
          <p:cNvSpPr/>
          <p:nvPr/>
        </p:nvSpPr>
        <p:spPr>
          <a:xfrm>
            <a:off x="29852" y="6400859"/>
            <a:ext cx="11125200" cy="369017"/>
          </a:xfrm>
          <a:prstGeom prst="rect">
            <a:avLst/>
          </a:prstGeom>
        </p:spPr>
        <p:txBody>
          <a:bodyPr wrap="square" lIns="91114" tIns="45564" rIns="91114" bIns="45564">
            <a:spAutoFit/>
          </a:bodyPr>
          <a:lstStyle/>
          <a:p>
            <a:r>
              <a:rPr lang="en-US" sz="900" dirty="0">
                <a:latin typeface="Arial" pitchFamily="34" charset="0"/>
                <a:cs typeface="Arial" pitchFamily="34" charset="0"/>
              </a:rPr>
              <a:t>Source: Prepared by </a:t>
            </a:r>
            <a:r>
              <a:rPr lang="en-US" sz="900" dirty="0">
                <a:latin typeface="Arial" pitchFamily="34" charset="0"/>
                <a:cs typeface="Arial" pitchFamily="34" charset="0"/>
                <a:hlinkClick r:id="rId3"/>
              </a:rPr>
              <a:t>www.aidsdatahub.org</a:t>
            </a:r>
            <a:r>
              <a:rPr lang="en-US" sz="900" dirty="0">
                <a:latin typeface="Arial" pitchFamily="34" charset="0"/>
                <a:cs typeface="Arial" pitchFamily="34" charset="0"/>
              </a:rPr>
              <a:t> based on Lao People’s Democratic Republic, Ministry of Health, Center for HIV/AIDS/STI (CHAS). Integrated Biological and Behavioral Survey among Female Sex Workers and Men Who Have Sex With Men in Lao PDR, 2020</a:t>
            </a:r>
          </a:p>
        </p:txBody>
      </p:sp>
    </p:spTree>
    <p:extLst>
      <p:ext uri="{BB962C8B-B14F-4D97-AF65-F5344CB8AC3E}">
        <p14:creationId xmlns:p14="http://schemas.microsoft.com/office/powerpoint/2010/main" val="26177124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532F0-B014-4C33-BCF2-C8687CC8BF8A}"/>
              </a:ext>
            </a:extLst>
          </p:cNvPr>
          <p:cNvSpPr>
            <a:spLocks noGrp="1"/>
          </p:cNvSpPr>
          <p:nvPr>
            <p:ph type="title"/>
          </p:nvPr>
        </p:nvSpPr>
        <p:spPr>
          <a:xfrm>
            <a:off x="226477" y="1521996"/>
            <a:ext cx="12041723" cy="504000"/>
          </a:xfrm>
        </p:spPr>
        <p:txBody>
          <a:bodyPr lIns="91114" tIns="45564" rIns="91114" bIns="45564">
            <a:noAutofit/>
          </a:bodyPr>
          <a:lstStyle/>
          <a:p>
            <a:r>
              <a:rPr lang="en-US" dirty="0">
                <a:latin typeface="Arial" charset="0"/>
                <a:ea typeface="ＭＳ Ｐゴシック" charset="0"/>
                <a:cs typeface="Cordia New" charset="0"/>
              </a:rPr>
              <a:t>Proportion of surveyed female sex workers by age group and geographic location, 2020</a:t>
            </a:r>
          </a:p>
        </p:txBody>
      </p:sp>
      <p:graphicFrame>
        <p:nvGraphicFramePr>
          <p:cNvPr id="5" name="Chart 4">
            <a:extLst>
              <a:ext uri="{FF2B5EF4-FFF2-40B4-BE49-F238E27FC236}">
                <a16:creationId xmlns:a16="http://schemas.microsoft.com/office/drawing/2014/main" id="{1FD6770C-B191-406B-93BD-18D11A1D3769}"/>
              </a:ext>
            </a:extLst>
          </p:cNvPr>
          <p:cNvGraphicFramePr/>
          <p:nvPr>
            <p:extLst>
              <p:ext uri="{D42A27DB-BD31-4B8C-83A1-F6EECF244321}">
                <p14:modId xmlns:p14="http://schemas.microsoft.com/office/powerpoint/2010/main" val="2019877794"/>
              </p:ext>
            </p:extLst>
          </p:nvPr>
        </p:nvGraphicFramePr>
        <p:xfrm>
          <a:off x="1066800" y="2222502"/>
          <a:ext cx="9525001" cy="4254498"/>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a:extLst>
              <a:ext uri="{FF2B5EF4-FFF2-40B4-BE49-F238E27FC236}">
                <a16:creationId xmlns:a16="http://schemas.microsoft.com/office/drawing/2014/main" id="{4549AC89-8E3B-8A12-B833-79A0042E0C9D}"/>
              </a:ext>
            </a:extLst>
          </p:cNvPr>
          <p:cNvSpPr/>
          <p:nvPr/>
        </p:nvSpPr>
        <p:spPr>
          <a:xfrm>
            <a:off x="29852" y="6400859"/>
            <a:ext cx="11125200" cy="369017"/>
          </a:xfrm>
          <a:prstGeom prst="rect">
            <a:avLst/>
          </a:prstGeom>
        </p:spPr>
        <p:txBody>
          <a:bodyPr wrap="square" lIns="91114" tIns="45564" rIns="91114" bIns="45564">
            <a:spAutoFit/>
          </a:bodyPr>
          <a:lstStyle/>
          <a:p>
            <a:r>
              <a:rPr lang="en-US" sz="900" dirty="0">
                <a:latin typeface="Arial" pitchFamily="34" charset="0"/>
                <a:cs typeface="Arial" pitchFamily="34" charset="0"/>
              </a:rPr>
              <a:t>Source: Prepared by </a:t>
            </a:r>
            <a:r>
              <a:rPr lang="en-US" sz="900" dirty="0">
                <a:latin typeface="Arial" pitchFamily="34" charset="0"/>
                <a:cs typeface="Arial" pitchFamily="34" charset="0"/>
                <a:hlinkClick r:id="rId3"/>
              </a:rPr>
              <a:t>www.aidsdatahub.org</a:t>
            </a:r>
            <a:r>
              <a:rPr lang="en-US" sz="900" dirty="0">
                <a:latin typeface="Arial" pitchFamily="34" charset="0"/>
                <a:cs typeface="Arial" pitchFamily="34" charset="0"/>
              </a:rPr>
              <a:t> based on Lao People’s Democratic Republic, Ministry of Health, Center for HIV/AIDS/STI (CHAS). Integrated Biological and Behavioral Survey among Female Sex Workers and Men Who Have Sex With Men in Lao PDR, 2020</a:t>
            </a:r>
          </a:p>
        </p:txBody>
      </p:sp>
    </p:spTree>
    <p:extLst>
      <p:ext uri="{BB962C8B-B14F-4D97-AF65-F5344CB8AC3E}">
        <p14:creationId xmlns:p14="http://schemas.microsoft.com/office/powerpoint/2010/main" val="19068303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D9534-064E-40EA-A8E7-15DDE150FE4F}"/>
              </a:ext>
            </a:extLst>
          </p:cNvPr>
          <p:cNvSpPr>
            <a:spLocks noGrp="1"/>
          </p:cNvSpPr>
          <p:nvPr>
            <p:ph type="title"/>
          </p:nvPr>
        </p:nvSpPr>
        <p:spPr>
          <a:xfrm>
            <a:off x="226477" y="1524000"/>
            <a:ext cx="11203563" cy="504000"/>
          </a:xfrm>
        </p:spPr>
        <p:txBody>
          <a:bodyPr lIns="91114" tIns="45564" rIns="91114" bIns="45564">
            <a:noAutofit/>
          </a:bodyPr>
          <a:lstStyle/>
          <a:p>
            <a:r>
              <a:rPr lang="en-US" dirty="0">
                <a:latin typeface="Arial" charset="0"/>
                <a:ea typeface="ＭＳ Ｐゴシック" charset="0"/>
                <a:cs typeface="Cordia New" charset="0"/>
              </a:rPr>
              <a:t>Mean age at first sexual intercourse and first selling sex among female sex workers, 2020</a:t>
            </a:r>
          </a:p>
        </p:txBody>
      </p:sp>
      <p:graphicFrame>
        <p:nvGraphicFramePr>
          <p:cNvPr id="4" name="Content Placeholder 3">
            <a:extLst>
              <a:ext uri="{FF2B5EF4-FFF2-40B4-BE49-F238E27FC236}">
                <a16:creationId xmlns:a16="http://schemas.microsoft.com/office/drawing/2014/main" id="{4AFCD22C-2932-414F-BAD8-6FFC96C52544}"/>
              </a:ext>
            </a:extLst>
          </p:cNvPr>
          <p:cNvGraphicFramePr>
            <a:graphicFrameLocks noGrp="1"/>
          </p:cNvGraphicFramePr>
          <p:nvPr>
            <p:ph idx="4294967295"/>
            <p:extLst>
              <p:ext uri="{D42A27DB-BD31-4B8C-83A1-F6EECF244321}">
                <p14:modId xmlns:p14="http://schemas.microsoft.com/office/powerpoint/2010/main" val="839220515"/>
              </p:ext>
            </p:extLst>
          </p:nvPr>
        </p:nvGraphicFramePr>
        <p:xfrm>
          <a:off x="757783" y="2590800"/>
          <a:ext cx="10140950" cy="3687762"/>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a:extLst>
              <a:ext uri="{FF2B5EF4-FFF2-40B4-BE49-F238E27FC236}">
                <a16:creationId xmlns:a16="http://schemas.microsoft.com/office/drawing/2014/main" id="{0B5900A1-AF4B-2B1D-4791-AEB0CA090E0B}"/>
              </a:ext>
            </a:extLst>
          </p:cNvPr>
          <p:cNvSpPr/>
          <p:nvPr/>
        </p:nvSpPr>
        <p:spPr>
          <a:xfrm>
            <a:off x="29852" y="6400859"/>
            <a:ext cx="11125200" cy="369017"/>
          </a:xfrm>
          <a:prstGeom prst="rect">
            <a:avLst/>
          </a:prstGeom>
        </p:spPr>
        <p:txBody>
          <a:bodyPr wrap="square" lIns="91114" tIns="45564" rIns="91114" bIns="45564">
            <a:spAutoFit/>
          </a:bodyPr>
          <a:lstStyle/>
          <a:p>
            <a:r>
              <a:rPr lang="en-US" sz="900" dirty="0">
                <a:latin typeface="Arial" pitchFamily="34" charset="0"/>
                <a:cs typeface="Arial" pitchFamily="34" charset="0"/>
              </a:rPr>
              <a:t>Source: Prepared by </a:t>
            </a:r>
            <a:r>
              <a:rPr lang="en-US" sz="900" dirty="0">
                <a:latin typeface="Arial" pitchFamily="34" charset="0"/>
                <a:cs typeface="Arial" pitchFamily="34" charset="0"/>
                <a:hlinkClick r:id="rId3"/>
              </a:rPr>
              <a:t>www.aidsdatahub.org</a:t>
            </a:r>
            <a:r>
              <a:rPr lang="en-US" sz="900" dirty="0">
                <a:latin typeface="Arial" pitchFamily="34" charset="0"/>
                <a:cs typeface="Arial" pitchFamily="34" charset="0"/>
              </a:rPr>
              <a:t> based on Lao People’s Democratic Republic, Ministry of Health, Center for HIV/AIDS/STI (CHAS). Integrated Biological and Behavioral Survey among Female Sex Workers and Men Who Have Sex With Men in Lao PDR, 2020</a:t>
            </a:r>
          </a:p>
        </p:txBody>
      </p:sp>
    </p:spTree>
    <p:extLst>
      <p:ext uri="{BB962C8B-B14F-4D97-AF65-F5344CB8AC3E}">
        <p14:creationId xmlns:p14="http://schemas.microsoft.com/office/powerpoint/2010/main" val="13580327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bwMode="auto">
          <a:xfrm>
            <a:off x="228603" y="3352800"/>
            <a:ext cx="8115300"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14" tIns="45564" rIns="91114" bIns="45564" numCol="1" anchor="t" anchorCtr="0" compatLnSpc="1">
            <a:prstTxWarp prst="textNoShape">
              <a:avLst/>
            </a:prstTxWarp>
          </a:bodyPr>
          <a:lstStyle/>
          <a:p>
            <a:pPr eaLnBrk="1" hangingPunct="1"/>
            <a:r>
              <a:rPr lang="en-US" sz="5400" dirty="0">
                <a:cs typeface="Cordia New" pitchFamily="34" charset="-34"/>
              </a:rPr>
              <a:t>Vulnerability and </a:t>
            </a:r>
            <a:br>
              <a:rPr lang="en-US" sz="5400" dirty="0">
                <a:cs typeface="Cordia New" pitchFamily="34" charset="-34"/>
              </a:rPr>
            </a:br>
            <a:r>
              <a:rPr lang="en-US" sz="5400" dirty="0">
                <a:cs typeface="Cordia New" pitchFamily="34" charset="-34"/>
              </a:rPr>
              <a:t>HIV knowledge</a:t>
            </a:r>
            <a:endParaRPr lang="en-US" dirty="0">
              <a:cs typeface="Cordia New" pitchFamily="34" charset="-34"/>
            </a:endParaRPr>
          </a:p>
        </p:txBody>
      </p:sp>
    </p:spTree>
    <p:extLst>
      <p:ext uri="{BB962C8B-B14F-4D97-AF65-F5344CB8AC3E}">
        <p14:creationId xmlns:p14="http://schemas.microsoft.com/office/powerpoint/2010/main" val="12737216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itle 3"/>
          <p:cNvSpPr>
            <a:spLocks noGrp="1"/>
          </p:cNvSpPr>
          <p:nvPr>
            <p:ph type="title"/>
          </p:nvPr>
        </p:nvSpPr>
        <p:spPr bwMode="auto">
          <a:xfrm>
            <a:off x="228600" y="1571626"/>
            <a:ext cx="8402637" cy="503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14" tIns="45564" rIns="91114" bIns="45564" numCol="1" anchor="t" anchorCtr="0" compatLnSpc="1">
            <a:prstTxWarp prst="textNoShape">
              <a:avLst/>
            </a:prstTxWarp>
            <a:noAutofit/>
          </a:bodyPr>
          <a:lstStyle/>
          <a:p>
            <a:pPr eaLnBrk="1" hangingPunct="1"/>
            <a:r>
              <a:rPr lang="en-US" dirty="0"/>
              <a:t>BASIC SOCIO-DEMOGRAPHIC INDICATORS</a:t>
            </a:r>
            <a:endParaRPr lang="th-TH" dirty="0"/>
          </a:p>
        </p:txBody>
      </p:sp>
      <p:graphicFrame>
        <p:nvGraphicFramePr>
          <p:cNvPr id="4" name="Group 2"/>
          <p:cNvGraphicFramePr>
            <a:graphicFrameLocks noGrp="1"/>
          </p:cNvGraphicFramePr>
          <p:nvPr>
            <p:extLst>
              <p:ext uri="{D42A27DB-BD31-4B8C-83A1-F6EECF244321}">
                <p14:modId xmlns:p14="http://schemas.microsoft.com/office/powerpoint/2010/main" val="1626272203"/>
              </p:ext>
            </p:extLst>
          </p:nvPr>
        </p:nvGraphicFramePr>
        <p:xfrm>
          <a:off x="1847528" y="1988841"/>
          <a:ext cx="8352928" cy="4135421"/>
        </p:xfrm>
        <a:graphic>
          <a:graphicData uri="http://schemas.openxmlformats.org/drawingml/2006/table">
            <a:tbl>
              <a:tblPr/>
              <a:tblGrid>
                <a:gridCol w="6606572">
                  <a:extLst>
                    <a:ext uri="{9D8B030D-6E8A-4147-A177-3AD203B41FA5}">
                      <a16:colId xmlns:a16="http://schemas.microsoft.com/office/drawing/2014/main" val="20000"/>
                    </a:ext>
                  </a:extLst>
                </a:gridCol>
                <a:gridCol w="1746356">
                  <a:extLst>
                    <a:ext uri="{9D8B030D-6E8A-4147-A177-3AD203B41FA5}">
                      <a16:colId xmlns:a16="http://schemas.microsoft.com/office/drawing/2014/main" val="20001"/>
                    </a:ext>
                  </a:extLst>
                </a:gridCol>
              </a:tblGrid>
              <a:tr h="304621">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Total population (in thousands)</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284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6,802 (2015)</a:t>
                      </a:r>
                      <a:r>
                        <a:rPr lang="en-GB" sz="1400" b="1" i="0" u="none" strike="noStrike" baseline="30000" dirty="0">
                          <a:solidFill>
                            <a:schemeClr val="tx1"/>
                          </a:solidFill>
                          <a:effectLst/>
                          <a:latin typeface="Arial" pitchFamily="34" charset="0"/>
                          <a:cs typeface="Arial" pitchFamily="34" charset="0"/>
                        </a:rPr>
                        <a:t> 1</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284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0"/>
                  </a:ext>
                </a:extLst>
              </a:tr>
              <a:tr h="304621">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Population aged 15-49 (thousands)</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algn="l" fontAlgn="b"/>
                      <a:r>
                        <a:rPr lang="en-GB" sz="1400" b="1" i="0" u="none" strike="noStrike" dirty="0">
                          <a:solidFill>
                            <a:schemeClr val="tx1"/>
                          </a:solidFill>
                          <a:effectLst/>
                          <a:latin typeface="Arial" pitchFamily="34" charset="0"/>
                          <a:cs typeface="Arial" pitchFamily="34" charset="0"/>
                        </a:rPr>
                        <a:t>3,605 (2015)</a:t>
                      </a:r>
                      <a:r>
                        <a:rPr lang="en-GB" sz="1400" b="1" i="0" u="none" strike="noStrike" baseline="30000" dirty="0">
                          <a:solidFill>
                            <a:schemeClr val="tx1"/>
                          </a:solidFill>
                          <a:effectLst/>
                          <a:latin typeface="Arial" pitchFamily="34" charset="0"/>
                          <a:cs typeface="Arial" pitchFamily="34" charset="0"/>
                        </a:rPr>
                        <a:t> 1</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306073">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kern="1200" cap="none" normalizeH="0" baseline="0" dirty="0">
                          <a:ln>
                            <a:noFill/>
                          </a:ln>
                          <a:solidFill>
                            <a:schemeClr val="tx1"/>
                          </a:solidFill>
                          <a:effectLst/>
                          <a:latin typeface="Arial" charset="0"/>
                          <a:ea typeface="+mn-ea"/>
                          <a:cs typeface="Arial" charset="0"/>
                        </a:rPr>
                        <a:t>Maternal mortality ratio (per 100 000 live births)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197 (2015)</a:t>
                      </a:r>
                      <a:r>
                        <a:rPr lang="en-GB" sz="1400" b="1" i="0" u="none" strike="noStrike" baseline="30000" dirty="0">
                          <a:solidFill>
                            <a:schemeClr val="tx1"/>
                          </a:solidFill>
                          <a:effectLst/>
                          <a:latin typeface="Arial" pitchFamily="34" charset="0"/>
                          <a:cs typeface="Arial" pitchFamily="34" charset="0"/>
                        </a:rPr>
                        <a:t> 5</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2"/>
                  </a:ext>
                </a:extLst>
              </a:tr>
              <a:tr h="304621">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Percentage of population in urban areas</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GB" sz="1400" b="1" i="0" u="none" strike="noStrike" dirty="0">
                          <a:solidFill>
                            <a:schemeClr val="tx1"/>
                          </a:solidFill>
                          <a:effectLst/>
                          <a:latin typeface="Arial" pitchFamily="34" charset="0"/>
                          <a:cs typeface="Arial" pitchFamily="34" charset="0"/>
                        </a:rPr>
                        <a:t>39 (2015) </a:t>
                      </a:r>
                      <a:r>
                        <a:rPr lang="en-GB" sz="1400" b="1" i="0" u="none" strike="noStrike" kern="1200" baseline="30000" dirty="0">
                          <a:solidFill>
                            <a:schemeClr val="tx1"/>
                          </a:solidFill>
                          <a:effectLst/>
                          <a:latin typeface="Arial" pitchFamily="34" charset="0"/>
                          <a:ea typeface="+mn-ea"/>
                          <a:cs typeface="Arial" pitchFamily="34" charset="0"/>
                        </a:rPr>
                        <a:t>2 </a:t>
                      </a: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306073">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Antenatal care coverage -  At least one visit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54.2 (2012) </a:t>
                      </a:r>
                      <a:r>
                        <a:rPr lang="en-GB" sz="1400" b="1" i="0" u="none" strike="noStrike" kern="1200" baseline="30000" dirty="0">
                          <a:solidFill>
                            <a:schemeClr val="tx1"/>
                          </a:solidFill>
                          <a:effectLst/>
                          <a:latin typeface="Arial" pitchFamily="34" charset="0"/>
                          <a:ea typeface="+mn-ea"/>
                          <a:cs typeface="Arial" pitchFamily="34" charset="0"/>
                        </a:rPr>
                        <a:t>7</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4"/>
                  </a:ext>
                </a:extLst>
              </a:tr>
              <a:tr h="306073">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Crude birth rate (births per 1,000 population)</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algn="l" fontAlgn="b"/>
                      <a:r>
                        <a:rPr lang="en-GB" sz="1400" b="1" i="0" u="none" strike="noStrike" dirty="0">
                          <a:solidFill>
                            <a:schemeClr val="tx1"/>
                          </a:solidFill>
                          <a:effectLst/>
                          <a:latin typeface="Arial" pitchFamily="34" charset="0"/>
                          <a:cs typeface="Arial" pitchFamily="34" charset="0"/>
                        </a:rPr>
                        <a:t>26.7 (2014) </a:t>
                      </a:r>
                      <a:r>
                        <a:rPr lang="en-GB" sz="1400" b="1" i="0" u="none" strike="noStrike" kern="1200" baseline="30000" dirty="0">
                          <a:solidFill>
                            <a:schemeClr val="tx1"/>
                          </a:solidFill>
                          <a:effectLst/>
                          <a:latin typeface="Arial" pitchFamily="34" charset="0"/>
                          <a:ea typeface="+mn-ea"/>
                          <a:cs typeface="Arial" pitchFamily="34" charset="0"/>
                        </a:rPr>
                        <a:t>2 </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304621">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Under-5 mortality rate (per 1,000 live births)</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67 (2015)</a:t>
                      </a:r>
                      <a:r>
                        <a:rPr lang="en-GB" sz="1400" b="1" i="0" u="none" strike="noStrike" baseline="30000" dirty="0">
                          <a:solidFill>
                            <a:schemeClr val="tx1"/>
                          </a:solidFill>
                          <a:effectLst/>
                          <a:latin typeface="Arial" pitchFamily="34" charset="0"/>
                          <a:cs typeface="Arial" pitchFamily="34" charset="0"/>
                        </a:rPr>
                        <a:t> 2</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6"/>
                  </a:ext>
                </a:extLst>
              </a:tr>
              <a:tr h="304621">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Human development index (HDI) - Rank/Value</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algn="l" fontAlgn="b"/>
                      <a:r>
                        <a:rPr lang="en-GB" sz="1400" b="1" i="0" u="none" strike="noStrike" dirty="0">
                          <a:solidFill>
                            <a:schemeClr val="tx1"/>
                          </a:solidFill>
                          <a:effectLst/>
                          <a:latin typeface="Arial" pitchFamily="34" charset="0"/>
                          <a:cs typeface="Arial" pitchFamily="34" charset="0"/>
                        </a:rPr>
                        <a:t>141/0.575 (2014)</a:t>
                      </a:r>
                      <a:r>
                        <a:rPr lang="en-GB" sz="1400" b="1" i="0" u="none" strike="noStrike" baseline="30000" dirty="0">
                          <a:solidFill>
                            <a:schemeClr val="tx1"/>
                          </a:solidFill>
                          <a:effectLst/>
                          <a:latin typeface="Arial" pitchFamily="34" charset="0"/>
                          <a:cs typeface="Arial" pitchFamily="34" charset="0"/>
                        </a:rPr>
                        <a:t> 4</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306073">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Life expectancy at birth (years) - Male/Female</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64/67 (2015)</a:t>
                      </a:r>
                      <a:r>
                        <a:rPr lang="en-GB" sz="1400" b="1" i="0" u="none" strike="noStrike" baseline="30000" dirty="0">
                          <a:solidFill>
                            <a:schemeClr val="tx1"/>
                          </a:solidFill>
                          <a:effectLst/>
                          <a:latin typeface="Arial" pitchFamily="34" charset="0"/>
                          <a:cs typeface="Arial" pitchFamily="34" charset="0"/>
                        </a:rPr>
                        <a:t> 5</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8"/>
                  </a:ext>
                </a:extLst>
              </a:tr>
              <a:tr h="304621">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Adult literacy rate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400" b="1" i="0" u="none" strike="noStrike" dirty="0">
                          <a:solidFill>
                            <a:schemeClr val="tx1"/>
                          </a:solidFill>
                          <a:effectLst/>
                          <a:latin typeface="Arial" pitchFamily="34" charset="0"/>
                          <a:cs typeface="Arial" pitchFamily="34" charset="0"/>
                        </a:rPr>
                        <a:t>73 (2005)</a:t>
                      </a:r>
                      <a:r>
                        <a:rPr lang="en-GB" sz="1400" b="1" i="0" u="none" strike="noStrike" baseline="30000" dirty="0">
                          <a:solidFill>
                            <a:schemeClr val="tx1"/>
                          </a:solidFill>
                          <a:effectLst/>
                          <a:latin typeface="Arial" pitchFamily="34" charset="0"/>
                          <a:cs typeface="Arial" pitchFamily="34" charset="0"/>
                        </a:rPr>
                        <a:t> 2</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r h="474161">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Ratio of girls to boys enrolled at primary level in public and </a:t>
                      </a:r>
                    </a:p>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private school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0.95 (2014)</a:t>
                      </a:r>
                      <a:r>
                        <a:rPr lang="en-GB" sz="1400" b="1" i="0" u="none" strike="noStrike" baseline="30000" dirty="0">
                          <a:solidFill>
                            <a:schemeClr val="tx1"/>
                          </a:solidFill>
                          <a:effectLst/>
                          <a:latin typeface="Arial" pitchFamily="34" charset="0"/>
                          <a:cs typeface="Arial" pitchFamily="34" charset="0"/>
                        </a:rPr>
                        <a:t> 2</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10"/>
                  </a:ext>
                </a:extLst>
              </a:tr>
              <a:tr h="304621">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cap="none" normalizeH="0" baseline="0" dirty="0">
                          <a:ln>
                            <a:noFill/>
                          </a:ln>
                          <a:solidFill>
                            <a:schemeClr val="tx1"/>
                          </a:solidFill>
                          <a:effectLst/>
                          <a:latin typeface="Arial" charset="0"/>
                          <a:ea typeface="SimSun" pitchFamily="2" charset="-122"/>
                        </a:rPr>
                        <a:t>GDP per capita (PPP, current international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algn="l" fontAlgn="b"/>
                      <a:r>
                        <a:rPr lang="en-GB" sz="1400" b="1" i="0" u="none" strike="noStrike" dirty="0">
                          <a:solidFill>
                            <a:schemeClr val="tx1"/>
                          </a:solidFill>
                          <a:effectLst/>
                          <a:latin typeface="Arial" pitchFamily="34" charset="0"/>
                          <a:cs typeface="Arial" pitchFamily="34" charset="0"/>
                        </a:rPr>
                        <a:t>5,675 (2015) </a:t>
                      </a:r>
                      <a:r>
                        <a:rPr lang="en-GB" sz="1400" b="1" i="0" u="none" strike="noStrike" baseline="30000" dirty="0">
                          <a:solidFill>
                            <a:schemeClr val="tx1"/>
                          </a:solidFill>
                          <a:effectLst/>
                          <a:latin typeface="Arial" pitchFamily="34" charset="0"/>
                          <a:cs typeface="Arial" pitchFamily="34" charset="0"/>
                        </a:rPr>
                        <a:t>2</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1"/>
                  </a:ext>
                </a:extLst>
              </a:tr>
              <a:tr h="304621">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Per capita total expenditure on health (PPP int.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284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86 (2012)</a:t>
                      </a:r>
                      <a:r>
                        <a:rPr lang="en-GB" sz="1400" b="1" i="0" u="none" strike="noStrike" baseline="30000" dirty="0">
                          <a:solidFill>
                            <a:schemeClr val="tx1"/>
                          </a:solidFill>
                          <a:effectLst/>
                          <a:latin typeface="Arial" pitchFamily="34" charset="0"/>
                          <a:cs typeface="Arial" pitchFamily="34" charset="0"/>
                        </a:rPr>
                        <a:t> 3</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284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12"/>
                  </a:ext>
                </a:extLst>
              </a:tr>
            </a:tbl>
          </a:graphicData>
        </a:graphic>
      </p:graphicFrame>
      <p:sp>
        <p:nvSpPr>
          <p:cNvPr id="5" name="Rectangle 4"/>
          <p:cNvSpPr/>
          <p:nvPr/>
        </p:nvSpPr>
        <p:spPr>
          <a:xfrm>
            <a:off x="76200" y="6197076"/>
            <a:ext cx="11887200" cy="584460"/>
          </a:xfrm>
          <a:prstGeom prst="rect">
            <a:avLst/>
          </a:prstGeom>
        </p:spPr>
        <p:txBody>
          <a:bodyPr wrap="square" lIns="91114" tIns="45564" rIns="91114" bIns="45564">
            <a:spAutoFit/>
          </a:bodyPr>
          <a:lstStyle/>
          <a:p>
            <a:pPr fontAlgn="base">
              <a:spcBef>
                <a:spcPct val="0"/>
              </a:spcBef>
              <a:spcAft>
                <a:spcPct val="0"/>
              </a:spcAft>
            </a:pPr>
            <a:r>
              <a:rPr lang="en-US" sz="800" dirty="0">
                <a:solidFill>
                  <a:prstClr val="black"/>
                </a:solidFill>
                <a:ea typeface="ＭＳ Ｐゴシック" charset="0"/>
                <a:cs typeface="Cordia New" charset="0"/>
              </a:rPr>
              <a:t>Sources: Prepared by www.aidsdatahub.org based on 1. UN Population Division. (2015). World Population Prospects: The 2015 Revision - Extended Dataset; 2.  World Bank. World Data Bank: World Development Indicators &amp; Global Development Finance. Retrieved July 2016, from http://data.worldbank.org/; 3. WHO. (2015). World Health Statistics 2015; 4. </a:t>
            </a:r>
            <a:r>
              <a:rPr lang="en-US" sz="800" dirty="0" err="1">
                <a:solidFill>
                  <a:prstClr val="black"/>
                </a:solidFill>
              </a:rPr>
              <a:t>Palanivel</a:t>
            </a:r>
            <a:r>
              <a:rPr lang="en-US" sz="800" dirty="0">
                <a:solidFill>
                  <a:prstClr val="black"/>
                </a:solidFill>
              </a:rPr>
              <a:t>, T., </a:t>
            </a:r>
            <a:r>
              <a:rPr lang="en-US" sz="800" dirty="0" err="1">
                <a:solidFill>
                  <a:prstClr val="black"/>
                </a:solidFill>
              </a:rPr>
              <a:t>Mirza</a:t>
            </a:r>
            <a:r>
              <a:rPr lang="en-US" sz="800" dirty="0">
                <a:solidFill>
                  <a:prstClr val="black"/>
                </a:solidFill>
              </a:rPr>
              <a:t>, T., </a:t>
            </a:r>
            <a:r>
              <a:rPr lang="en-US" sz="800" dirty="0" err="1">
                <a:solidFill>
                  <a:prstClr val="black"/>
                </a:solidFill>
              </a:rPr>
              <a:t>Tiwari</a:t>
            </a:r>
            <a:r>
              <a:rPr lang="en-US" sz="800" dirty="0">
                <a:solidFill>
                  <a:prstClr val="black"/>
                </a:solidFill>
              </a:rPr>
              <a:t>, B. N., </a:t>
            </a:r>
            <a:r>
              <a:rPr lang="en-US" sz="800" dirty="0" err="1">
                <a:solidFill>
                  <a:prstClr val="black"/>
                </a:solidFill>
              </a:rPr>
              <a:t>Standley</a:t>
            </a:r>
            <a:r>
              <a:rPr lang="en-US" sz="800" dirty="0">
                <a:solidFill>
                  <a:prstClr val="black"/>
                </a:solidFill>
              </a:rPr>
              <a:t>, S., &amp; Nigam, A. (2016). Asia-Pacific Human Development Report - Shaping the Future: How Changing Demographics Can Power Human Development; 5. WHO. (2016). World Health Statistics 2016: Monitoring health for the SDGs; 6. World Bank Group. (2016). World Development Indicators 2016 and 7. UNSD. Millennium Development Goals Database -  Antenatal Care Coverage  Retrieved May 2016, from http://data.un.org/Data.aspx?q=Antenatal+care+coverage&amp;d=MDG&amp;f=seriesRowID%3a762.</a:t>
            </a:r>
            <a:endParaRPr lang="en-GB" sz="800" dirty="0">
              <a:solidFill>
                <a:prstClr val="black"/>
              </a:solidFill>
              <a:ea typeface="ＭＳ Ｐゴシック" charset="0"/>
              <a:cs typeface="Cordia New" charset="0"/>
            </a:endParaRPr>
          </a:p>
        </p:txBody>
      </p:sp>
    </p:spTree>
    <p:extLst>
      <p:ext uri="{BB962C8B-B14F-4D97-AF65-F5344CB8AC3E}">
        <p14:creationId xmlns:p14="http://schemas.microsoft.com/office/powerpoint/2010/main" val="2464563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010E6-11F2-4001-B49A-906782AE979D}"/>
              </a:ext>
            </a:extLst>
          </p:cNvPr>
          <p:cNvSpPr>
            <a:spLocks noGrp="1"/>
          </p:cNvSpPr>
          <p:nvPr>
            <p:ph type="title"/>
          </p:nvPr>
        </p:nvSpPr>
        <p:spPr>
          <a:xfrm>
            <a:off x="191037" y="1524000"/>
            <a:ext cx="11203563" cy="504000"/>
          </a:xfrm>
        </p:spPr>
        <p:txBody>
          <a:bodyPr lIns="91114" tIns="45564" rIns="91114" bIns="45564">
            <a:noAutofit/>
          </a:bodyPr>
          <a:lstStyle/>
          <a:p>
            <a:r>
              <a:rPr lang="en-US" dirty="0">
                <a:latin typeface="Arial" charset="0"/>
                <a:ea typeface="ＭＳ Ｐゴシック" charset="0"/>
                <a:cs typeface="Cordia New" charset="0"/>
              </a:rPr>
              <a:t>Comprehensive knowledge of HIV among men who have sex men, 2020</a:t>
            </a:r>
          </a:p>
        </p:txBody>
      </p:sp>
      <p:graphicFrame>
        <p:nvGraphicFramePr>
          <p:cNvPr id="4" name="Content Placeholder 3">
            <a:extLst>
              <a:ext uri="{FF2B5EF4-FFF2-40B4-BE49-F238E27FC236}">
                <a16:creationId xmlns:a16="http://schemas.microsoft.com/office/drawing/2014/main" id="{34510B7C-2C81-408B-B186-A0708131D42D}"/>
              </a:ext>
            </a:extLst>
          </p:cNvPr>
          <p:cNvGraphicFramePr>
            <a:graphicFrameLocks noGrp="1"/>
          </p:cNvGraphicFramePr>
          <p:nvPr>
            <p:ph idx="4294967295"/>
            <p:extLst>
              <p:ext uri="{D42A27DB-BD31-4B8C-83A1-F6EECF244321}">
                <p14:modId xmlns:p14="http://schemas.microsoft.com/office/powerpoint/2010/main" val="3588851351"/>
              </p:ext>
            </p:extLst>
          </p:nvPr>
        </p:nvGraphicFramePr>
        <p:xfrm>
          <a:off x="838200" y="2514600"/>
          <a:ext cx="9829800" cy="3733800"/>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a:extLst>
              <a:ext uri="{FF2B5EF4-FFF2-40B4-BE49-F238E27FC236}">
                <a16:creationId xmlns:a16="http://schemas.microsoft.com/office/drawing/2014/main" id="{1FC927E2-4493-75E6-4ADE-A13ABE3DC672}"/>
              </a:ext>
            </a:extLst>
          </p:cNvPr>
          <p:cNvSpPr/>
          <p:nvPr/>
        </p:nvSpPr>
        <p:spPr>
          <a:xfrm>
            <a:off x="29852" y="6400859"/>
            <a:ext cx="11125200" cy="369017"/>
          </a:xfrm>
          <a:prstGeom prst="rect">
            <a:avLst/>
          </a:prstGeom>
        </p:spPr>
        <p:txBody>
          <a:bodyPr wrap="square" lIns="91114" tIns="45564" rIns="91114" bIns="45564">
            <a:spAutoFit/>
          </a:bodyPr>
          <a:lstStyle/>
          <a:p>
            <a:r>
              <a:rPr lang="en-US" sz="900" dirty="0">
                <a:latin typeface="Arial" pitchFamily="34" charset="0"/>
                <a:cs typeface="Arial" pitchFamily="34" charset="0"/>
              </a:rPr>
              <a:t>Source: Prepared by </a:t>
            </a:r>
            <a:r>
              <a:rPr lang="en-US" sz="900" dirty="0">
                <a:latin typeface="Arial" pitchFamily="34" charset="0"/>
                <a:cs typeface="Arial" pitchFamily="34" charset="0"/>
                <a:hlinkClick r:id="rId3"/>
              </a:rPr>
              <a:t>www.aidsdatahub.org</a:t>
            </a:r>
            <a:r>
              <a:rPr lang="en-US" sz="900" dirty="0">
                <a:latin typeface="Arial" pitchFamily="34" charset="0"/>
                <a:cs typeface="Arial" pitchFamily="34" charset="0"/>
              </a:rPr>
              <a:t> based on Lao People’s Democratic Republic, Ministry of Health, Center for HIV/AIDS/STI (CHAS). Integrated Biological and Behavioral Survey among Female Sex Workers and Men Who Have Sex With Men in Lao PDR, 2020</a:t>
            </a:r>
          </a:p>
        </p:txBody>
      </p:sp>
    </p:spTree>
    <p:extLst>
      <p:ext uri="{BB962C8B-B14F-4D97-AF65-F5344CB8AC3E}">
        <p14:creationId xmlns:p14="http://schemas.microsoft.com/office/powerpoint/2010/main" val="26813194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B424C-24F9-48FF-887F-A676BE346404}"/>
              </a:ext>
            </a:extLst>
          </p:cNvPr>
          <p:cNvSpPr>
            <a:spLocks noGrp="1"/>
          </p:cNvSpPr>
          <p:nvPr>
            <p:ph type="title"/>
          </p:nvPr>
        </p:nvSpPr>
        <p:spPr>
          <a:xfrm>
            <a:off x="166576" y="1496696"/>
            <a:ext cx="11736923" cy="504000"/>
          </a:xfrm>
        </p:spPr>
        <p:txBody>
          <a:bodyPr>
            <a:noAutofit/>
          </a:bodyPr>
          <a:lstStyle/>
          <a:p>
            <a:r>
              <a:rPr lang="en-US" sz="2800" dirty="0">
                <a:effectLst/>
                <a:latin typeface="Arial Nova" panose="020B0504020202020204" pitchFamily="34" charset="0"/>
                <a:ea typeface="Times New Roman" panose="02020603050405020304" pitchFamily="18" charset="0"/>
                <a:cs typeface="Arial" panose="020B0604020202020204" pitchFamily="34" charset="0"/>
              </a:rPr>
              <a:t>Comprehensive knowledge of HIV among female sex workers, 2020</a:t>
            </a:r>
            <a:endParaRPr lang="en-US" sz="2800" dirty="0">
              <a:latin typeface="Arial Nova" panose="020B0504020202020204" pitchFamily="34" charset="0"/>
            </a:endParaRPr>
          </a:p>
        </p:txBody>
      </p:sp>
      <p:graphicFrame>
        <p:nvGraphicFramePr>
          <p:cNvPr id="4" name="Content Placeholder 3">
            <a:extLst>
              <a:ext uri="{FF2B5EF4-FFF2-40B4-BE49-F238E27FC236}">
                <a16:creationId xmlns:a16="http://schemas.microsoft.com/office/drawing/2014/main" id="{78E8C8AF-1DB0-434A-A4A1-707497A4C9A7}"/>
              </a:ext>
            </a:extLst>
          </p:cNvPr>
          <p:cNvGraphicFramePr>
            <a:graphicFrameLocks noGrp="1"/>
          </p:cNvGraphicFramePr>
          <p:nvPr>
            <p:ph idx="4294967295"/>
            <p:extLst>
              <p:ext uri="{D42A27DB-BD31-4B8C-83A1-F6EECF244321}">
                <p14:modId xmlns:p14="http://schemas.microsoft.com/office/powerpoint/2010/main" val="248272201"/>
              </p:ext>
            </p:extLst>
          </p:nvPr>
        </p:nvGraphicFramePr>
        <p:xfrm>
          <a:off x="2209800" y="2209800"/>
          <a:ext cx="8229600" cy="4510087"/>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a:extLst>
              <a:ext uri="{FF2B5EF4-FFF2-40B4-BE49-F238E27FC236}">
                <a16:creationId xmlns:a16="http://schemas.microsoft.com/office/drawing/2014/main" id="{176899D4-BAAE-EC35-E1E2-4EAE442092AD}"/>
              </a:ext>
            </a:extLst>
          </p:cNvPr>
          <p:cNvSpPr/>
          <p:nvPr/>
        </p:nvSpPr>
        <p:spPr>
          <a:xfrm>
            <a:off x="29852" y="6400859"/>
            <a:ext cx="11125200" cy="369017"/>
          </a:xfrm>
          <a:prstGeom prst="rect">
            <a:avLst/>
          </a:prstGeom>
        </p:spPr>
        <p:txBody>
          <a:bodyPr wrap="square" lIns="91114" tIns="45564" rIns="91114" bIns="45564">
            <a:spAutoFit/>
          </a:bodyPr>
          <a:lstStyle/>
          <a:p>
            <a:r>
              <a:rPr lang="en-US" sz="900" dirty="0">
                <a:latin typeface="Arial" pitchFamily="34" charset="0"/>
                <a:cs typeface="Arial" pitchFamily="34" charset="0"/>
              </a:rPr>
              <a:t>Source: Prepared by </a:t>
            </a:r>
            <a:r>
              <a:rPr lang="en-US" sz="900" dirty="0">
                <a:latin typeface="Arial" pitchFamily="34" charset="0"/>
                <a:cs typeface="Arial" pitchFamily="34" charset="0"/>
                <a:hlinkClick r:id="rId3"/>
              </a:rPr>
              <a:t>www.aidsdatahub.org</a:t>
            </a:r>
            <a:r>
              <a:rPr lang="en-US" sz="900" dirty="0">
                <a:latin typeface="Arial" pitchFamily="34" charset="0"/>
                <a:cs typeface="Arial" pitchFamily="34" charset="0"/>
              </a:rPr>
              <a:t> based on Lao People’s Democratic Republic, Ministry of Health, Center for HIV/AIDS/STI (CHAS). Integrated Biological and Behavioral Survey among Female Sex Workers and Men Who Have Sex With Men in Lao PDR, 2020</a:t>
            </a:r>
          </a:p>
        </p:txBody>
      </p:sp>
    </p:spTree>
    <p:extLst>
      <p:ext uri="{BB962C8B-B14F-4D97-AF65-F5344CB8AC3E}">
        <p14:creationId xmlns:p14="http://schemas.microsoft.com/office/powerpoint/2010/main" val="14966205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bwMode="auto">
          <a:xfrm>
            <a:off x="228603" y="3415645"/>
            <a:ext cx="8115300"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14" tIns="45564" rIns="91114" bIns="45564" numCol="1" anchor="t" anchorCtr="0" compatLnSpc="1">
            <a:prstTxWarp prst="textNoShape">
              <a:avLst/>
            </a:prstTxWarp>
          </a:bodyPr>
          <a:lstStyle/>
          <a:p>
            <a:pPr eaLnBrk="1" hangingPunct="1"/>
            <a:r>
              <a:rPr lang="en-US" sz="5400" dirty="0">
                <a:cs typeface="Cordia New" pitchFamily="34" charset="-34"/>
              </a:rPr>
              <a:t>HIV Expenditure </a:t>
            </a:r>
            <a:endParaRPr lang="en-US" dirty="0">
              <a:cs typeface="Cordia New" pitchFamily="34" charset="-34"/>
            </a:endParaRPr>
          </a:p>
        </p:txBody>
      </p:sp>
    </p:spTree>
    <p:extLst>
      <p:ext uri="{BB962C8B-B14F-4D97-AF65-F5344CB8AC3E}">
        <p14:creationId xmlns:p14="http://schemas.microsoft.com/office/powerpoint/2010/main" val="36133894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AIDS financing, 2022</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33</a:t>
            </a:fld>
            <a:endParaRPr lang="th-TH" dirty="0">
              <a:solidFill>
                <a:prstClr val="black">
                  <a:tint val="75000"/>
                </a:prstClr>
              </a:solidFill>
            </a:endParaRPr>
          </a:p>
        </p:txBody>
      </p:sp>
      <p:sp>
        <p:nvSpPr>
          <p:cNvPr id="5" name="Rectangle 4"/>
          <p:cNvSpPr/>
          <p:nvPr/>
        </p:nvSpPr>
        <p:spPr>
          <a:xfrm>
            <a:off x="76250" y="6565685"/>
            <a:ext cx="4704476" cy="230517"/>
          </a:xfrm>
          <a:prstGeom prst="rect">
            <a:avLst/>
          </a:prstGeom>
        </p:spPr>
        <p:txBody>
          <a:bodyPr wrap="none" lIns="91114" tIns="45564" rIns="91114" bIns="45564">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900" dirty="0">
                <a:solidFill>
                  <a:prstClr val="black"/>
                </a:solidFill>
                <a:latin typeface="Arial" pitchFamily="34" charset="0"/>
                <a:cs typeface="Arial" pitchFamily="34" charset="0"/>
              </a:rPr>
              <a:t>Source: </a:t>
            </a:r>
            <a:r>
              <a:rPr lang="en-US" sz="900" dirty="0">
                <a:solidFill>
                  <a:prstClr val="black"/>
                </a:solidFill>
                <a:latin typeface="Arial" pitchFamily="34" charset="0"/>
                <a:cs typeface="Arial" pitchFamily="34" charset="0"/>
              </a:rPr>
              <a:t>Prepared by </a:t>
            </a:r>
            <a:r>
              <a:rPr lang="en-US" sz="900" dirty="0">
                <a:solidFill>
                  <a:prstClr val="black"/>
                </a:solidFill>
                <a:latin typeface="Arial" pitchFamily="34" charset="0"/>
                <a:cs typeface="Arial" pitchFamily="34" charset="0"/>
                <a:hlinkClick r:id="rId3"/>
              </a:rPr>
              <a:t>www.aidsdatahub.org</a:t>
            </a:r>
            <a:r>
              <a:rPr lang="en-US" sz="900" dirty="0">
                <a:solidFill>
                  <a:prstClr val="black"/>
                </a:solidFill>
                <a:latin typeface="Arial" pitchFamily="34" charset="0"/>
                <a:cs typeface="Arial" pitchFamily="34" charset="0"/>
              </a:rPr>
              <a:t>  based on UNAIDS HIV Financial Dashboard</a:t>
            </a:r>
            <a:endParaRPr lang="en-GB" sz="900" dirty="0">
              <a:latin typeface="Arial" pitchFamily="34" charset="0"/>
              <a:cs typeface="Arial" pitchFamily="34" charset="0"/>
            </a:endParaRPr>
          </a:p>
        </p:txBody>
      </p:sp>
      <p:sp>
        <p:nvSpPr>
          <p:cNvPr id="51" name="TextBox 4">
            <a:extLst>
              <a:ext uri="{FF2B5EF4-FFF2-40B4-BE49-F238E27FC236}">
                <a16:creationId xmlns:a16="http://schemas.microsoft.com/office/drawing/2014/main" id="{7E7C778E-3721-8C36-BDE8-E2DE824084FD}"/>
              </a:ext>
            </a:extLst>
          </p:cNvPr>
          <p:cNvSpPr txBox="1"/>
          <p:nvPr/>
        </p:nvSpPr>
        <p:spPr>
          <a:xfrm>
            <a:off x="8391594" y="5408187"/>
            <a:ext cx="2067352" cy="258965"/>
          </a:xfrm>
          <a:prstGeom prst="rect">
            <a:avLst/>
          </a:prstGeom>
          <a:noFill/>
          <a:ln>
            <a:noFill/>
          </a:ln>
          <a:effectLst/>
        </p:spPr>
        <p:txBody>
          <a:bodyPr wrap="squar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sysClr val="windowText" lastClr="000000"/>
                </a:solidFill>
                <a:effectLst/>
                <a:uLnTx/>
                <a:uFillTx/>
                <a:latin typeface="Arial" pitchFamily="34" charset="0"/>
                <a:ea typeface="+mn-ea"/>
                <a:cs typeface="Arial" pitchFamily="34" charset="0"/>
              </a:rPr>
              <a:t>Other AIDS expenditure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a:ln>
                  <a:noFill/>
                </a:ln>
                <a:solidFill>
                  <a:sysClr val="windowText" lastClr="000000"/>
                </a:solidFill>
                <a:effectLst/>
                <a:uLnTx/>
                <a:uFillTx/>
                <a:latin typeface="Arial" pitchFamily="34" charset="0"/>
                <a:ea typeface="+mn-ea"/>
                <a:cs typeface="Arial" pitchFamily="34" charset="0"/>
              </a:rPr>
              <a:t>69%</a:t>
            </a:r>
          </a:p>
        </p:txBody>
      </p:sp>
      <p:grpSp>
        <p:nvGrpSpPr>
          <p:cNvPr id="53" name="Group 52">
            <a:extLst>
              <a:ext uri="{FF2B5EF4-FFF2-40B4-BE49-F238E27FC236}">
                <a16:creationId xmlns:a16="http://schemas.microsoft.com/office/drawing/2014/main" id="{16BB6884-DFC8-BE4A-9B8B-348274DFF037}"/>
              </a:ext>
            </a:extLst>
          </p:cNvPr>
          <p:cNvGrpSpPr/>
          <p:nvPr/>
        </p:nvGrpSpPr>
        <p:grpSpPr>
          <a:xfrm>
            <a:off x="1066551" y="2409140"/>
            <a:ext cx="9406571" cy="3533200"/>
            <a:chOff x="1066551" y="2180540"/>
            <a:chExt cx="9406571" cy="3533200"/>
          </a:xfrm>
        </p:grpSpPr>
        <p:grpSp>
          <p:nvGrpSpPr>
            <p:cNvPr id="7" name="Group 6">
              <a:extLst>
                <a:ext uri="{FF2B5EF4-FFF2-40B4-BE49-F238E27FC236}">
                  <a16:creationId xmlns:a16="http://schemas.microsoft.com/office/drawing/2014/main" id="{E6B21F8D-BC54-0A48-067E-943BEDF89257}"/>
                </a:ext>
              </a:extLst>
            </p:cNvPr>
            <p:cNvGrpSpPr/>
            <p:nvPr/>
          </p:nvGrpSpPr>
          <p:grpSpPr>
            <a:xfrm>
              <a:off x="1066551" y="2180540"/>
              <a:ext cx="9406571" cy="3533200"/>
              <a:chOff x="0" y="0"/>
              <a:chExt cx="9406571" cy="3533200"/>
            </a:xfrm>
          </p:grpSpPr>
          <p:graphicFrame>
            <p:nvGraphicFramePr>
              <p:cNvPr id="30" name="Chart 29">
                <a:extLst>
                  <a:ext uri="{FF2B5EF4-FFF2-40B4-BE49-F238E27FC236}">
                    <a16:creationId xmlns:a16="http://schemas.microsoft.com/office/drawing/2014/main" id="{11A6FE98-2D72-4309-BAC5-FC20DCCA1A17}"/>
                  </a:ext>
                </a:extLst>
              </p:cNvPr>
              <p:cNvGraphicFramePr>
                <a:graphicFrameLocks/>
              </p:cNvGraphicFramePr>
              <p:nvPr/>
            </p:nvGraphicFramePr>
            <p:xfrm>
              <a:off x="4724465" y="176851"/>
              <a:ext cx="4411903" cy="335634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2" name="Chart 31">
                <a:extLst>
                  <a:ext uri="{FF2B5EF4-FFF2-40B4-BE49-F238E27FC236}">
                    <a16:creationId xmlns:a16="http://schemas.microsoft.com/office/drawing/2014/main" id="{1018C7BA-4551-47E7-9862-344D57602372}"/>
                  </a:ext>
                </a:extLst>
              </p:cNvPr>
              <p:cNvGraphicFramePr>
                <a:graphicFrameLocks/>
              </p:cNvGraphicFramePr>
              <p:nvPr/>
            </p:nvGraphicFramePr>
            <p:xfrm>
              <a:off x="0" y="181720"/>
              <a:ext cx="4403966" cy="3351480"/>
            </p:xfrm>
            <a:graphic>
              <a:graphicData uri="http://schemas.openxmlformats.org/drawingml/2006/chart">
                <c:chart xmlns:c="http://schemas.openxmlformats.org/drawingml/2006/chart" xmlns:r="http://schemas.openxmlformats.org/officeDocument/2006/relationships" r:id="rId5"/>
              </a:graphicData>
            </a:graphic>
          </p:graphicFrame>
          <p:grpSp>
            <p:nvGrpSpPr>
              <p:cNvPr id="33" name="Group 32">
                <a:extLst>
                  <a:ext uri="{FF2B5EF4-FFF2-40B4-BE49-F238E27FC236}">
                    <a16:creationId xmlns:a16="http://schemas.microsoft.com/office/drawing/2014/main" id="{CAD749B8-D0D3-4413-A1DF-A83F48584F08}"/>
                  </a:ext>
                </a:extLst>
              </p:cNvPr>
              <p:cNvGrpSpPr/>
              <p:nvPr/>
            </p:nvGrpSpPr>
            <p:grpSpPr>
              <a:xfrm>
                <a:off x="1143249" y="2508207"/>
                <a:ext cx="1512000" cy="984660"/>
                <a:chOff x="1210286" y="2460125"/>
                <a:chExt cx="1512000" cy="984660"/>
              </a:xfrm>
            </p:grpSpPr>
            <p:sp>
              <p:nvSpPr>
                <p:cNvPr id="49" name="TextBox 5">
                  <a:extLst>
                    <a:ext uri="{FF2B5EF4-FFF2-40B4-BE49-F238E27FC236}">
                      <a16:creationId xmlns:a16="http://schemas.microsoft.com/office/drawing/2014/main" id="{B4CB0A0E-5F49-403E-9472-624C290E36E7}"/>
                    </a:ext>
                  </a:extLst>
                </p:cNvPr>
                <p:cNvSpPr txBox="1"/>
                <p:nvPr/>
              </p:nvSpPr>
              <p:spPr>
                <a:xfrm>
                  <a:off x="1210286" y="2980441"/>
                  <a:ext cx="1512000" cy="464344"/>
                </a:xfrm>
                <a:prstGeom prst="rect">
                  <a:avLst/>
                </a:prstGeom>
                <a:noFill/>
                <a:ln>
                  <a:noFill/>
                </a:ln>
                <a:effectLst/>
              </p:spPr>
              <p:txBody>
                <a:bodyPr wrap="squar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International funding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55%</a:t>
                  </a:r>
                </a:p>
              </p:txBody>
            </p:sp>
            <p:cxnSp>
              <p:nvCxnSpPr>
                <p:cNvPr id="50" name="Straight Connector 49">
                  <a:extLst>
                    <a:ext uri="{FF2B5EF4-FFF2-40B4-BE49-F238E27FC236}">
                      <a16:creationId xmlns:a16="http://schemas.microsoft.com/office/drawing/2014/main" id="{4B2E6B72-6B76-40A9-82A0-AC6E02DBBD4C}"/>
                    </a:ext>
                  </a:extLst>
                </p:cNvPr>
                <p:cNvCxnSpPr/>
                <p:nvPr/>
              </p:nvCxnSpPr>
              <p:spPr>
                <a:xfrm rot="5400000">
                  <a:off x="1088899" y="2730125"/>
                  <a:ext cx="540000" cy="0"/>
                </a:xfrm>
                <a:prstGeom prst="line">
                  <a:avLst/>
                </a:prstGeom>
                <a:noFill/>
                <a:ln w="12700" cap="flat" cmpd="sng" algn="ctr">
                  <a:solidFill>
                    <a:sysClr val="windowText" lastClr="000000"/>
                  </a:solidFill>
                  <a:prstDash val="solid"/>
                </a:ln>
                <a:effectLst/>
              </p:spPr>
            </p:cxnSp>
          </p:grpSp>
          <p:grpSp>
            <p:nvGrpSpPr>
              <p:cNvPr id="34" name="Group 33">
                <a:extLst>
                  <a:ext uri="{FF2B5EF4-FFF2-40B4-BE49-F238E27FC236}">
                    <a16:creationId xmlns:a16="http://schemas.microsoft.com/office/drawing/2014/main" id="{215084E9-F750-42F2-A280-89A49126996B}"/>
                  </a:ext>
                </a:extLst>
              </p:cNvPr>
              <p:cNvGrpSpPr/>
              <p:nvPr/>
            </p:nvGrpSpPr>
            <p:grpSpPr>
              <a:xfrm>
                <a:off x="1025630" y="530944"/>
                <a:ext cx="1654972" cy="466869"/>
                <a:chOff x="1090427" y="517147"/>
                <a:chExt cx="1654972" cy="466869"/>
              </a:xfrm>
            </p:grpSpPr>
            <p:sp>
              <p:nvSpPr>
                <p:cNvPr id="47" name="TextBox 5">
                  <a:extLst>
                    <a:ext uri="{FF2B5EF4-FFF2-40B4-BE49-F238E27FC236}">
                      <a16:creationId xmlns:a16="http://schemas.microsoft.com/office/drawing/2014/main" id="{3A08424D-76CE-4651-9D98-1586D36E539C}"/>
                    </a:ext>
                  </a:extLst>
                </p:cNvPr>
                <p:cNvSpPr txBox="1"/>
                <p:nvPr/>
              </p:nvSpPr>
              <p:spPr>
                <a:xfrm>
                  <a:off x="1090427" y="517147"/>
                  <a:ext cx="1512000" cy="464344"/>
                </a:xfrm>
                <a:prstGeom prst="rect">
                  <a:avLst/>
                </a:prstGeom>
                <a:noFill/>
                <a:ln>
                  <a:noFill/>
                </a:ln>
                <a:effectLst/>
              </p:spPr>
              <p:txBody>
                <a:bodyPr wrap="squar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Domestic funding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45%</a:t>
                  </a:r>
                </a:p>
              </p:txBody>
            </p:sp>
            <p:cxnSp>
              <p:nvCxnSpPr>
                <p:cNvPr id="48" name="Straight Connector 47">
                  <a:extLst>
                    <a:ext uri="{FF2B5EF4-FFF2-40B4-BE49-F238E27FC236}">
                      <a16:creationId xmlns:a16="http://schemas.microsoft.com/office/drawing/2014/main" id="{E9C12973-D660-4F35-8630-C59643A5F8C7}"/>
                    </a:ext>
                  </a:extLst>
                </p:cNvPr>
                <p:cNvCxnSpPr/>
                <p:nvPr/>
              </p:nvCxnSpPr>
              <p:spPr>
                <a:xfrm rot="5400000">
                  <a:off x="2583399" y="822017"/>
                  <a:ext cx="323999" cy="0"/>
                </a:xfrm>
                <a:prstGeom prst="line">
                  <a:avLst/>
                </a:prstGeom>
                <a:noFill/>
                <a:ln w="12700" cap="flat" cmpd="sng" algn="ctr">
                  <a:solidFill>
                    <a:sysClr val="windowText" lastClr="000000"/>
                  </a:solidFill>
                  <a:prstDash val="solid"/>
                </a:ln>
                <a:effectLst/>
              </p:spPr>
            </p:cxnSp>
          </p:grpSp>
          <p:sp>
            <p:nvSpPr>
              <p:cNvPr id="35" name="Rectangle 34">
                <a:extLst>
                  <a:ext uri="{FF2B5EF4-FFF2-40B4-BE49-F238E27FC236}">
                    <a16:creationId xmlns:a16="http://schemas.microsoft.com/office/drawing/2014/main" id="{F948AD07-60CF-4711-A64F-587FD1BAAA53}"/>
                  </a:ext>
                </a:extLst>
              </p:cNvPr>
              <p:cNvSpPr/>
              <p:nvPr/>
            </p:nvSpPr>
            <p:spPr>
              <a:xfrm>
                <a:off x="235823" y="0"/>
                <a:ext cx="4298732" cy="309359"/>
              </a:xfrm>
              <a:prstGeom prst="rect">
                <a:avLst/>
              </a:prstGeom>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prstClr val="black"/>
                    </a:solidFill>
                    <a:effectLst/>
                    <a:uLnTx/>
                    <a:uFillTx/>
                    <a:latin typeface="Arial"/>
                    <a:ea typeface="+mn-ea"/>
                    <a:cs typeface="+mn-cs"/>
                  </a:rPr>
                  <a:t>AIDS spending by financing source</a:t>
                </a:r>
                <a:endParaRPr kumimoji="0" lang="en-GB" sz="1400" b="0" i="0" u="none" strike="noStrike" kern="0" cap="none" spc="0" normalizeH="0" baseline="0" noProof="0">
                  <a:ln>
                    <a:noFill/>
                  </a:ln>
                  <a:solidFill>
                    <a:prstClr val="black"/>
                  </a:solidFill>
                  <a:effectLst/>
                  <a:uLnTx/>
                  <a:uFillTx/>
                  <a:latin typeface="Calibri"/>
                  <a:ea typeface="+mn-ea"/>
                  <a:cs typeface="+mn-cs"/>
                </a:endParaRPr>
              </a:p>
            </p:txBody>
          </p:sp>
          <p:sp>
            <p:nvSpPr>
              <p:cNvPr id="36" name="Rectangle 35">
                <a:extLst>
                  <a:ext uri="{FF2B5EF4-FFF2-40B4-BE49-F238E27FC236}">
                    <a16:creationId xmlns:a16="http://schemas.microsoft.com/office/drawing/2014/main" id="{EAD62D27-49C3-429B-9406-9DE5FAAE548B}"/>
                  </a:ext>
                </a:extLst>
              </p:cNvPr>
              <p:cNvSpPr/>
              <p:nvPr/>
            </p:nvSpPr>
            <p:spPr>
              <a:xfrm>
                <a:off x="4904899" y="0"/>
                <a:ext cx="4009640" cy="309359"/>
              </a:xfrm>
              <a:prstGeom prst="rect">
                <a:avLst/>
              </a:prstGeom>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prstClr val="black"/>
                    </a:solidFill>
                    <a:effectLst/>
                    <a:uLnTx/>
                    <a:uFillTx/>
                    <a:latin typeface="Arial"/>
                    <a:ea typeface="+mn-ea"/>
                    <a:cs typeface="+mn-cs"/>
                  </a:rPr>
                  <a:t>AIDS spending by service category</a:t>
                </a:r>
                <a:endParaRPr kumimoji="0" lang="en-GB" sz="1400" b="0" i="0" u="none" strike="noStrike" kern="0" cap="none" spc="0" normalizeH="0" baseline="0" noProof="0">
                  <a:ln>
                    <a:noFill/>
                  </a:ln>
                  <a:solidFill>
                    <a:prstClr val="black"/>
                  </a:solidFill>
                  <a:effectLst/>
                  <a:uLnTx/>
                  <a:uFillTx/>
                  <a:latin typeface="Calibri"/>
                  <a:ea typeface="+mn-ea"/>
                  <a:cs typeface="+mn-cs"/>
                </a:endParaRPr>
              </a:p>
            </p:txBody>
          </p:sp>
          <p:sp>
            <p:nvSpPr>
              <p:cNvPr id="37" name="TextBox 4">
                <a:extLst>
                  <a:ext uri="{FF2B5EF4-FFF2-40B4-BE49-F238E27FC236}">
                    <a16:creationId xmlns:a16="http://schemas.microsoft.com/office/drawing/2014/main" id="{A7AE0326-66DC-472E-B4B6-E084C0253BA3}"/>
                  </a:ext>
                </a:extLst>
              </p:cNvPr>
              <p:cNvSpPr txBox="1"/>
              <p:nvPr/>
            </p:nvSpPr>
            <p:spPr>
              <a:xfrm>
                <a:off x="7339219" y="1989457"/>
                <a:ext cx="2067352" cy="258965"/>
              </a:xfrm>
              <a:prstGeom prst="rect">
                <a:avLst/>
              </a:prstGeom>
              <a:noFill/>
              <a:ln>
                <a:noFill/>
              </a:ln>
              <a:effectLst/>
            </p:spPr>
            <p:txBody>
              <a:bodyPr wrap="squar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sysClr val="windowText" lastClr="000000"/>
                    </a:solidFill>
                    <a:effectLst/>
                    <a:uLnTx/>
                    <a:uFillTx/>
                    <a:latin typeface="Arial" pitchFamily="34" charset="0"/>
                    <a:ea typeface="+mn-ea"/>
                    <a:cs typeface="Arial" pitchFamily="34" charset="0"/>
                  </a:rPr>
                  <a:t>Care and treatment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a:ln>
                      <a:noFill/>
                    </a:ln>
                    <a:solidFill>
                      <a:sysClr val="windowText" lastClr="000000"/>
                    </a:solidFill>
                    <a:effectLst/>
                    <a:uLnTx/>
                    <a:uFillTx/>
                    <a:latin typeface="Arial" pitchFamily="34" charset="0"/>
                    <a:ea typeface="+mn-ea"/>
                    <a:cs typeface="Arial" pitchFamily="34" charset="0"/>
                  </a:rPr>
                  <a:t>16%</a:t>
                </a:r>
              </a:p>
            </p:txBody>
          </p:sp>
          <p:sp>
            <p:nvSpPr>
              <p:cNvPr id="38" name="TextBox 5">
                <a:extLst>
                  <a:ext uri="{FF2B5EF4-FFF2-40B4-BE49-F238E27FC236}">
                    <a16:creationId xmlns:a16="http://schemas.microsoft.com/office/drawing/2014/main" id="{AB41CFF9-5AD5-4B73-86D9-E46B44A70216}"/>
                  </a:ext>
                </a:extLst>
              </p:cNvPr>
              <p:cNvSpPr txBox="1"/>
              <p:nvPr/>
            </p:nvSpPr>
            <p:spPr>
              <a:xfrm>
                <a:off x="7339219" y="437011"/>
                <a:ext cx="1347395" cy="404149"/>
              </a:xfrm>
              <a:prstGeom prst="rect">
                <a:avLst/>
              </a:prstGeom>
              <a:noFill/>
              <a:ln>
                <a:noFill/>
              </a:ln>
              <a:effectLst/>
            </p:spPr>
            <p:txBody>
              <a:bodyPr wrap="squar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Key populations prevention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10%</a:t>
                </a:r>
              </a:p>
            </p:txBody>
          </p:sp>
          <p:sp>
            <p:nvSpPr>
              <p:cNvPr id="39" name="TextBox 7">
                <a:extLst>
                  <a:ext uri="{FF2B5EF4-FFF2-40B4-BE49-F238E27FC236}">
                    <a16:creationId xmlns:a16="http://schemas.microsoft.com/office/drawing/2014/main" id="{14BCFACD-C5D1-413C-AD34-501BAE091338}"/>
                  </a:ext>
                </a:extLst>
              </p:cNvPr>
              <p:cNvSpPr txBox="1"/>
              <p:nvPr/>
            </p:nvSpPr>
            <p:spPr>
              <a:xfrm>
                <a:off x="7339219" y="1074081"/>
                <a:ext cx="1551593" cy="254223"/>
              </a:xfrm>
              <a:prstGeom prst="rect">
                <a:avLst/>
              </a:prstGeom>
              <a:noFill/>
              <a:ln>
                <a:noFill/>
              </a:ln>
              <a:effectLst/>
            </p:spPr>
            <p:txBody>
              <a:bodyPr wrap="squar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Other prevention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5%</a:t>
                </a:r>
              </a:p>
            </p:txBody>
          </p:sp>
          <p:cxnSp>
            <p:nvCxnSpPr>
              <p:cNvPr id="40" name="Straight Connector 39">
                <a:extLst>
                  <a:ext uri="{FF2B5EF4-FFF2-40B4-BE49-F238E27FC236}">
                    <a16:creationId xmlns:a16="http://schemas.microsoft.com/office/drawing/2014/main" id="{F31C052E-6E6B-4348-ABCD-0D871B353C29}"/>
                  </a:ext>
                </a:extLst>
              </p:cNvPr>
              <p:cNvCxnSpPr/>
              <p:nvPr/>
            </p:nvCxnSpPr>
            <p:spPr>
              <a:xfrm>
                <a:off x="7002159" y="1189427"/>
                <a:ext cx="324000" cy="0"/>
              </a:xfrm>
              <a:prstGeom prst="line">
                <a:avLst/>
              </a:prstGeom>
              <a:noFill/>
              <a:ln w="12700" cap="flat" cmpd="sng" algn="ctr">
                <a:solidFill>
                  <a:sysClr val="windowText" lastClr="000000"/>
                </a:solidFill>
                <a:prstDash val="solid"/>
              </a:ln>
              <a:effectLst/>
            </p:spPr>
          </p:cxnSp>
          <p:cxnSp>
            <p:nvCxnSpPr>
              <p:cNvPr id="41" name="Straight Connector 40">
                <a:extLst>
                  <a:ext uri="{FF2B5EF4-FFF2-40B4-BE49-F238E27FC236}">
                    <a16:creationId xmlns:a16="http://schemas.microsoft.com/office/drawing/2014/main" id="{20F1936A-EE57-4DBE-BBAD-C7F577365337}"/>
                  </a:ext>
                </a:extLst>
              </p:cNvPr>
              <p:cNvCxnSpPr/>
              <p:nvPr/>
            </p:nvCxnSpPr>
            <p:spPr>
              <a:xfrm>
                <a:off x="6395298" y="554392"/>
                <a:ext cx="0" cy="248031"/>
              </a:xfrm>
              <a:prstGeom prst="line">
                <a:avLst/>
              </a:prstGeom>
              <a:noFill/>
              <a:ln w="12700" cap="flat" cmpd="sng" algn="ctr">
                <a:solidFill>
                  <a:sysClr val="windowText" lastClr="000000"/>
                </a:solidFill>
                <a:prstDash val="solid"/>
              </a:ln>
              <a:effectLst/>
            </p:spPr>
          </p:cxnSp>
          <p:cxnSp>
            <p:nvCxnSpPr>
              <p:cNvPr id="42" name="Straight Connector 41">
                <a:extLst>
                  <a:ext uri="{FF2B5EF4-FFF2-40B4-BE49-F238E27FC236}">
                    <a16:creationId xmlns:a16="http://schemas.microsoft.com/office/drawing/2014/main" id="{D0119024-39A7-44A1-9B6B-3B0C37236346}"/>
                  </a:ext>
                </a:extLst>
              </p:cNvPr>
              <p:cNvCxnSpPr/>
              <p:nvPr/>
            </p:nvCxnSpPr>
            <p:spPr>
              <a:xfrm>
                <a:off x="5889832" y="3118411"/>
                <a:ext cx="1478915" cy="0"/>
              </a:xfrm>
              <a:prstGeom prst="line">
                <a:avLst/>
              </a:prstGeom>
              <a:noFill/>
              <a:ln w="12700" cap="flat" cmpd="sng" algn="ctr">
                <a:solidFill>
                  <a:sysClr val="windowText" lastClr="000000"/>
                </a:solidFill>
                <a:prstDash val="solid"/>
              </a:ln>
              <a:effectLst/>
            </p:spPr>
          </p:cxnSp>
          <p:cxnSp>
            <p:nvCxnSpPr>
              <p:cNvPr id="43" name="Straight Connector 42">
                <a:extLst>
                  <a:ext uri="{FF2B5EF4-FFF2-40B4-BE49-F238E27FC236}">
                    <a16:creationId xmlns:a16="http://schemas.microsoft.com/office/drawing/2014/main" id="{08C15C23-909A-4B44-B401-6AF234056216}"/>
                  </a:ext>
                </a:extLst>
              </p:cNvPr>
              <p:cNvCxnSpPr/>
              <p:nvPr/>
            </p:nvCxnSpPr>
            <p:spPr>
              <a:xfrm>
                <a:off x="5892345" y="2927083"/>
                <a:ext cx="0" cy="177588"/>
              </a:xfrm>
              <a:prstGeom prst="line">
                <a:avLst/>
              </a:prstGeom>
              <a:noFill/>
              <a:ln w="12700" cap="flat" cmpd="sng" algn="ctr">
                <a:solidFill>
                  <a:sysClr val="windowText" lastClr="000000"/>
                </a:solidFill>
                <a:prstDash val="solid"/>
              </a:ln>
              <a:effectLst/>
            </p:spPr>
          </p:cxnSp>
          <p:sp>
            <p:nvSpPr>
              <p:cNvPr id="44" name="TextBox 3">
                <a:extLst>
                  <a:ext uri="{FF2B5EF4-FFF2-40B4-BE49-F238E27FC236}">
                    <a16:creationId xmlns:a16="http://schemas.microsoft.com/office/drawing/2014/main" id="{AFE39116-B6CC-4DB1-B68D-8B5B4BAD30E1}"/>
                  </a:ext>
                </a:extLst>
              </p:cNvPr>
              <p:cNvSpPr txBox="1"/>
              <p:nvPr/>
            </p:nvSpPr>
            <p:spPr>
              <a:xfrm>
                <a:off x="1574169" y="1468239"/>
                <a:ext cx="1211301" cy="809870"/>
              </a:xfrm>
              <a:prstGeom prst="rect">
                <a:avLst/>
              </a:prstGeom>
              <a:noFill/>
              <a:ln>
                <a:noFill/>
              </a:ln>
              <a:effectLst/>
            </p:spPr>
            <p:txBody>
              <a:bodyPr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4.1</a:t>
                </a:r>
                <a:r>
                  <a:rPr kumimoji="0" lang="en-GB" sz="1100" b="0"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million US$</a:t>
                </a:r>
              </a:p>
            </p:txBody>
          </p:sp>
          <p:cxnSp>
            <p:nvCxnSpPr>
              <p:cNvPr id="45" name="Straight Connector 44">
                <a:extLst>
                  <a:ext uri="{FF2B5EF4-FFF2-40B4-BE49-F238E27FC236}">
                    <a16:creationId xmlns:a16="http://schemas.microsoft.com/office/drawing/2014/main" id="{6F4A8EEE-C649-4D5D-BA05-0DCCF40C33FC}"/>
                  </a:ext>
                </a:extLst>
              </p:cNvPr>
              <p:cNvCxnSpPr/>
              <p:nvPr/>
            </p:nvCxnSpPr>
            <p:spPr>
              <a:xfrm>
                <a:off x="6409997" y="554488"/>
                <a:ext cx="942350" cy="0"/>
              </a:xfrm>
              <a:prstGeom prst="line">
                <a:avLst/>
              </a:prstGeom>
              <a:noFill/>
              <a:ln w="12700" cap="flat" cmpd="sng" algn="ctr">
                <a:solidFill>
                  <a:sysClr val="windowText" lastClr="000000"/>
                </a:solidFill>
                <a:prstDash val="solid"/>
              </a:ln>
              <a:effectLst/>
            </p:spPr>
          </p:cxnSp>
          <p:cxnSp>
            <p:nvCxnSpPr>
              <p:cNvPr id="46" name="Straight Connector 45">
                <a:extLst>
                  <a:ext uri="{FF2B5EF4-FFF2-40B4-BE49-F238E27FC236}">
                    <a16:creationId xmlns:a16="http://schemas.microsoft.com/office/drawing/2014/main" id="{D7475745-0A10-4159-B8ED-E200A1A2888A}"/>
                  </a:ext>
                </a:extLst>
              </p:cNvPr>
              <p:cNvCxnSpPr/>
              <p:nvPr/>
            </p:nvCxnSpPr>
            <p:spPr>
              <a:xfrm>
                <a:off x="7214622" y="2121552"/>
                <a:ext cx="182880" cy="0"/>
              </a:xfrm>
              <a:prstGeom prst="line">
                <a:avLst/>
              </a:prstGeom>
              <a:noFill/>
              <a:ln w="12700" cap="flat" cmpd="sng" algn="ctr">
                <a:solidFill>
                  <a:sysClr val="windowText" lastClr="000000"/>
                </a:solidFill>
                <a:prstDash val="solid"/>
              </a:ln>
              <a:effectLst/>
            </p:spPr>
          </p:cxnSp>
        </p:grpSp>
        <p:cxnSp>
          <p:nvCxnSpPr>
            <p:cNvPr id="52" name="Straight Connector 51">
              <a:extLst>
                <a:ext uri="{FF2B5EF4-FFF2-40B4-BE49-F238E27FC236}">
                  <a16:creationId xmlns:a16="http://schemas.microsoft.com/office/drawing/2014/main" id="{EFEAC99F-2407-7CE0-8333-4F9B6E09D5DC}"/>
                </a:ext>
              </a:extLst>
            </p:cNvPr>
            <p:cNvCxnSpPr/>
            <p:nvPr/>
          </p:nvCxnSpPr>
          <p:spPr>
            <a:xfrm>
              <a:off x="3293898" y="2856815"/>
              <a:ext cx="457200" cy="0"/>
            </a:xfrm>
            <a:prstGeom prst="line">
              <a:avLst/>
            </a:prstGeom>
            <a:noFill/>
            <a:ln w="12700" cap="flat" cmpd="sng" algn="ctr">
              <a:solidFill>
                <a:sysClr val="windowText" lastClr="000000"/>
              </a:solidFill>
              <a:prstDash val="solid"/>
            </a:ln>
            <a:effectLst/>
          </p:spPr>
        </p:cxnSp>
      </p:grpSp>
    </p:spTree>
    <p:extLst>
      <p:ext uri="{BB962C8B-B14F-4D97-AF65-F5344CB8AC3E}">
        <p14:creationId xmlns:p14="http://schemas.microsoft.com/office/powerpoint/2010/main" val="9764589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AIDS spending by financing source, 2006 - 2022</a:t>
            </a:r>
            <a:br>
              <a:rPr lang="en-US" dirty="0"/>
            </a:br>
            <a:endParaRPr lang="en-US"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34</a:t>
            </a:fld>
            <a:endParaRPr lang="th-TH" dirty="0">
              <a:solidFill>
                <a:prstClr val="black">
                  <a:tint val="75000"/>
                </a:prstClr>
              </a:solidFill>
            </a:endParaRPr>
          </a:p>
        </p:txBody>
      </p:sp>
      <p:sp>
        <p:nvSpPr>
          <p:cNvPr id="5" name="Rectangle 4"/>
          <p:cNvSpPr/>
          <p:nvPr/>
        </p:nvSpPr>
        <p:spPr>
          <a:xfrm>
            <a:off x="76250" y="6565685"/>
            <a:ext cx="4704476" cy="230517"/>
          </a:xfrm>
          <a:prstGeom prst="rect">
            <a:avLst/>
          </a:prstGeom>
        </p:spPr>
        <p:txBody>
          <a:bodyPr wrap="none" lIns="91114" tIns="45564" rIns="91114" bIns="45564">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900" dirty="0">
                <a:solidFill>
                  <a:prstClr val="black"/>
                </a:solidFill>
                <a:latin typeface="Arial" pitchFamily="34" charset="0"/>
                <a:cs typeface="Arial" pitchFamily="34" charset="0"/>
              </a:rPr>
              <a:t>Source: </a:t>
            </a:r>
            <a:r>
              <a:rPr lang="en-US" sz="900" dirty="0">
                <a:solidFill>
                  <a:prstClr val="black"/>
                </a:solidFill>
                <a:latin typeface="Arial" pitchFamily="34" charset="0"/>
                <a:cs typeface="Arial" pitchFamily="34" charset="0"/>
              </a:rPr>
              <a:t>Prepared by </a:t>
            </a:r>
            <a:r>
              <a:rPr lang="en-US" sz="900" dirty="0">
                <a:solidFill>
                  <a:prstClr val="black"/>
                </a:solidFill>
                <a:latin typeface="Arial" pitchFamily="34" charset="0"/>
                <a:cs typeface="Arial" pitchFamily="34" charset="0"/>
                <a:hlinkClick r:id="rId3"/>
              </a:rPr>
              <a:t>www.aidsdatahub.org</a:t>
            </a:r>
            <a:r>
              <a:rPr lang="en-US" sz="900" dirty="0">
                <a:solidFill>
                  <a:prstClr val="black"/>
                </a:solidFill>
                <a:latin typeface="Arial" pitchFamily="34" charset="0"/>
                <a:cs typeface="Arial" pitchFamily="34" charset="0"/>
              </a:rPr>
              <a:t>  based on UNAIDS HIV Financial Dashboard</a:t>
            </a:r>
            <a:endParaRPr lang="en-GB" sz="900" dirty="0">
              <a:latin typeface="Arial" pitchFamily="34" charset="0"/>
              <a:cs typeface="Arial" pitchFamily="34" charset="0"/>
            </a:endParaRPr>
          </a:p>
        </p:txBody>
      </p:sp>
      <p:graphicFrame>
        <p:nvGraphicFramePr>
          <p:cNvPr id="4" name="Chart 3">
            <a:extLst>
              <a:ext uri="{FF2B5EF4-FFF2-40B4-BE49-F238E27FC236}">
                <a16:creationId xmlns:a16="http://schemas.microsoft.com/office/drawing/2014/main" id="{98164024-B097-4166-A6FA-DB66CFC1B897}"/>
              </a:ext>
            </a:extLst>
          </p:cNvPr>
          <p:cNvGraphicFramePr>
            <a:graphicFrameLocks/>
          </p:cNvGraphicFramePr>
          <p:nvPr>
            <p:extLst>
              <p:ext uri="{D42A27DB-BD31-4B8C-83A1-F6EECF244321}">
                <p14:modId xmlns:p14="http://schemas.microsoft.com/office/powerpoint/2010/main" val="4263983344"/>
              </p:ext>
            </p:extLst>
          </p:nvPr>
        </p:nvGraphicFramePr>
        <p:xfrm>
          <a:off x="1524000" y="2438400"/>
          <a:ext cx="8915400" cy="36576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766718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bwMode="auto">
          <a:xfrm>
            <a:off x="228603" y="3429000"/>
            <a:ext cx="8115300"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14" tIns="45564" rIns="91114" bIns="45564" numCol="1" anchor="t" anchorCtr="0" compatLnSpc="1">
            <a:prstTxWarp prst="textNoShape">
              <a:avLst/>
            </a:prstTxWarp>
          </a:bodyPr>
          <a:lstStyle/>
          <a:p>
            <a:pPr eaLnBrk="1" hangingPunct="1"/>
            <a:r>
              <a:rPr lang="en-US" altLang="zh-CN" sz="5400" dirty="0">
                <a:cs typeface="Cordia New" pitchFamily="34" charset="-34"/>
              </a:rPr>
              <a:t>National response</a:t>
            </a:r>
            <a:br>
              <a:rPr lang="en-US" altLang="zh-CN" sz="5400" dirty="0">
                <a:cs typeface="Cordia New" pitchFamily="34" charset="-34"/>
              </a:rPr>
            </a:br>
            <a:endParaRPr lang="en-US" dirty="0">
              <a:cs typeface="Cordia New" pitchFamily="34" charset="-34"/>
            </a:endParaRPr>
          </a:p>
        </p:txBody>
      </p:sp>
    </p:spTree>
    <p:extLst>
      <p:ext uri="{BB962C8B-B14F-4D97-AF65-F5344CB8AC3E}">
        <p14:creationId xmlns:p14="http://schemas.microsoft.com/office/powerpoint/2010/main" val="26276596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477" y="1518679"/>
            <a:ext cx="11432123" cy="815975"/>
          </a:xfrm>
          <a:noFill/>
        </p:spPr>
        <p:txBody>
          <a:bodyPr/>
          <a:lstStyle/>
          <a:p>
            <a:r>
              <a:rPr lang="en-US" dirty="0"/>
              <a:t>Proportion of key populations who received an HIV test in the last 12 months and know their results, 2007-2022</a:t>
            </a:r>
            <a:br>
              <a:rPr lang="en-US" dirty="0"/>
            </a:br>
            <a:endParaRPr lang="en-US"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36</a:t>
            </a:fld>
            <a:endParaRPr lang="th-TH" dirty="0">
              <a:solidFill>
                <a:prstClr val="black">
                  <a:tint val="75000"/>
                </a:prstClr>
              </a:solidFill>
            </a:endParaRPr>
          </a:p>
        </p:txBody>
      </p:sp>
      <p:sp>
        <p:nvSpPr>
          <p:cNvPr id="5" name="TextBox 1"/>
          <p:cNvSpPr txBox="1"/>
          <p:nvPr/>
        </p:nvSpPr>
        <p:spPr>
          <a:xfrm>
            <a:off x="226475" y="6360040"/>
            <a:ext cx="11051125" cy="457200"/>
          </a:xfrm>
          <a:prstGeom prst="rect">
            <a:avLst/>
          </a:prstGeom>
        </p:spPr>
        <p:txBody>
          <a:bodyPr wrap="square" lIns="91114" tIns="45564" rIns="91114" bIns="45564"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dirty="0">
                <a:latin typeface="Arial" pitchFamily="34" charset="0"/>
                <a:cs typeface="Arial" pitchFamily="34" charset="0"/>
              </a:rPr>
              <a:t>Source: Prepared by </a:t>
            </a:r>
            <a:r>
              <a:rPr lang="en-US" sz="800" dirty="0">
                <a:latin typeface="Arial" pitchFamily="34" charset="0"/>
                <a:cs typeface="Arial" pitchFamily="34" charset="0"/>
                <a:hlinkClick r:id="rId3"/>
              </a:rPr>
              <a:t>www.aidsdatahub.org</a:t>
            </a:r>
            <a:r>
              <a:rPr lang="en-US" sz="800" dirty="0">
                <a:latin typeface="Arial" pitchFamily="34" charset="0"/>
                <a:cs typeface="Arial" pitchFamily="34" charset="0"/>
              </a:rPr>
              <a:t> based on 1) National Committee for the Control of AIDS Lao PDR. (2012). Lao PDR Global AIDS Response Progress Report, 2012;  2) </a:t>
            </a:r>
            <a:r>
              <a:rPr lang="en-US" sz="800" dirty="0"/>
              <a:t>Lao PDR Global AIDS Response Progress Reporting 2014 based on </a:t>
            </a:r>
            <a:r>
              <a:rPr lang="en-US" sz="800" dirty="0">
                <a:solidFill>
                  <a:prstClr val="black"/>
                </a:solidFill>
                <a:latin typeface="Arial" pitchFamily="34" charset="0"/>
                <a:ea typeface="SimSun" pitchFamily="2" charset="-122"/>
                <a:cs typeface="Arial" pitchFamily="34" charset="0"/>
              </a:rPr>
              <a:t>Results of Second Round HIV/STI Prevalence and Behavioral Tracking Survey among Male-to-Female Transgender in Vientiane Capital and Savannakhet Lao PDR, 2012; 3) Lao PDR Global AIDS Response Progress Reporting 2015 (Country Narrative Report); and 4) Global AIDS Monitoring Reporting</a:t>
            </a:r>
            <a:endParaRPr lang="en-GB" sz="800" dirty="0">
              <a:solidFill>
                <a:prstClr val="black"/>
              </a:solidFill>
              <a:latin typeface="Arial" pitchFamily="34" charset="0"/>
              <a:ea typeface="SimSun" pitchFamily="2" charset="-122"/>
              <a:cs typeface="Arial" pitchFamily="34" charset="0"/>
            </a:endParaRPr>
          </a:p>
          <a:p>
            <a:endParaRPr lang="en-US" sz="800" dirty="0">
              <a:latin typeface="Arial" pitchFamily="34" charset="0"/>
              <a:cs typeface="Arial" pitchFamily="34" charset="0"/>
            </a:endParaRPr>
          </a:p>
        </p:txBody>
      </p:sp>
      <p:graphicFrame>
        <p:nvGraphicFramePr>
          <p:cNvPr id="4" name="Chart 3">
            <a:extLst>
              <a:ext uri="{FF2B5EF4-FFF2-40B4-BE49-F238E27FC236}">
                <a16:creationId xmlns:a16="http://schemas.microsoft.com/office/drawing/2014/main" id="{10ACC95D-B430-E313-CA7F-00DEA98FEBBB}"/>
              </a:ext>
            </a:extLst>
          </p:cNvPr>
          <p:cNvGraphicFramePr>
            <a:graphicFrameLocks/>
          </p:cNvGraphicFramePr>
          <p:nvPr>
            <p:extLst>
              <p:ext uri="{D42A27DB-BD31-4B8C-83A1-F6EECF244321}">
                <p14:modId xmlns:p14="http://schemas.microsoft.com/office/powerpoint/2010/main" val="3466102918"/>
              </p:ext>
            </p:extLst>
          </p:nvPr>
        </p:nvGraphicFramePr>
        <p:xfrm>
          <a:off x="1295400" y="2590800"/>
          <a:ext cx="9296400" cy="3482975"/>
        </p:xfrm>
        <a:graphic>
          <a:graphicData uri="http://schemas.openxmlformats.org/drawingml/2006/chart">
            <c:chart xmlns:c="http://schemas.openxmlformats.org/drawingml/2006/chart" xmlns:r="http://schemas.openxmlformats.org/officeDocument/2006/relationships" r:id="rId4"/>
          </a:graphicData>
        </a:graphic>
      </p:graphicFrame>
      <p:cxnSp>
        <p:nvCxnSpPr>
          <p:cNvPr id="7" name="Straight Connector 6">
            <a:extLst>
              <a:ext uri="{FF2B5EF4-FFF2-40B4-BE49-F238E27FC236}">
                <a16:creationId xmlns:a16="http://schemas.microsoft.com/office/drawing/2014/main" id="{52F25908-CF8F-6322-DCCB-D1C7BE9D96E6}"/>
              </a:ext>
            </a:extLst>
          </p:cNvPr>
          <p:cNvCxnSpPr>
            <a:cxnSpLocks/>
          </p:cNvCxnSpPr>
          <p:nvPr/>
        </p:nvCxnSpPr>
        <p:spPr>
          <a:xfrm>
            <a:off x="2023728" y="2902688"/>
            <a:ext cx="8138160" cy="0"/>
          </a:xfrm>
          <a:prstGeom prst="line">
            <a:avLst/>
          </a:prstGeom>
          <a:ln w="19050">
            <a:solidFill>
              <a:srgbClr val="FF0000"/>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20822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B3EA6-7D35-4316-8B42-0490703252B2}"/>
              </a:ext>
            </a:extLst>
          </p:cNvPr>
          <p:cNvSpPr>
            <a:spLocks noGrp="1"/>
          </p:cNvSpPr>
          <p:nvPr>
            <p:ph type="title"/>
          </p:nvPr>
        </p:nvSpPr>
        <p:spPr>
          <a:xfrm>
            <a:off x="228600" y="1524000"/>
            <a:ext cx="11203563" cy="504000"/>
          </a:xfrm>
          <a:noFill/>
        </p:spPr>
        <p:txBody>
          <a:bodyPr lIns="91114" tIns="45564" rIns="91114" bIns="45564">
            <a:noAutofit/>
          </a:bodyPr>
          <a:lstStyle/>
          <a:p>
            <a:r>
              <a:rPr lang="en-US" dirty="0">
                <a:latin typeface="Arial" charset="0"/>
                <a:ea typeface="ＭＳ Ｐゴシック" charset="0"/>
                <a:cs typeface="Cordia New" charset="0"/>
              </a:rPr>
              <a:t>Proportion of female sex workers who received an HIV test in the last 12 months and know their results by surveyed city, 2020</a:t>
            </a:r>
          </a:p>
        </p:txBody>
      </p:sp>
      <p:graphicFrame>
        <p:nvGraphicFramePr>
          <p:cNvPr id="4" name="Content Placeholder 3">
            <a:extLst>
              <a:ext uri="{FF2B5EF4-FFF2-40B4-BE49-F238E27FC236}">
                <a16:creationId xmlns:a16="http://schemas.microsoft.com/office/drawing/2014/main" id="{F03E2C59-7E98-4555-9313-57CCA51CB6B2}"/>
              </a:ext>
            </a:extLst>
          </p:cNvPr>
          <p:cNvGraphicFramePr>
            <a:graphicFrameLocks noGrp="1"/>
          </p:cNvGraphicFramePr>
          <p:nvPr>
            <p:ph idx="4294967295"/>
            <p:extLst>
              <p:ext uri="{D42A27DB-BD31-4B8C-83A1-F6EECF244321}">
                <p14:modId xmlns:p14="http://schemas.microsoft.com/office/powerpoint/2010/main" val="348141072"/>
              </p:ext>
            </p:extLst>
          </p:nvPr>
        </p:nvGraphicFramePr>
        <p:xfrm>
          <a:off x="1219200" y="2400332"/>
          <a:ext cx="9372600" cy="4152868"/>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a:extLst>
              <a:ext uri="{FF2B5EF4-FFF2-40B4-BE49-F238E27FC236}">
                <a16:creationId xmlns:a16="http://schemas.microsoft.com/office/drawing/2014/main" id="{ABEBD6F8-24E8-1913-490B-E936F3D4D010}"/>
              </a:ext>
            </a:extLst>
          </p:cNvPr>
          <p:cNvSpPr/>
          <p:nvPr/>
        </p:nvSpPr>
        <p:spPr>
          <a:xfrm>
            <a:off x="29852" y="6400859"/>
            <a:ext cx="11125200" cy="369017"/>
          </a:xfrm>
          <a:prstGeom prst="rect">
            <a:avLst/>
          </a:prstGeom>
        </p:spPr>
        <p:txBody>
          <a:bodyPr wrap="square" lIns="91114" tIns="45564" rIns="91114" bIns="45564">
            <a:spAutoFit/>
          </a:bodyPr>
          <a:lstStyle/>
          <a:p>
            <a:r>
              <a:rPr lang="en-US" sz="900" dirty="0">
                <a:latin typeface="Arial" pitchFamily="34" charset="0"/>
                <a:cs typeface="Arial" pitchFamily="34" charset="0"/>
              </a:rPr>
              <a:t>Source: Prepared by </a:t>
            </a:r>
            <a:r>
              <a:rPr lang="en-US" sz="900" dirty="0">
                <a:latin typeface="Arial" pitchFamily="34" charset="0"/>
                <a:cs typeface="Arial" pitchFamily="34" charset="0"/>
                <a:hlinkClick r:id="rId3"/>
              </a:rPr>
              <a:t>www.aidsdatahub.org</a:t>
            </a:r>
            <a:r>
              <a:rPr lang="en-US" sz="900" dirty="0">
                <a:latin typeface="Arial" pitchFamily="34" charset="0"/>
                <a:cs typeface="Arial" pitchFamily="34" charset="0"/>
              </a:rPr>
              <a:t> based on Lao People’s Democratic Republic, Ministry of Health, Center for HIV/AIDS/STI (CHAS). Integrated Biological and Behavioral Survey among Female Sex Workers and Men Who Have Sex With Men in Lao PDR, 2020</a:t>
            </a:r>
          </a:p>
        </p:txBody>
      </p:sp>
      <p:grpSp>
        <p:nvGrpSpPr>
          <p:cNvPr id="7" name="Group 6">
            <a:extLst>
              <a:ext uri="{FF2B5EF4-FFF2-40B4-BE49-F238E27FC236}">
                <a16:creationId xmlns:a16="http://schemas.microsoft.com/office/drawing/2014/main" id="{F91136EB-2A50-F7FF-C26B-59A6CDFF0D02}"/>
              </a:ext>
            </a:extLst>
          </p:cNvPr>
          <p:cNvGrpSpPr/>
          <p:nvPr/>
        </p:nvGrpSpPr>
        <p:grpSpPr>
          <a:xfrm>
            <a:off x="9220200" y="2667000"/>
            <a:ext cx="654118" cy="3709594"/>
            <a:chOff x="9220200" y="2667000"/>
            <a:chExt cx="654118" cy="3709594"/>
          </a:xfrm>
        </p:grpSpPr>
        <p:cxnSp>
          <p:nvCxnSpPr>
            <p:cNvPr id="5" name="Straight Connector 4">
              <a:extLst>
                <a:ext uri="{FF2B5EF4-FFF2-40B4-BE49-F238E27FC236}">
                  <a16:creationId xmlns:a16="http://schemas.microsoft.com/office/drawing/2014/main" id="{9921F8C1-B5EE-5756-480C-565FB38F45D1}"/>
                </a:ext>
              </a:extLst>
            </p:cNvPr>
            <p:cNvCxnSpPr>
              <a:cxnSpLocks/>
            </p:cNvCxnSpPr>
            <p:nvPr/>
          </p:nvCxnSpPr>
          <p:spPr>
            <a:xfrm rot="5400000">
              <a:off x="7757160" y="4358640"/>
              <a:ext cx="3383280" cy="0"/>
            </a:xfrm>
            <a:prstGeom prst="line">
              <a:avLst/>
            </a:prstGeom>
            <a:ln w="19050">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7A576A2B-9FC7-3B8F-27B2-E15373DB05F1}"/>
                </a:ext>
              </a:extLst>
            </p:cNvPr>
            <p:cNvSpPr txBox="1"/>
            <p:nvPr/>
          </p:nvSpPr>
          <p:spPr>
            <a:xfrm>
              <a:off x="9220200" y="6007262"/>
              <a:ext cx="654118" cy="369332"/>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E31837"/>
                  </a:solidFill>
                  <a:effectLst/>
                  <a:uLnTx/>
                  <a:uFillTx/>
                </a:rPr>
                <a:t>95</a:t>
              </a:r>
              <a:r>
                <a:rPr kumimoji="0" lang="en-US" sz="900" b="1" i="0" u="none" strike="noStrike" kern="0" cap="none" spc="0" normalizeH="0" baseline="0" noProof="0" dirty="0">
                  <a:ln>
                    <a:noFill/>
                  </a:ln>
                  <a:solidFill>
                    <a:srgbClr val="E31837"/>
                  </a:solidFill>
                  <a:effectLst/>
                  <a:uLnTx/>
                  <a:uFillTx/>
                </a:rPr>
                <a:t>% </a:t>
              </a:r>
            </a:p>
          </p:txBody>
        </p:sp>
      </p:grpSp>
    </p:spTree>
    <p:extLst>
      <p:ext uri="{BB962C8B-B14F-4D97-AF65-F5344CB8AC3E}">
        <p14:creationId xmlns:p14="http://schemas.microsoft.com/office/powerpoint/2010/main" val="19396383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69B18-CFD6-4CC7-9854-DD6F1CB08113}"/>
              </a:ext>
            </a:extLst>
          </p:cNvPr>
          <p:cNvSpPr>
            <a:spLocks noGrp="1"/>
          </p:cNvSpPr>
          <p:nvPr>
            <p:ph type="title"/>
          </p:nvPr>
        </p:nvSpPr>
        <p:spPr>
          <a:noFill/>
        </p:spPr>
        <p:txBody>
          <a:bodyPr lIns="91114" tIns="45564" rIns="91114" bIns="45564">
            <a:noAutofit/>
          </a:bodyPr>
          <a:lstStyle/>
          <a:p>
            <a:r>
              <a:rPr lang="en-US" dirty="0">
                <a:latin typeface="Arial" charset="0"/>
                <a:ea typeface="ＭＳ Ｐゴシック" charset="0"/>
                <a:cs typeface="Cordia New" charset="0"/>
              </a:rPr>
              <a:t>Proportion of men who have sex with men who received an HIV test in the last 12 months and know their results by surveyed city, 2020</a:t>
            </a:r>
          </a:p>
        </p:txBody>
      </p:sp>
      <p:graphicFrame>
        <p:nvGraphicFramePr>
          <p:cNvPr id="4" name="Content Placeholder 3">
            <a:extLst>
              <a:ext uri="{FF2B5EF4-FFF2-40B4-BE49-F238E27FC236}">
                <a16:creationId xmlns:a16="http://schemas.microsoft.com/office/drawing/2014/main" id="{CD206062-2EA3-4CAD-AFC1-C7D7FE04A13D}"/>
              </a:ext>
            </a:extLst>
          </p:cNvPr>
          <p:cNvGraphicFramePr>
            <a:graphicFrameLocks noGrp="1"/>
          </p:cNvGraphicFramePr>
          <p:nvPr>
            <p:ph idx="4294967295"/>
            <p:extLst>
              <p:ext uri="{D42A27DB-BD31-4B8C-83A1-F6EECF244321}">
                <p14:modId xmlns:p14="http://schemas.microsoft.com/office/powerpoint/2010/main" val="1385221328"/>
              </p:ext>
            </p:extLst>
          </p:nvPr>
        </p:nvGraphicFramePr>
        <p:xfrm>
          <a:off x="1905000" y="2514600"/>
          <a:ext cx="7924800" cy="3665583"/>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a:extLst>
              <a:ext uri="{FF2B5EF4-FFF2-40B4-BE49-F238E27FC236}">
                <a16:creationId xmlns:a16="http://schemas.microsoft.com/office/drawing/2014/main" id="{1875DDC8-E1FB-5A5B-1C3C-2BBDBCBCBD46}"/>
              </a:ext>
            </a:extLst>
          </p:cNvPr>
          <p:cNvSpPr/>
          <p:nvPr/>
        </p:nvSpPr>
        <p:spPr>
          <a:xfrm>
            <a:off x="29852" y="6400859"/>
            <a:ext cx="11125200" cy="369017"/>
          </a:xfrm>
          <a:prstGeom prst="rect">
            <a:avLst/>
          </a:prstGeom>
        </p:spPr>
        <p:txBody>
          <a:bodyPr wrap="square" lIns="91114" tIns="45564" rIns="91114" bIns="45564">
            <a:spAutoFit/>
          </a:bodyPr>
          <a:lstStyle/>
          <a:p>
            <a:r>
              <a:rPr lang="en-US" sz="900" dirty="0">
                <a:latin typeface="Arial" pitchFamily="34" charset="0"/>
                <a:cs typeface="Arial" pitchFamily="34" charset="0"/>
              </a:rPr>
              <a:t>Source: Prepared by </a:t>
            </a:r>
            <a:r>
              <a:rPr lang="en-US" sz="900" dirty="0">
                <a:latin typeface="Arial" pitchFamily="34" charset="0"/>
                <a:cs typeface="Arial" pitchFamily="34" charset="0"/>
                <a:hlinkClick r:id="rId3"/>
              </a:rPr>
              <a:t>www.aidsdatahub.org</a:t>
            </a:r>
            <a:r>
              <a:rPr lang="en-US" sz="900" dirty="0">
                <a:latin typeface="Arial" pitchFamily="34" charset="0"/>
                <a:cs typeface="Arial" pitchFamily="34" charset="0"/>
              </a:rPr>
              <a:t> based on Lao People’s Democratic Republic, Ministry of Health, Center for HIV/AIDS/STI (CHAS). Integrated Biological and Behavioral Survey among Female Sex Workers and Men Who Have Sex With Men in Lao PDR, 2020</a:t>
            </a:r>
          </a:p>
        </p:txBody>
      </p:sp>
      <p:grpSp>
        <p:nvGrpSpPr>
          <p:cNvPr id="7" name="Group 6">
            <a:extLst>
              <a:ext uri="{FF2B5EF4-FFF2-40B4-BE49-F238E27FC236}">
                <a16:creationId xmlns:a16="http://schemas.microsoft.com/office/drawing/2014/main" id="{4C5A41B4-86A9-0474-7EE0-0E1AF2926A42}"/>
              </a:ext>
            </a:extLst>
          </p:cNvPr>
          <p:cNvGrpSpPr/>
          <p:nvPr/>
        </p:nvGrpSpPr>
        <p:grpSpPr>
          <a:xfrm>
            <a:off x="2590800" y="2558534"/>
            <a:ext cx="7909560" cy="369332"/>
            <a:chOff x="2590800" y="2558534"/>
            <a:chExt cx="7909560" cy="369332"/>
          </a:xfrm>
        </p:grpSpPr>
        <p:cxnSp>
          <p:nvCxnSpPr>
            <p:cNvPr id="5" name="Straight Connector 4">
              <a:extLst>
                <a:ext uri="{FF2B5EF4-FFF2-40B4-BE49-F238E27FC236}">
                  <a16:creationId xmlns:a16="http://schemas.microsoft.com/office/drawing/2014/main" id="{66A1A3C1-D62C-22CB-29DE-7BEDC350457F}"/>
                </a:ext>
              </a:extLst>
            </p:cNvPr>
            <p:cNvCxnSpPr>
              <a:cxnSpLocks/>
            </p:cNvCxnSpPr>
            <p:nvPr/>
          </p:nvCxnSpPr>
          <p:spPr>
            <a:xfrm>
              <a:off x="2590800" y="2743200"/>
              <a:ext cx="7223760" cy="0"/>
            </a:xfrm>
            <a:prstGeom prst="line">
              <a:avLst/>
            </a:prstGeom>
            <a:ln w="19050">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C7C1F3C-A3E2-D511-4635-23D95FF5FA58}"/>
                </a:ext>
              </a:extLst>
            </p:cNvPr>
            <p:cNvSpPr txBox="1"/>
            <p:nvPr/>
          </p:nvSpPr>
          <p:spPr>
            <a:xfrm>
              <a:off x="9846242" y="2558534"/>
              <a:ext cx="654118" cy="369332"/>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E31837"/>
                  </a:solidFill>
                  <a:effectLst/>
                  <a:uLnTx/>
                  <a:uFillTx/>
                </a:rPr>
                <a:t>95</a:t>
              </a:r>
              <a:r>
                <a:rPr kumimoji="0" lang="en-US" sz="900" b="1" i="0" u="none" strike="noStrike" kern="0" cap="none" spc="0" normalizeH="0" baseline="0" noProof="0" dirty="0">
                  <a:ln>
                    <a:noFill/>
                  </a:ln>
                  <a:solidFill>
                    <a:srgbClr val="E31837"/>
                  </a:solidFill>
                  <a:effectLst/>
                  <a:uLnTx/>
                  <a:uFillTx/>
                </a:rPr>
                <a:t>% </a:t>
              </a:r>
            </a:p>
          </p:txBody>
        </p:sp>
      </p:grpSp>
    </p:spTree>
    <p:extLst>
      <p:ext uri="{BB962C8B-B14F-4D97-AF65-F5344CB8AC3E}">
        <p14:creationId xmlns:p14="http://schemas.microsoft.com/office/powerpoint/2010/main" val="3526969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5A163-8C23-FEF8-621F-A5355BBE6593}"/>
              </a:ext>
            </a:extLst>
          </p:cNvPr>
          <p:cNvSpPr>
            <a:spLocks noGrp="1"/>
          </p:cNvSpPr>
          <p:nvPr>
            <p:ph type="title"/>
          </p:nvPr>
        </p:nvSpPr>
        <p:spPr>
          <a:xfrm>
            <a:off x="226477" y="1524000"/>
            <a:ext cx="10060523" cy="504000"/>
          </a:xfrm>
        </p:spPr>
        <p:txBody>
          <a:bodyPr/>
          <a:lstStyle/>
          <a:p>
            <a:r>
              <a:rPr lang="en-US" dirty="0"/>
              <a:t>Pre-exposure prophylaxis (PrEP) scale up, 2020-2023</a:t>
            </a:r>
            <a:br>
              <a:rPr lang="en-US" dirty="0"/>
            </a:br>
            <a:endParaRPr lang="en-US" dirty="0"/>
          </a:p>
        </p:txBody>
      </p:sp>
      <p:sp>
        <p:nvSpPr>
          <p:cNvPr id="4" name="Rectangle 3">
            <a:extLst>
              <a:ext uri="{FF2B5EF4-FFF2-40B4-BE49-F238E27FC236}">
                <a16:creationId xmlns:a16="http://schemas.microsoft.com/office/drawing/2014/main" id="{CFF257EC-F2E8-7CCC-717E-AFE11E210E7D}"/>
              </a:ext>
            </a:extLst>
          </p:cNvPr>
          <p:cNvSpPr/>
          <p:nvPr/>
        </p:nvSpPr>
        <p:spPr>
          <a:xfrm>
            <a:off x="408226" y="6609164"/>
            <a:ext cx="7917067" cy="215444"/>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a:ea typeface="ＭＳ Ｐゴシック" pitchFamily="34" charset="-128"/>
                <a:cs typeface="Arial" pitchFamily="34" charset="0"/>
              </a:rPr>
              <a:t>Source: Prepared by </a:t>
            </a:r>
            <a:r>
              <a:rPr kumimoji="0" lang="en-US" sz="800" b="0" i="0" u="none" strike="noStrike" kern="1200" cap="none" spc="0" normalizeH="0" baseline="0" noProof="0" dirty="0">
                <a:ln>
                  <a:noFill/>
                </a:ln>
                <a:solidFill>
                  <a:prstClr val="black"/>
                </a:solidFill>
                <a:effectLst/>
                <a:uLnTx/>
                <a:uFillTx/>
                <a:latin typeface="Arial"/>
                <a:ea typeface="ＭＳ Ｐゴシック" pitchFamily="34" charset="-128"/>
                <a:cs typeface="Arial" pitchFamily="34" charset="0"/>
                <a:hlinkClick r:id="rId2"/>
              </a:rPr>
              <a:t>www.aidsdatahub.org</a:t>
            </a:r>
            <a:r>
              <a:rPr kumimoji="0" lang="en-US" sz="800" b="0" i="0" u="none" strike="noStrike" kern="1200" cap="none" spc="0" normalizeH="0" baseline="0" noProof="0" dirty="0">
                <a:ln>
                  <a:noFill/>
                </a:ln>
                <a:solidFill>
                  <a:prstClr val="black"/>
                </a:solidFill>
                <a:effectLst/>
                <a:uLnTx/>
                <a:uFillTx/>
                <a:latin typeface="Arial"/>
                <a:ea typeface="ＭＳ Ｐゴシック" pitchFamily="34" charset="-128"/>
                <a:cs typeface="Arial" pitchFamily="34" charset="0"/>
              </a:rPr>
              <a:t> based on Global AIDS Monitoring Reporting and </a:t>
            </a:r>
            <a:r>
              <a:rPr lang="en-US" sz="800" dirty="0">
                <a:latin typeface="Arial" pitchFamily="34" charset="0"/>
                <a:cs typeface="Arial" pitchFamily="34" charset="0"/>
              </a:rPr>
              <a:t>Center of HIV/AIDS/STI (CHAS), Lao PDR</a:t>
            </a:r>
            <a:r>
              <a:rPr kumimoji="0" lang="en-US" sz="800" b="0" i="0" u="none" strike="noStrike" kern="1200" cap="none" spc="0" normalizeH="0" baseline="0" noProof="0" dirty="0">
                <a:ln>
                  <a:noFill/>
                </a:ln>
                <a:solidFill>
                  <a:prstClr val="black"/>
                </a:solidFill>
                <a:effectLst/>
                <a:uLnTx/>
                <a:uFillTx/>
                <a:latin typeface="Arial"/>
                <a:ea typeface="ＭＳ Ｐゴシック" pitchFamily="34" charset="-128"/>
                <a:cs typeface="Arial" pitchFamily="34" charset="0"/>
              </a:rPr>
              <a:t> </a:t>
            </a:r>
          </a:p>
        </p:txBody>
      </p:sp>
      <p:graphicFrame>
        <p:nvGraphicFramePr>
          <p:cNvPr id="5" name="Chart 4">
            <a:extLst>
              <a:ext uri="{FF2B5EF4-FFF2-40B4-BE49-F238E27FC236}">
                <a16:creationId xmlns:a16="http://schemas.microsoft.com/office/drawing/2014/main" id="{DFED90D7-1EDA-A557-088A-94DEE665AA86}"/>
              </a:ext>
            </a:extLst>
          </p:cNvPr>
          <p:cNvGraphicFramePr>
            <a:graphicFrameLocks/>
          </p:cNvGraphicFramePr>
          <p:nvPr>
            <p:extLst>
              <p:ext uri="{D42A27DB-BD31-4B8C-83A1-F6EECF244321}">
                <p14:modId xmlns:p14="http://schemas.microsoft.com/office/powerpoint/2010/main" val="811647786"/>
              </p:ext>
            </p:extLst>
          </p:nvPr>
        </p:nvGraphicFramePr>
        <p:xfrm>
          <a:off x="3200400" y="2916848"/>
          <a:ext cx="5029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a:extLst>
              <a:ext uri="{FF2B5EF4-FFF2-40B4-BE49-F238E27FC236}">
                <a16:creationId xmlns:a16="http://schemas.microsoft.com/office/drawing/2014/main" id="{F824DCD6-E8C1-BE8B-0FE0-D50B9D9D07ED}"/>
              </a:ext>
            </a:extLst>
          </p:cNvPr>
          <p:cNvGrpSpPr/>
          <p:nvPr/>
        </p:nvGrpSpPr>
        <p:grpSpPr>
          <a:xfrm>
            <a:off x="4028569" y="3429000"/>
            <a:ext cx="3370996" cy="762571"/>
            <a:chOff x="4028569" y="3609776"/>
            <a:chExt cx="3370996" cy="762571"/>
          </a:xfrm>
        </p:grpSpPr>
        <p:sp>
          <p:nvSpPr>
            <p:cNvPr id="7" name="Arrow: Striped Right 6">
              <a:extLst>
                <a:ext uri="{FF2B5EF4-FFF2-40B4-BE49-F238E27FC236}">
                  <a16:creationId xmlns:a16="http://schemas.microsoft.com/office/drawing/2014/main" id="{7959BC4E-9E60-29E5-94A6-A47EE4658A5A}"/>
                </a:ext>
              </a:extLst>
            </p:cNvPr>
            <p:cNvSpPr/>
            <p:nvPr/>
          </p:nvSpPr>
          <p:spPr>
            <a:xfrm rot="19956328">
              <a:off x="4028569" y="4235187"/>
              <a:ext cx="3370996" cy="137160"/>
            </a:xfrm>
            <a:prstGeom prst="stripedRightArrow">
              <a:avLst/>
            </a:prstGeom>
            <a:solidFill>
              <a:srgbClr val="FF5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DA021D7C-A855-7688-1649-6ED4A4E0C10D}"/>
                </a:ext>
              </a:extLst>
            </p:cNvPr>
            <p:cNvSpPr txBox="1"/>
            <p:nvPr/>
          </p:nvSpPr>
          <p:spPr>
            <a:xfrm rot="19964909">
              <a:off x="4219200" y="3609776"/>
              <a:ext cx="2217000" cy="707886"/>
            </a:xfrm>
            <a:prstGeom prst="rect">
              <a:avLst/>
            </a:prstGeom>
            <a:noFill/>
          </p:spPr>
          <p:txBody>
            <a:bodyPr wrap="square" rtlCol="0">
              <a:spAutoFit/>
            </a:bodyPr>
            <a:lstStyle/>
            <a:p>
              <a:pPr algn="ctr" defTabSz="914400">
                <a:defRPr/>
              </a:pPr>
              <a:r>
                <a:rPr lang="en-US" sz="1600" dirty="0">
                  <a:solidFill>
                    <a:prstClr val="black"/>
                  </a:solidFill>
                  <a:latin typeface="Arial Nova" panose="020B0504020202020204" pitchFamily="34" charset="0"/>
                  <a:cs typeface="Arial" panose="020B0604020202020204" pitchFamily="34" charset="0"/>
                </a:rPr>
                <a:t>Increased by </a:t>
              </a:r>
            </a:p>
            <a:p>
              <a:pPr algn="ctr" defTabSz="914400">
                <a:defRPr/>
              </a:pPr>
              <a:r>
                <a:rPr lang="en-US" sz="2400" b="1" dirty="0">
                  <a:solidFill>
                    <a:srgbClr val="00A99A"/>
                  </a:solidFill>
                  <a:latin typeface="Arial Nova" panose="020B0504020202020204" pitchFamily="34" charset="0"/>
                  <a:cs typeface="Arial" panose="020B0604020202020204" pitchFamily="34" charset="0"/>
                </a:rPr>
                <a:t>32</a:t>
              </a:r>
              <a:r>
                <a:rPr lang="en-US" sz="1600" dirty="0">
                  <a:solidFill>
                    <a:prstClr val="black"/>
                  </a:solidFill>
                  <a:latin typeface="Arial Nova" panose="020B0504020202020204" pitchFamily="34" charset="0"/>
                  <a:cs typeface="Arial" panose="020B0604020202020204" pitchFamily="34" charset="0"/>
                </a:rPr>
                <a:t> times in </a:t>
              </a:r>
              <a:r>
                <a:rPr lang="en-US" sz="2400" b="1" dirty="0">
                  <a:solidFill>
                    <a:srgbClr val="00A99A"/>
                  </a:solidFill>
                  <a:latin typeface="Arial Nova" panose="020B0504020202020204" pitchFamily="34" charset="0"/>
                  <a:cs typeface="Arial" panose="020B0604020202020204" pitchFamily="34" charset="0"/>
                </a:rPr>
                <a:t>3 </a:t>
              </a:r>
              <a:r>
                <a:rPr lang="en-US" sz="1600" dirty="0">
                  <a:solidFill>
                    <a:prstClr val="black"/>
                  </a:solidFill>
                  <a:latin typeface="Arial Nova" panose="020B0504020202020204" pitchFamily="34" charset="0"/>
                  <a:cs typeface="Arial" panose="020B0604020202020204" pitchFamily="34" charset="0"/>
                </a:rPr>
                <a:t>years</a:t>
              </a:r>
              <a:endParaRPr lang="en-GB" sz="1600" dirty="0">
                <a:solidFill>
                  <a:prstClr val="black"/>
                </a:solidFill>
                <a:latin typeface="Arial Nova" panose="020B0504020202020204" pitchFamily="34" charset="0"/>
                <a:cs typeface="Arial" panose="020B0604020202020204" pitchFamily="34" charset="0"/>
              </a:endParaRPr>
            </a:p>
          </p:txBody>
        </p:sp>
      </p:grpSp>
    </p:spTree>
    <p:extLst>
      <p:ext uri="{BB962C8B-B14F-4D97-AF65-F5344CB8AC3E}">
        <p14:creationId xmlns:p14="http://schemas.microsoft.com/office/powerpoint/2010/main" val="1853099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5"/>
          <p:cNvSpPr>
            <a:spLocks noGrp="1"/>
          </p:cNvSpPr>
          <p:nvPr>
            <p:ph type="title"/>
          </p:nvPr>
        </p:nvSpPr>
        <p:spPr bwMode="auto">
          <a:xfrm>
            <a:off x="228600" y="3390900"/>
            <a:ext cx="9636125"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14" tIns="45564" rIns="91114" bIns="45564" numCol="1" anchor="t" anchorCtr="0" compatLnSpc="1">
            <a:prstTxWarp prst="textNoShape">
              <a:avLst/>
            </a:prstTxWarp>
          </a:bodyPr>
          <a:lstStyle/>
          <a:p>
            <a:pPr eaLnBrk="1" hangingPunct="1"/>
            <a:r>
              <a:rPr lang="en-US" sz="5400" dirty="0">
                <a:cs typeface="Cordia New" pitchFamily="34" charset="-34"/>
              </a:rPr>
              <a:t>HIV prevalence and </a:t>
            </a:r>
            <a:br>
              <a:rPr lang="en-US" sz="5400" dirty="0">
                <a:cs typeface="Cordia New" pitchFamily="34" charset="-34"/>
              </a:rPr>
            </a:br>
            <a:r>
              <a:rPr lang="en-US" sz="5400" dirty="0">
                <a:cs typeface="Cordia New" pitchFamily="34" charset="-34"/>
              </a:rPr>
              <a:t>epidemiological status </a:t>
            </a:r>
            <a:endParaRPr lang="th-TH" dirty="0"/>
          </a:p>
        </p:txBody>
      </p:sp>
    </p:spTree>
    <p:extLst>
      <p:ext uri="{BB962C8B-B14F-4D97-AF65-F5344CB8AC3E}">
        <p14:creationId xmlns:p14="http://schemas.microsoft.com/office/powerpoint/2010/main" val="34814369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1598"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598" rtl="0" eaLnBrk="1" fontAlgn="auto" latinLnBrk="0" hangingPunct="1">
                <a:lnSpc>
                  <a:spcPct val="100000"/>
                </a:lnSpc>
                <a:spcBef>
                  <a:spcPts val="0"/>
                </a:spcBef>
                <a:spcAft>
                  <a:spcPts val="0"/>
                </a:spcAft>
                <a:buClrTx/>
                <a:buSzTx/>
                <a:buFontTx/>
                <a:buNone/>
                <a:tabLst/>
                <a:defRPr/>
              </a:pPr>
              <a:t>40</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9" name="Title 1">
            <a:extLst>
              <a:ext uri="{FF2B5EF4-FFF2-40B4-BE49-F238E27FC236}">
                <a16:creationId xmlns:a16="http://schemas.microsoft.com/office/drawing/2014/main" id="{4F4DA068-467B-42F4-91E6-EE18C9ED0F48}"/>
              </a:ext>
            </a:extLst>
          </p:cNvPr>
          <p:cNvSpPr>
            <a:spLocks noGrp="1"/>
          </p:cNvSpPr>
          <p:nvPr>
            <p:ph type="title"/>
          </p:nvPr>
        </p:nvSpPr>
        <p:spPr>
          <a:xfrm>
            <a:off x="228600" y="1600200"/>
            <a:ext cx="11203563" cy="504000"/>
          </a:xfrm>
        </p:spPr>
        <p:txBody>
          <a:bodyPr/>
          <a:lstStyle/>
          <a:p>
            <a:r>
              <a:rPr lang="en-US" dirty="0"/>
              <a:t>ART scale-up, 2000-2022</a:t>
            </a:r>
          </a:p>
        </p:txBody>
      </p:sp>
      <p:sp>
        <p:nvSpPr>
          <p:cNvPr id="2" name="Rectangle 1">
            <a:extLst>
              <a:ext uri="{FF2B5EF4-FFF2-40B4-BE49-F238E27FC236}">
                <a16:creationId xmlns:a16="http://schemas.microsoft.com/office/drawing/2014/main" id="{E0B58D95-99DC-D456-FCF5-C340F8FC25BB}"/>
              </a:ext>
            </a:extLst>
          </p:cNvPr>
          <p:cNvSpPr/>
          <p:nvPr/>
        </p:nvSpPr>
        <p:spPr>
          <a:xfrm>
            <a:off x="0" y="6586111"/>
            <a:ext cx="11064429" cy="271889"/>
          </a:xfrm>
          <a:prstGeom prst="rect">
            <a:avLst/>
          </a:prstGeom>
        </p:spPr>
        <p:txBody>
          <a:bodyPr wrap="square" lIns="116875" tIns="58430" rIns="116875" bIns="58430">
            <a:spAutoFit/>
          </a:bodyPr>
          <a:lstStyle/>
          <a:p>
            <a:pPr marL="0" marR="0" lvl="0" indent="0" algn="l" defTabSz="1168665"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Source: Prepared by </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hlinkClick r:id="rId2"/>
              </a:rPr>
              <a:t>www.aidsdatahub.org</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  based on Global AIDS Monitoring and UNAIDS HIV estimates 2023</a:t>
            </a:r>
          </a:p>
        </p:txBody>
      </p:sp>
      <p:graphicFrame>
        <p:nvGraphicFramePr>
          <p:cNvPr id="4" name="Chart 3">
            <a:extLst>
              <a:ext uri="{FF2B5EF4-FFF2-40B4-BE49-F238E27FC236}">
                <a16:creationId xmlns:a16="http://schemas.microsoft.com/office/drawing/2014/main" id="{00000000-0008-0000-0000-00000D000000}"/>
              </a:ext>
            </a:extLst>
          </p:cNvPr>
          <p:cNvGraphicFramePr>
            <a:graphicFrameLocks noGrp="1"/>
          </p:cNvGraphicFramePr>
          <p:nvPr>
            <p:extLst>
              <p:ext uri="{D42A27DB-BD31-4B8C-83A1-F6EECF244321}">
                <p14:modId xmlns:p14="http://schemas.microsoft.com/office/powerpoint/2010/main" val="1554799199"/>
              </p:ext>
            </p:extLst>
          </p:nvPr>
        </p:nvGraphicFramePr>
        <p:xfrm>
          <a:off x="457200" y="2262946"/>
          <a:ext cx="10896600"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581740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1598"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598" rtl="0" eaLnBrk="1" fontAlgn="auto" latinLnBrk="0" hangingPunct="1">
                <a:lnSpc>
                  <a:spcPct val="100000"/>
                </a:lnSpc>
                <a:spcBef>
                  <a:spcPts val="0"/>
                </a:spcBef>
                <a:spcAft>
                  <a:spcPts val="0"/>
                </a:spcAft>
                <a:buClrTx/>
                <a:buSzTx/>
                <a:buFontTx/>
                <a:buNone/>
                <a:tabLst/>
                <a:defRPr/>
              </a:pPr>
              <a:t>41</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9" name="Title 1">
            <a:extLst>
              <a:ext uri="{FF2B5EF4-FFF2-40B4-BE49-F238E27FC236}">
                <a16:creationId xmlns:a16="http://schemas.microsoft.com/office/drawing/2014/main" id="{4F4DA068-467B-42F4-91E6-EE18C9ED0F48}"/>
              </a:ext>
            </a:extLst>
          </p:cNvPr>
          <p:cNvSpPr>
            <a:spLocks noGrp="1"/>
          </p:cNvSpPr>
          <p:nvPr>
            <p:ph type="title"/>
          </p:nvPr>
        </p:nvSpPr>
        <p:spPr>
          <a:xfrm>
            <a:off x="213170" y="1355170"/>
            <a:ext cx="11203563" cy="504000"/>
          </a:xfrm>
        </p:spPr>
        <p:txBody>
          <a:bodyPr/>
          <a:lstStyle/>
          <a:p>
            <a:r>
              <a:rPr lang="en-US" dirty="0"/>
              <a:t>Estimated adult (15+) living with HIV, people receiving ARVs, and ART coverage, 2022</a:t>
            </a:r>
          </a:p>
        </p:txBody>
      </p:sp>
      <p:graphicFrame>
        <p:nvGraphicFramePr>
          <p:cNvPr id="5" name="Chart 4">
            <a:extLst>
              <a:ext uri="{FF2B5EF4-FFF2-40B4-BE49-F238E27FC236}">
                <a16:creationId xmlns:a16="http://schemas.microsoft.com/office/drawing/2014/main" id="{00000000-0008-0000-0F00-000002000000}"/>
              </a:ext>
            </a:extLst>
          </p:cNvPr>
          <p:cNvGraphicFramePr>
            <a:graphicFrameLocks noGrp="1"/>
          </p:cNvGraphicFramePr>
          <p:nvPr>
            <p:extLst>
              <p:ext uri="{D42A27DB-BD31-4B8C-83A1-F6EECF244321}">
                <p14:modId xmlns:p14="http://schemas.microsoft.com/office/powerpoint/2010/main" val="576692292"/>
              </p:ext>
            </p:extLst>
          </p:nvPr>
        </p:nvGraphicFramePr>
        <p:xfrm>
          <a:off x="1714500" y="2393840"/>
          <a:ext cx="876300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2" name="Rectangle 1">
            <a:extLst>
              <a:ext uri="{FF2B5EF4-FFF2-40B4-BE49-F238E27FC236}">
                <a16:creationId xmlns:a16="http://schemas.microsoft.com/office/drawing/2014/main" id="{760BE6ED-41B0-5C3A-7BE2-EAD20C2F8A15}"/>
              </a:ext>
            </a:extLst>
          </p:cNvPr>
          <p:cNvSpPr/>
          <p:nvPr/>
        </p:nvSpPr>
        <p:spPr>
          <a:xfrm>
            <a:off x="0" y="6586111"/>
            <a:ext cx="11064429" cy="271889"/>
          </a:xfrm>
          <a:prstGeom prst="rect">
            <a:avLst/>
          </a:prstGeom>
        </p:spPr>
        <p:txBody>
          <a:bodyPr wrap="square" lIns="116875" tIns="58430" rIns="116875" bIns="58430">
            <a:spAutoFit/>
          </a:bodyPr>
          <a:lstStyle/>
          <a:p>
            <a:pPr marL="0" marR="0" lvl="0" indent="0" algn="l" defTabSz="1168665"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Source: Prepared by </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hlinkClick r:id="rId3"/>
              </a:rPr>
              <a:t>www.aidsdatahub.org</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  based on Global AIDS Monitoring and UNAIDS HIV estimates 2023</a:t>
            </a:r>
          </a:p>
        </p:txBody>
      </p:sp>
    </p:spTree>
    <p:extLst>
      <p:ext uri="{BB962C8B-B14F-4D97-AF65-F5344CB8AC3E}">
        <p14:creationId xmlns:p14="http://schemas.microsoft.com/office/powerpoint/2010/main" val="34967974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1598"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598" rtl="0" eaLnBrk="1" fontAlgn="auto" latinLnBrk="0" hangingPunct="1">
                <a:lnSpc>
                  <a:spcPct val="100000"/>
                </a:lnSpc>
                <a:spcBef>
                  <a:spcPts val="0"/>
                </a:spcBef>
                <a:spcAft>
                  <a:spcPts val="0"/>
                </a:spcAft>
                <a:buClrTx/>
                <a:buSzTx/>
                <a:buFontTx/>
                <a:buNone/>
                <a:tabLst/>
                <a:defRPr/>
              </a:pPr>
              <a:t>42</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9" name="Title 1">
            <a:extLst>
              <a:ext uri="{FF2B5EF4-FFF2-40B4-BE49-F238E27FC236}">
                <a16:creationId xmlns:a16="http://schemas.microsoft.com/office/drawing/2014/main" id="{4F4DA068-467B-42F4-91E6-EE18C9ED0F48}"/>
              </a:ext>
            </a:extLst>
          </p:cNvPr>
          <p:cNvSpPr>
            <a:spLocks noGrp="1"/>
          </p:cNvSpPr>
          <p:nvPr>
            <p:ph type="title"/>
          </p:nvPr>
        </p:nvSpPr>
        <p:spPr>
          <a:xfrm>
            <a:off x="228600" y="1600200"/>
            <a:ext cx="11203563" cy="504000"/>
          </a:xfrm>
        </p:spPr>
        <p:txBody>
          <a:bodyPr/>
          <a:lstStyle/>
          <a:p>
            <a:r>
              <a:rPr lang="en-US" dirty="0"/>
              <a:t>Treatment cascade, 2022</a:t>
            </a:r>
          </a:p>
        </p:txBody>
      </p:sp>
      <p:graphicFrame>
        <p:nvGraphicFramePr>
          <p:cNvPr id="5" name="Chart 4">
            <a:extLst>
              <a:ext uri="{FF2B5EF4-FFF2-40B4-BE49-F238E27FC236}">
                <a16:creationId xmlns:a16="http://schemas.microsoft.com/office/drawing/2014/main" id="{00000000-0008-0000-0C00-000002000000}"/>
              </a:ext>
            </a:extLst>
          </p:cNvPr>
          <p:cNvGraphicFramePr>
            <a:graphicFrameLocks noGrp="1"/>
          </p:cNvGraphicFramePr>
          <p:nvPr>
            <p:extLst>
              <p:ext uri="{D42A27DB-BD31-4B8C-83A1-F6EECF244321}">
                <p14:modId xmlns:p14="http://schemas.microsoft.com/office/powerpoint/2010/main" val="3267628443"/>
              </p:ext>
            </p:extLst>
          </p:nvPr>
        </p:nvGraphicFramePr>
        <p:xfrm>
          <a:off x="1524000" y="2243262"/>
          <a:ext cx="914400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a:extLst>
              <a:ext uri="{FF2B5EF4-FFF2-40B4-BE49-F238E27FC236}">
                <a16:creationId xmlns:a16="http://schemas.microsoft.com/office/drawing/2014/main" id="{3D9C768F-BB5C-42FD-8B40-880EC1D28C41}"/>
              </a:ext>
            </a:extLst>
          </p:cNvPr>
          <p:cNvSpPr/>
          <p:nvPr/>
        </p:nvSpPr>
        <p:spPr>
          <a:xfrm>
            <a:off x="0" y="6586111"/>
            <a:ext cx="11064429" cy="271889"/>
          </a:xfrm>
          <a:prstGeom prst="rect">
            <a:avLst/>
          </a:prstGeom>
        </p:spPr>
        <p:txBody>
          <a:bodyPr wrap="square" lIns="116875" tIns="58430" rIns="116875" bIns="58430">
            <a:spAutoFit/>
          </a:bodyPr>
          <a:lstStyle/>
          <a:p>
            <a:pPr marL="0" marR="0" lvl="0" indent="0" algn="l" defTabSz="1168665"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Source: Prepared by </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hlinkClick r:id="rId3"/>
              </a:rPr>
              <a:t>www.aidsdatahub.org</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  based on Global AIDS Monitoring 2023</a:t>
            </a:r>
          </a:p>
        </p:txBody>
      </p:sp>
    </p:spTree>
    <p:extLst>
      <p:ext uri="{BB962C8B-B14F-4D97-AF65-F5344CB8AC3E}">
        <p14:creationId xmlns:p14="http://schemas.microsoft.com/office/powerpoint/2010/main" val="15286739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1598"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598" rtl="0" eaLnBrk="1" fontAlgn="auto" latinLnBrk="0" hangingPunct="1">
                <a:lnSpc>
                  <a:spcPct val="100000"/>
                </a:lnSpc>
                <a:spcBef>
                  <a:spcPts val="0"/>
                </a:spcBef>
                <a:spcAft>
                  <a:spcPts val="0"/>
                </a:spcAft>
                <a:buClrTx/>
                <a:buSzTx/>
                <a:buFontTx/>
                <a:buNone/>
                <a:tabLst/>
                <a:defRPr/>
              </a:pPr>
              <a:t>43</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9" name="Title 1">
            <a:extLst>
              <a:ext uri="{FF2B5EF4-FFF2-40B4-BE49-F238E27FC236}">
                <a16:creationId xmlns:a16="http://schemas.microsoft.com/office/drawing/2014/main" id="{4F4DA068-467B-42F4-91E6-EE18C9ED0F48}"/>
              </a:ext>
            </a:extLst>
          </p:cNvPr>
          <p:cNvSpPr>
            <a:spLocks noGrp="1"/>
          </p:cNvSpPr>
          <p:nvPr>
            <p:ph type="title"/>
          </p:nvPr>
        </p:nvSpPr>
        <p:spPr>
          <a:xfrm>
            <a:off x="248004" y="1642553"/>
            <a:ext cx="11203563" cy="504000"/>
          </a:xfrm>
        </p:spPr>
        <p:txBody>
          <a:bodyPr/>
          <a:lstStyle/>
          <a:p>
            <a:r>
              <a:rPr lang="en-US" dirty="0"/>
              <a:t>HIV testing and treatment cascade, 2022</a:t>
            </a:r>
          </a:p>
        </p:txBody>
      </p:sp>
      <p:sp>
        <p:nvSpPr>
          <p:cNvPr id="2" name="Rectangle 1">
            <a:extLst>
              <a:ext uri="{FF2B5EF4-FFF2-40B4-BE49-F238E27FC236}">
                <a16:creationId xmlns:a16="http://schemas.microsoft.com/office/drawing/2014/main" id="{1A233382-4423-2012-DD80-86DF5DB0913C}"/>
              </a:ext>
            </a:extLst>
          </p:cNvPr>
          <p:cNvSpPr/>
          <p:nvPr/>
        </p:nvSpPr>
        <p:spPr>
          <a:xfrm>
            <a:off x="0" y="6586111"/>
            <a:ext cx="11064429" cy="271889"/>
          </a:xfrm>
          <a:prstGeom prst="rect">
            <a:avLst/>
          </a:prstGeom>
        </p:spPr>
        <p:txBody>
          <a:bodyPr wrap="square" lIns="116875" tIns="58430" rIns="116875" bIns="58430">
            <a:spAutoFit/>
          </a:bodyPr>
          <a:lstStyle/>
          <a:p>
            <a:pPr marL="0" marR="0" lvl="0" indent="0" algn="l" defTabSz="1168665"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Source: Prepared by </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hlinkClick r:id="rId2"/>
              </a:rPr>
              <a:t>www.aidsdatahub.org</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  based on Global AIDS Monitoring 2023</a:t>
            </a:r>
          </a:p>
        </p:txBody>
      </p:sp>
      <p:graphicFrame>
        <p:nvGraphicFramePr>
          <p:cNvPr id="5" name="Chart 4">
            <a:extLst>
              <a:ext uri="{FF2B5EF4-FFF2-40B4-BE49-F238E27FC236}">
                <a16:creationId xmlns:a16="http://schemas.microsoft.com/office/drawing/2014/main" id="{E4D2EC18-5ABE-48A1-9F78-DCA9B565293E}"/>
              </a:ext>
            </a:extLst>
          </p:cNvPr>
          <p:cNvGraphicFramePr>
            <a:graphicFrameLocks/>
          </p:cNvGraphicFramePr>
          <p:nvPr>
            <p:extLst>
              <p:ext uri="{D42A27DB-BD31-4B8C-83A1-F6EECF244321}">
                <p14:modId xmlns:p14="http://schemas.microsoft.com/office/powerpoint/2010/main" val="448811181"/>
              </p:ext>
            </p:extLst>
          </p:nvPr>
        </p:nvGraphicFramePr>
        <p:xfrm>
          <a:off x="1887385" y="2387957"/>
          <a:ext cx="7924800" cy="40210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631836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1598"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598" rtl="0" eaLnBrk="1" fontAlgn="auto" latinLnBrk="0" hangingPunct="1">
                <a:lnSpc>
                  <a:spcPct val="100000"/>
                </a:lnSpc>
                <a:spcBef>
                  <a:spcPts val="0"/>
                </a:spcBef>
                <a:spcAft>
                  <a:spcPts val="0"/>
                </a:spcAft>
                <a:buClrTx/>
                <a:buSzTx/>
                <a:buFontTx/>
                <a:buNone/>
                <a:tabLst/>
                <a:defRPr/>
              </a:pPr>
              <a:t>44</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9" name="Title 1">
            <a:extLst>
              <a:ext uri="{FF2B5EF4-FFF2-40B4-BE49-F238E27FC236}">
                <a16:creationId xmlns:a16="http://schemas.microsoft.com/office/drawing/2014/main" id="{4F4DA068-467B-42F4-91E6-EE18C9ED0F48}"/>
              </a:ext>
            </a:extLst>
          </p:cNvPr>
          <p:cNvSpPr>
            <a:spLocks noGrp="1"/>
          </p:cNvSpPr>
          <p:nvPr>
            <p:ph type="title"/>
          </p:nvPr>
        </p:nvSpPr>
        <p:spPr>
          <a:xfrm>
            <a:off x="230588" y="1633844"/>
            <a:ext cx="11203563" cy="504000"/>
          </a:xfrm>
        </p:spPr>
        <p:txBody>
          <a:bodyPr/>
          <a:lstStyle/>
          <a:p>
            <a:r>
              <a:rPr lang="en-US" sz="2800" dirty="0"/>
              <a:t>PMTCT cascade, 2022</a:t>
            </a:r>
          </a:p>
        </p:txBody>
      </p:sp>
      <p:sp>
        <p:nvSpPr>
          <p:cNvPr id="10" name="Rectangle 9">
            <a:extLst>
              <a:ext uri="{FF2B5EF4-FFF2-40B4-BE49-F238E27FC236}">
                <a16:creationId xmlns:a16="http://schemas.microsoft.com/office/drawing/2014/main" id="{400980A2-7695-4351-AB6C-E19FCC7CF984}"/>
              </a:ext>
            </a:extLst>
          </p:cNvPr>
          <p:cNvSpPr/>
          <p:nvPr/>
        </p:nvSpPr>
        <p:spPr>
          <a:xfrm>
            <a:off x="0" y="6586111"/>
            <a:ext cx="11064429" cy="271889"/>
          </a:xfrm>
          <a:prstGeom prst="rect">
            <a:avLst/>
          </a:prstGeom>
        </p:spPr>
        <p:txBody>
          <a:bodyPr wrap="square" lIns="116875" tIns="58430" rIns="116875" bIns="58430">
            <a:spAutoFit/>
          </a:bodyPr>
          <a:lstStyle/>
          <a:p>
            <a:pPr marL="0" marR="0" lvl="0" indent="0" algn="l" defTabSz="1168665"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Source: Prepared by </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hlinkClick r:id="rId2"/>
              </a:rPr>
              <a:t>www.aidsdatahub.org</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  based on UNAIDS HIV estimates 2023</a:t>
            </a:r>
          </a:p>
        </p:txBody>
      </p:sp>
      <p:graphicFrame>
        <p:nvGraphicFramePr>
          <p:cNvPr id="4" name="Chart 3">
            <a:extLst>
              <a:ext uri="{FF2B5EF4-FFF2-40B4-BE49-F238E27FC236}">
                <a16:creationId xmlns:a16="http://schemas.microsoft.com/office/drawing/2014/main" id="{00FDA90C-67D0-423E-89DC-EB51EF3922BC}"/>
              </a:ext>
            </a:extLst>
          </p:cNvPr>
          <p:cNvGraphicFramePr>
            <a:graphicFrameLocks/>
          </p:cNvGraphicFramePr>
          <p:nvPr>
            <p:extLst>
              <p:ext uri="{D42A27DB-BD31-4B8C-83A1-F6EECF244321}">
                <p14:modId xmlns:p14="http://schemas.microsoft.com/office/powerpoint/2010/main" val="624936462"/>
              </p:ext>
            </p:extLst>
          </p:nvPr>
        </p:nvGraphicFramePr>
        <p:xfrm>
          <a:off x="1927954" y="2438400"/>
          <a:ext cx="7749446" cy="3581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067614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700808"/>
            <a:ext cx="11116793" cy="504000"/>
          </a:xfrm>
        </p:spPr>
        <p:txBody>
          <a:bodyPr/>
          <a:lstStyle/>
          <a:p>
            <a:r>
              <a:rPr lang="en-US" dirty="0"/>
              <a:t>Punitive and discriminatory laws, 2022</a:t>
            </a:r>
          </a:p>
        </p:txBody>
      </p:sp>
      <p:graphicFrame>
        <p:nvGraphicFramePr>
          <p:cNvPr id="3" name="Table 3">
            <a:extLst>
              <a:ext uri="{FF2B5EF4-FFF2-40B4-BE49-F238E27FC236}">
                <a16:creationId xmlns:a16="http://schemas.microsoft.com/office/drawing/2014/main" id="{3664E1AD-C1B0-4C05-893B-161489BABE96}"/>
              </a:ext>
            </a:extLst>
          </p:cNvPr>
          <p:cNvGraphicFramePr>
            <a:graphicFrameLocks noGrp="1"/>
          </p:cNvGraphicFramePr>
          <p:nvPr/>
        </p:nvGraphicFramePr>
        <p:xfrm>
          <a:off x="370776" y="2440002"/>
          <a:ext cx="10801200" cy="1565062"/>
        </p:xfrm>
        <a:graphic>
          <a:graphicData uri="http://schemas.openxmlformats.org/drawingml/2006/table">
            <a:tbl>
              <a:tblPr firstRow="1" bandRow="1">
                <a:tableStyleId>{5C22544A-7EE6-4342-B048-85BDC9FD1C3A}</a:tableStyleId>
              </a:tblPr>
              <a:tblGrid>
                <a:gridCol w="1800200">
                  <a:extLst>
                    <a:ext uri="{9D8B030D-6E8A-4147-A177-3AD203B41FA5}">
                      <a16:colId xmlns:a16="http://schemas.microsoft.com/office/drawing/2014/main" val="905884813"/>
                    </a:ext>
                  </a:extLst>
                </a:gridCol>
                <a:gridCol w="1800200">
                  <a:extLst>
                    <a:ext uri="{9D8B030D-6E8A-4147-A177-3AD203B41FA5}">
                      <a16:colId xmlns:a16="http://schemas.microsoft.com/office/drawing/2014/main" val="2584309763"/>
                    </a:ext>
                  </a:extLst>
                </a:gridCol>
                <a:gridCol w="1800200">
                  <a:extLst>
                    <a:ext uri="{9D8B030D-6E8A-4147-A177-3AD203B41FA5}">
                      <a16:colId xmlns:a16="http://schemas.microsoft.com/office/drawing/2014/main" val="582424314"/>
                    </a:ext>
                  </a:extLst>
                </a:gridCol>
                <a:gridCol w="1800200">
                  <a:extLst>
                    <a:ext uri="{9D8B030D-6E8A-4147-A177-3AD203B41FA5}">
                      <a16:colId xmlns:a16="http://schemas.microsoft.com/office/drawing/2014/main" val="3389219002"/>
                    </a:ext>
                  </a:extLst>
                </a:gridCol>
                <a:gridCol w="1800200">
                  <a:extLst>
                    <a:ext uri="{9D8B030D-6E8A-4147-A177-3AD203B41FA5}">
                      <a16:colId xmlns:a16="http://schemas.microsoft.com/office/drawing/2014/main" val="3139281094"/>
                    </a:ext>
                  </a:extLst>
                </a:gridCol>
                <a:gridCol w="1800200">
                  <a:extLst>
                    <a:ext uri="{9D8B030D-6E8A-4147-A177-3AD203B41FA5}">
                      <a16:colId xmlns:a16="http://schemas.microsoft.com/office/drawing/2014/main" val="621351089"/>
                    </a:ext>
                  </a:extLst>
                </a:gridCol>
              </a:tblGrid>
              <a:tr h="1565062">
                <a:tc>
                  <a:txBody>
                    <a:bodyPr/>
                    <a:lstStyle/>
                    <a:p>
                      <a:pPr algn="ctr"/>
                      <a:r>
                        <a:rPr lang="en-US" sz="1600" b="0" dirty="0">
                          <a:solidFill>
                            <a:schemeClr val="tx1"/>
                          </a:solidFill>
                        </a:rPr>
                        <a:t>Criminalization</a:t>
                      </a:r>
                    </a:p>
                    <a:p>
                      <a:pPr algn="ctr"/>
                      <a:r>
                        <a:rPr lang="en-US" sz="1600" b="0" dirty="0">
                          <a:solidFill>
                            <a:schemeClr val="tx1"/>
                          </a:solidFill>
                        </a:rPr>
                        <a:t>of  TG people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0" dirty="0">
                          <a:solidFill>
                            <a:schemeClr val="tx1"/>
                          </a:solidFill>
                        </a:rPr>
                        <a:t>Criminalization of sex work</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0" dirty="0">
                          <a:solidFill>
                            <a:schemeClr val="tx1"/>
                          </a:solidFill>
                        </a:rPr>
                        <a:t>Criminalization of  same-sex sexual acts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eaLnBrk="1" fontAlgn="auto" latinLnBrk="0" hangingPunct="1"/>
                      <a:r>
                        <a:rPr lang="en-US" sz="1600" b="0" i="0" baseline="0" dirty="0">
                          <a:solidFill>
                            <a:schemeClr val="dk1"/>
                          </a:solidFill>
                          <a:effectLst/>
                          <a:latin typeface="Arial" panose="020B0604020202020204" pitchFamily="34" charset="0"/>
                          <a:ea typeface="+mn-ea"/>
                          <a:cs typeface="Arial" panose="020B0604020202020204" pitchFamily="34" charset="0"/>
                        </a:rPr>
                        <a:t>Law allows for possession of a certain limited amount of drugs for personal use</a:t>
                      </a:r>
                      <a:endParaRPr lang="en-US" sz="1600" dirty="0">
                        <a:effectLst/>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eaLnBrk="1" fontAlgn="auto" latinLnBrk="0" hangingPunct="1"/>
                      <a:r>
                        <a:rPr lang="en-US" sz="1600" b="0" i="0" baseline="0" dirty="0">
                          <a:solidFill>
                            <a:schemeClr val="dk1"/>
                          </a:solidFill>
                          <a:effectLst/>
                          <a:latin typeface="Arial" panose="020B0604020202020204" pitchFamily="34" charset="0"/>
                          <a:ea typeface="+mn-ea"/>
                          <a:cs typeface="Arial" panose="020B0604020202020204" pitchFamily="34" charset="0"/>
                        </a:rPr>
                        <a:t>Parental consent for adolescents to access HIV testing</a:t>
                      </a:r>
                      <a:endParaRPr lang="en-US" sz="1600" dirty="0">
                        <a:effectLst/>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eaLnBrk="1" fontAlgn="auto" latinLnBrk="0" hangingPunct="1"/>
                      <a:r>
                        <a:rPr lang="en-US" sz="1600" b="0" dirty="0">
                          <a:solidFill>
                            <a:schemeClr val="tx1"/>
                          </a:solidFill>
                          <a:effectLst/>
                          <a:latin typeface="Arial" panose="020B0604020202020204" pitchFamily="34" charset="0"/>
                          <a:cs typeface="Arial" panose="020B0604020202020204" pitchFamily="34" charset="0"/>
                        </a:rPr>
                        <a:t>Laws or policies restricting the entry, stay and residence of people living with HIV</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3088267"/>
                  </a:ext>
                </a:extLst>
              </a:tr>
            </a:tbl>
          </a:graphicData>
        </a:graphic>
      </p:graphicFrame>
      <p:grpSp>
        <p:nvGrpSpPr>
          <p:cNvPr id="5" name="Group 4">
            <a:extLst>
              <a:ext uri="{FF2B5EF4-FFF2-40B4-BE49-F238E27FC236}">
                <a16:creationId xmlns:a16="http://schemas.microsoft.com/office/drawing/2014/main" id="{AB153221-97D3-40C5-8245-72F52C0104D2}"/>
              </a:ext>
            </a:extLst>
          </p:cNvPr>
          <p:cNvGrpSpPr/>
          <p:nvPr/>
        </p:nvGrpSpPr>
        <p:grpSpPr>
          <a:xfrm>
            <a:off x="658808" y="3968472"/>
            <a:ext cx="10226312" cy="1188720"/>
            <a:chOff x="658808" y="3968472"/>
            <a:chExt cx="10226312" cy="1188720"/>
          </a:xfrm>
        </p:grpSpPr>
        <p:sp>
          <p:nvSpPr>
            <p:cNvPr id="4" name="Oval 3">
              <a:extLst>
                <a:ext uri="{FF2B5EF4-FFF2-40B4-BE49-F238E27FC236}">
                  <a16:creationId xmlns:a16="http://schemas.microsoft.com/office/drawing/2014/main" id="{DBBDF541-6703-430B-9CDE-9EAF9CC31D3F}"/>
                </a:ext>
              </a:extLst>
            </p:cNvPr>
            <p:cNvSpPr/>
            <p:nvPr/>
          </p:nvSpPr>
          <p:spPr>
            <a:xfrm>
              <a:off x="658808" y="3968472"/>
              <a:ext cx="1188720" cy="1188720"/>
            </a:xfrm>
            <a:prstGeom prst="ellipse">
              <a:avLst/>
            </a:prstGeom>
            <a:solidFill>
              <a:srgbClr val="00A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1" name="Oval 10">
              <a:extLst>
                <a:ext uri="{FF2B5EF4-FFF2-40B4-BE49-F238E27FC236}">
                  <a16:creationId xmlns:a16="http://schemas.microsoft.com/office/drawing/2014/main" id="{D3E17F94-9F05-484E-842C-F2140EBA34A2}"/>
                </a:ext>
              </a:extLst>
            </p:cNvPr>
            <p:cNvSpPr/>
            <p:nvPr/>
          </p:nvSpPr>
          <p:spPr>
            <a:xfrm>
              <a:off x="2466326" y="3968472"/>
              <a:ext cx="1188720" cy="1188720"/>
            </a:xfrm>
            <a:prstGeom prst="ellipse">
              <a:avLst/>
            </a:prstGeom>
            <a:solidFill>
              <a:srgbClr val="F78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2" name="Oval 11">
              <a:extLst>
                <a:ext uri="{FF2B5EF4-FFF2-40B4-BE49-F238E27FC236}">
                  <a16:creationId xmlns:a16="http://schemas.microsoft.com/office/drawing/2014/main" id="{2107AA46-A84F-4E38-BE75-17B0A55FB2D3}"/>
                </a:ext>
              </a:extLst>
            </p:cNvPr>
            <p:cNvSpPr/>
            <p:nvPr/>
          </p:nvSpPr>
          <p:spPr>
            <a:xfrm>
              <a:off x="4273844" y="3968472"/>
              <a:ext cx="1188720" cy="1188720"/>
            </a:xfrm>
            <a:prstGeom prst="ellipse">
              <a:avLst/>
            </a:prstGeom>
            <a:solidFill>
              <a:srgbClr val="00A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3" name="Oval 12">
              <a:extLst>
                <a:ext uri="{FF2B5EF4-FFF2-40B4-BE49-F238E27FC236}">
                  <a16:creationId xmlns:a16="http://schemas.microsoft.com/office/drawing/2014/main" id="{535A40E9-8598-42DC-8D42-0C41152B6C38}"/>
                </a:ext>
              </a:extLst>
            </p:cNvPr>
            <p:cNvSpPr/>
            <p:nvPr/>
          </p:nvSpPr>
          <p:spPr>
            <a:xfrm>
              <a:off x="6081362" y="3968472"/>
              <a:ext cx="1188720" cy="1188720"/>
            </a:xfrm>
            <a:prstGeom prst="ellipse">
              <a:avLst/>
            </a:prstGeom>
            <a:solidFill>
              <a:srgbClr val="F78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4" name="Oval 13">
              <a:extLst>
                <a:ext uri="{FF2B5EF4-FFF2-40B4-BE49-F238E27FC236}">
                  <a16:creationId xmlns:a16="http://schemas.microsoft.com/office/drawing/2014/main" id="{B680894F-6E7E-44AA-8B28-10846542B273}"/>
                </a:ext>
              </a:extLst>
            </p:cNvPr>
            <p:cNvSpPr/>
            <p:nvPr/>
          </p:nvSpPr>
          <p:spPr>
            <a:xfrm>
              <a:off x="7888880" y="3968472"/>
              <a:ext cx="1188720" cy="1188720"/>
            </a:xfrm>
            <a:prstGeom prst="ellipse">
              <a:avLst/>
            </a:prstGeom>
            <a:solidFill>
              <a:srgbClr val="F78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2" name="Oval 21">
              <a:extLst>
                <a:ext uri="{FF2B5EF4-FFF2-40B4-BE49-F238E27FC236}">
                  <a16:creationId xmlns:a16="http://schemas.microsoft.com/office/drawing/2014/main" id="{F00A8540-0F26-44F9-BDAF-D2F810E5D76F}"/>
                </a:ext>
              </a:extLst>
            </p:cNvPr>
            <p:cNvSpPr/>
            <p:nvPr/>
          </p:nvSpPr>
          <p:spPr>
            <a:xfrm>
              <a:off x="9696400" y="3968472"/>
              <a:ext cx="1188720" cy="1188720"/>
            </a:xfrm>
            <a:prstGeom prst="ellipse">
              <a:avLst/>
            </a:prstGeom>
            <a:solidFill>
              <a:srgbClr val="00A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grpSp>
      <p:sp>
        <p:nvSpPr>
          <p:cNvPr id="7" name="TextBox 6">
            <a:extLst>
              <a:ext uri="{FF2B5EF4-FFF2-40B4-BE49-F238E27FC236}">
                <a16:creationId xmlns:a16="http://schemas.microsoft.com/office/drawing/2014/main" id="{31336AB6-0475-4C90-85AE-2302FF75AC81}"/>
              </a:ext>
            </a:extLst>
          </p:cNvPr>
          <p:cNvSpPr txBox="1"/>
          <p:nvPr/>
        </p:nvSpPr>
        <p:spPr>
          <a:xfrm>
            <a:off x="911424" y="4356430"/>
            <a:ext cx="86409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mn-cs"/>
              </a:rPr>
              <a:t>NO</a:t>
            </a:r>
          </a:p>
        </p:txBody>
      </p:sp>
      <p:sp>
        <p:nvSpPr>
          <p:cNvPr id="23" name="TextBox 22">
            <a:extLst>
              <a:ext uri="{FF2B5EF4-FFF2-40B4-BE49-F238E27FC236}">
                <a16:creationId xmlns:a16="http://schemas.microsoft.com/office/drawing/2014/main" id="{2992A9BB-36AD-4E3E-A2E9-B14A1C89FD77}"/>
              </a:ext>
            </a:extLst>
          </p:cNvPr>
          <p:cNvSpPr txBox="1"/>
          <p:nvPr/>
        </p:nvSpPr>
        <p:spPr>
          <a:xfrm>
            <a:off x="2783632" y="4356430"/>
            <a:ext cx="75064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mn-cs"/>
              </a:rPr>
              <a:t>YES</a:t>
            </a:r>
          </a:p>
        </p:txBody>
      </p:sp>
      <p:sp>
        <p:nvSpPr>
          <p:cNvPr id="24" name="TextBox 23">
            <a:extLst>
              <a:ext uri="{FF2B5EF4-FFF2-40B4-BE49-F238E27FC236}">
                <a16:creationId xmlns:a16="http://schemas.microsoft.com/office/drawing/2014/main" id="{6EF452C2-0799-4995-9884-D5C492B19E8C}"/>
              </a:ext>
            </a:extLst>
          </p:cNvPr>
          <p:cNvSpPr txBox="1"/>
          <p:nvPr/>
        </p:nvSpPr>
        <p:spPr>
          <a:xfrm>
            <a:off x="4508526" y="4356430"/>
            <a:ext cx="91155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mn-cs"/>
              </a:rPr>
              <a:t>NO</a:t>
            </a:r>
          </a:p>
        </p:txBody>
      </p:sp>
      <p:sp>
        <p:nvSpPr>
          <p:cNvPr id="25" name="TextBox 24">
            <a:extLst>
              <a:ext uri="{FF2B5EF4-FFF2-40B4-BE49-F238E27FC236}">
                <a16:creationId xmlns:a16="http://schemas.microsoft.com/office/drawing/2014/main" id="{67A9B65A-74FE-40EA-A13D-60B7F5E01C25}"/>
              </a:ext>
            </a:extLst>
          </p:cNvPr>
          <p:cNvSpPr txBox="1"/>
          <p:nvPr/>
        </p:nvSpPr>
        <p:spPr>
          <a:xfrm>
            <a:off x="6374910" y="4356430"/>
            <a:ext cx="86409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mn-cs"/>
              </a:rPr>
              <a:t>NO</a:t>
            </a:r>
          </a:p>
        </p:txBody>
      </p:sp>
      <p:sp>
        <p:nvSpPr>
          <p:cNvPr id="26" name="TextBox 25">
            <a:extLst>
              <a:ext uri="{FF2B5EF4-FFF2-40B4-BE49-F238E27FC236}">
                <a16:creationId xmlns:a16="http://schemas.microsoft.com/office/drawing/2014/main" id="{7EC1FA02-C96C-4605-97C5-7233CA1F1F1C}"/>
              </a:ext>
            </a:extLst>
          </p:cNvPr>
          <p:cNvSpPr txBox="1"/>
          <p:nvPr/>
        </p:nvSpPr>
        <p:spPr>
          <a:xfrm>
            <a:off x="8106764" y="4356430"/>
            <a:ext cx="86409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mn-cs"/>
              </a:rPr>
              <a:t>YES *</a:t>
            </a:r>
          </a:p>
        </p:txBody>
      </p:sp>
      <p:sp>
        <p:nvSpPr>
          <p:cNvPr id="27" name="TextBox 26">
            <a:extLst>
              <a:ext uri="{FF2B5EF4-FFF2-40B4-BE49-F238E27FC236}">
                <a16:creationId xmlns:a16="http://schemas.microsoft.com/office/drawing/2014/main" id="{5162DAB6-EB85-439C-80EA-4BDFBEC0E2C6}"/>
              </a:ext>
            </a:extLst>
          </p:cNvPr>
          <p:cNvSpPr txBox="1"/>
          <p:nvPr/>
        </p:nvSpPr>
        <p:spPr>
          <a:xfrm>
            <a:off x="9984432" y="4356430"/>
            <a:ext cx="90068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mn-cs"/>
              </a:rPr>
              <a:t>NO</a:t>
            </a:r>
          </a:p>
        </p:txBody>
      </p:sp>
      <p:sp>
        <p:nvSpPr>
          <p:cNvPr id="19" name="TextBox 152">
            <a:extLst>
              <a:ext uri="{FF2B5EF4-FFF2-40B4-BE49-F238E27FC236}">
                <a16:creationId xmlns:a16="http://schemas.microsoft.com/office/drawing/2014/main" id="{FD47DDD5-E36A-4324-B55E-34802AFAC673}"/>
              </a:ext>
            </a:extLst>
          </p:cNvPr>
          <p:cNvSpPr txBox="1"/>
          <p:nvPr/>
        </p:nvSpPr>
        <p:spPr>
          <a:xfrm>
            <a:off x="7797386" y="5271141"/>
            <a:ext cx="1371708" cy="336061"/>
          </a:xfrm>
          <a:prstGeom prst="rect">
            <a:avLst/>
          </a:prstGeom>
          <a:noFill/>
          <a:ln w="9525" cmpd="sng">
            <a:noFill/>
          </a:ln>
          <a:effectLst/>
        </p:spPr>
        <p:txBody>
          <a:bodyPr wrap="square"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a:t>
            </a: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For adolescents &lt;14 </a:t>
            </a:r>
            <a:r>
              <a:rPr kumimoji="0" lang="en-US" sz="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yr</a:t>
            </a:r>
            <a:endPar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sp>
        <p:nvSpPr>
          <p:cNvPr id="8" name="Rectangle 7">
            <a:extLst>
              <a:ext uri="{FF2B5EF4-FFF2-40B4-BE49-F238E27FC236}">
                <a16:creationId xmlns:a16="http://schemas.microsoft.com/office/drawing/2014/main" id="{9F4E180B-CC98-001E-AA83-BBE14155944D}"/>
              </a:ext>
            </a:extLst>
          </p:cNvPr>
          <p:cNvSpPr/>
          <p:nvPr/>
        </p:nvSpPr>
        <p:spPr>
          <a:xfrm>
            <a:off x="0" y="6489779"/>
            <a:ext cx="12039600" cy="230832"/>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Sources: Prepared by </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hlinkClick r:id="rId3"/>
              </a:rPr>
              <a:t>www.aidsdatahub.org</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based on UNAIDS. (2023). The path that ends AIDS: UNAIDS Global AIDS Update 2023. Geneva: Joint United Nations </a:t>
            </a:r>
            <a:r>
              <a:rPr kumimoji="0" lang="en-US" sz="900" b="0" i="0" u="none" strike="noStrike" kern="1200" cap="none" spc="0" normalizeH="0" baseline="0" noProof="0" dirty="0" err="1">
                <a:ln>
                  <a:noFill/>
                </a:ln>
                <a:solidFill>
                  <a:prstClr val="black"/>
                </a:solidFill>
                <a:effectLst/>
                <a:uLnTx/>
                <a:uFillTx/>
                <a:latin typeface="Arial" pitchFamily="34" charset="0"/>
                <a:ea typeface="+mn-ea"/>
                <a:cs typeface="Arial" pitchFamily="34" charset="0"/>
              </a:rPr>
              <a:t>Programme</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on HIV/AIDS; 2023.</a:t>
            </a:r>
            <a:endParaRPr kumimoji="0" lang="en-GB"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8954920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610E1220-0B58-40A3-B5D1-030C2BD935D5}" type="slidenum">
              <a:rPr lang="th-TH" smtClean="0">
                <a:solidFill>
                  <a:prstClr val="black">
                    <a:tint val="75000"/>
                  </a:prstClr>
                </a:solidFill>
              </a:rPr>
              <a:pPr>
                <a:defRPr/>
              </a:pPr>
              <a:t>46</a:t>
            </a:fld>
            <a:endParaRPr lang="th-TH" dirty="0">
              <a:solidFill>
                <a:prstClr val="black">
                  <a:tint val="75000"/>
                </a:prstClr>
              </a:solidFill>
            </a:endParaRPr>
          </a:p>
        </p:txBody>
      </p:sp>
      <p:sp>
        <p:nvSpPr>
          <p:cNvPr id="137219" name="Rectangle 2"/>
          <p:cNvSpPr txBox="1">
            <a:spLocks noChangeArrowheads="1"/>
          </p:cNvSpPr>
          <p:nvPr/>
        </p:nvSpPr>
        <p:spPr bwMode="auto">
          <a:xfrm>
            <a:off x="1981200" y="1752600"/>
            <a:ext cx="82296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14" tIns="45564" rIns="91114" bIns="45564"/>
          <a:lstStyle>
            <a:lvl1pPr marL="342900" indent="-342900"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pPr algn="ctr" eaLnBrk="1" fontAlgn="base" hangingPunct="1">
              <a:spcBef>
                <a:spcPct val="20000"/>
              </a:spcBef>
              <a:spcAft>
                <a:spcPct val="0"/>
              </a:spcAft>
            </a:pPr>
            <a:r>
              <a:rPr lang="en-US" sz="4000">
                <a:solidFill>
                  <a:srgbClr val="C00000"/>
                </a:solidFill>
                <a:ea typeface="SimSun" pitchFamily="2" charset="-122"/>
              </a:rPr>
              <a:t>THANK YOU</a:t>
            </a:r>
          </a:p>
          <a:p>
            <a:pPr algn="ctr" eaLnBrk="1" fontAlgn="base" hangingPunct="1">
              <a:spcBef>
                <a:spcPct val="20000"/>
              </a:spcBef>
              <a:spcAft>
                <a:spcPct val="0"/>
              </a:spcAft>
            </a:pPr>
            <a:endParaRPr lang="en-US" sz="4000">
              <a:solidFill>
                <a:srgbClr val="C00000"/>
              </a:solidFill>
              <a:ea typeface="SimSun" pitchFamily="2" charset="-122"/>
            </a:endParaRPr>
          </a:p>
          <a:p>
            <a:pPr algn="ctr" eaLnBrk="1" fontAlgn="base" hangingPunct="1">
              <a:spcBef>
                <a:spcPct val="20000"/>
              </a:spcBef>
              <a:spcAft>
                <a:spcPct val="0"/>
              </a:spcAft>
            </a:pPr>
            <a:r>
              <a:rPr lang="en-US">
                <a:solidFill>
                  <a:srgbClr val="C00000"/>
                </a:solidFill>
                <a:ea typeface="SimSun" pitchFamily="2" charset="-122"/>
              </a:rPr>
              <a:t>slides compiled by </a:t>
            </a:r>
            <a:r>
              <a:rPr lang="en-US" u="sng">
                <a:solidFill>
                  <a:srgbClr val="C00000"/>
                </a:solidFill>
                <a:ea typeface="SimSun" pitchFamily="2" charset="-122"/>
                <a:hlinkClick r:id="rId2"/>
              </a:rPr>
              <a:t>www.aidsdatahub.org</a:t>
            </a:r>
            <a:endParaRPr lang="en-US" u="sng">
              <a:solidFill>
                <a:srgbClr val="C00000"/>
              </a:solidFill>
              <a:ea typeface="SimSun" pitchFamily="2" charset="-122"/>
            </a:endParaRPr>
          </a:p>
          <a:p>
            <a:pPr algn="ctr" eaLnBrk="1" fontAlgn="base" hangingPunct="1">
              <a:spcBef>
                <a:spcPct val="20000"/>
              </a:spcBef>
              <a:spcAft>
                <a:spcPct val="0"/>
              </a:spcAft>
            </a:pPr>
            <a:endParaRPr lang="en-US" sz="1000" u="sng">
              <a:solidFill>
                <a:srgbClr val="C00000"/>
              </a:solidFill>
              <a:ea typeface="SimSun" pitchFamily="2" charset="-122"/>
            </a:endParaRPr>
          </a:p>
          <a:p>
            <a:pPr algn="ctr" eaLnBrk="1" fontAlgn="base" hangingPunct="1">
              <a:spcBef>
                <a:spcPct val="20000"/>
              </a:spcBef>
              <a:spcAft>
                <a:spcPct val="0"/>
              </a:spcAft>
            </a:pPr>
            <a:endParaRPr lang="en-US" sz="1000" i="1">
              <a:solidFill>
                <a:srgbClr val="C00000"/>
              </a:solidFill>
              <a:ea typeface="SimSun" pitchFamily="2" charset="-122"/>
            </a:endParaRPr>
          </a:p>
          <a:p>
            <a:pPr algn="ctr" eaLnBrk="1" fontAlgn="base" hangingPunct="1">
              <a:spcBef>
                <a:spcPct val="20000"/>
              </a:spcBef>
              <a:spcAft>
                <a:spcPct val="0"/>
              </a:spcAft>
            </a:pPr>
            <a:endParaRPr lang="en-US" sz="1000" i="1">
              <a:solidFill>
                <a:srgbClr val="C00000"/>
              </a:solidFill>
              <a:ea typeface="SimSun" pitchFamily="2" charset="-122"/>
            </a:endParaRPr>
          </a:p>
          <a:p>
            <a:pPr algn="ctr" eaLnBrk="1" fontAlgn="base" hangingPunct="1">
              <a:spcBef>
                <a:spcPct val="20000"/>
              </a:spcBef>
              <a:spcAft>
                <a:spcPct val="0"/>
              </a:spcAft>
            </a:pPr>
            <a:endParaRPr lang="en-US" sz="1000" i="1">
              <a:solidFill>
                <a:srgbClr val="C00000"/>
              </a:solidFill>
              <a:ea typeface="SimSun" pitchFamily="2" charset="-122"/>
            </a:endParaRPr>
          </a:p>
          <a:p>
            <a:pPr algn="ctr" eaLnBrk="1" fontAlgn="base" hangingPunct="1">
              <a:spcBef>
                <a:spcPct val="20000"/>
              </a:spcBef>
              <a:spcAft>
                <a:spcPct val="0"/>
              </a:spcAft>
            </a:pPr>
            <a:endParaRPr lang="en-US" sz="1000" i="1">
              <a:solidFill>
                <a:srgbClr val="C00000"/>
              </a:solidFill>
              <a:ea typeface="SimSun" pitchFamily="2" charset="-122"/>
            </a:endParaRPr>
          </a:p>
          <a:p>
            <a:pPr algn="ctr" eaLnBrk="1" fontAlgn="base" hangingPunct="1">
              <a:spcBef>
                <a:spcPct val="20000"/>
              </a:spcBef>
              <a:spcAft>
                <a:spcPct val="0"/>
              </a:spcAft>
            </a:pPr>
            <a:endParaRPr lang="en-US" sz="1000" i="1">
              <a:solidFill>
                <a:srgbClr val="C00000"/>
              </a:solidFill>
              <a:ea typeface="SimSun" pitchFamily="2" charset="-122"/>
            </a:endParaRPr>
          </a:p>
          <a:p>
            <a:pPr algn="ctr" eaLnBrk="1" fontAlgn="base" hangingPunct="1">
              <a:spcBef>
                <a:spcPct val="20000"/>
              </a:spcBef>
              <a:spcAft>
                <a:spcPct val="0"/>
              </a:spcAft>
            </a:pPr>
            <a:r>
              <a:rPr lang="en-US" sz="1400" i="1">
                <a:solidFill>
                  <a:srgbClr val="C00000"/>
                </a:solidFill>
                <a:ea typeface="SimSun" pitchFamily="2" charset="-122"/>
              </a:rPr>
              <a:t>Data shown in this slide set  are comprehensive to the extent they are available from country reports. Please inform us if you know of sources where more recent data can be used.</a:t>
            </a:r>
          </a:p>
          <a:p>
            <a:pPr algn="ctr" eaLnBrk="1" fontAlgn="base" hangingPunct="1">
              <a:spcBef>
                <a:spcPct val="20000"/>
              </a:spcBef>
              <a:spcAft>
                <a:spcPct val="0"/>
              </a:spcAft>
            </a:pPr>
            <a:r>
              <a:rPr lang="en-US" sz="1400" i="1">
                <a:solidFill>
                  <a:srgbClr val="C00000"/>
                </a:solidFill>
                <a:ea typeface="SimSun" pitchFamily="2" charset="-122"/>
              </a:rPr>
              <a:t>Please acknowledge </a:t>
            </a:r>
            <a:r>
              <a:rPr lang="en-US" sz="1400" i="1">
                <a:solidFill>
                  <a:srgbClr val="C00000"/>
                </a:solidFill>
                <a:ea typeface="SimSun" pitchFamily="2" charset="-122"/>
                <a:hlinkClick r:id="rId2"/>
              </a:rPr>
              <a:t>www.aidsdatahub.org</a:t>
            </a:r>
            <a:r>
              <a:rPr lang="en-US" sz="1400" i="1">
                <a:solidFill>
                  <a:srgbClr val="C00000"/>
                </a:solidFill>
                <a:ea typeface="SimSun" pitchFamily="2" charset="-122"/>
              </a:rPr>
              <a:t> if slides are lifted directly from this site</a:t>
            </a:r>
          </a:p>
          <a:p>
            <a:pPr algn="ctr" eaLnBrk="1" fontAlgn="base" hangingPunct="1">
              <a:spcBef>
                <a:spcPct val="20000"/>
              </a:spcBef>
              <a:spcAft>
                <a:spcPct val="0"/>
              </a:spcAft>
            </a:pPr>
            <a:endParaRPr lang="en-US" sz="1500">
              <a:solidFill>
                <a:srgbClr val="C00000"/>
              </a:solidFill>
              <a:ea typeface="SimSun" pitchFamily="2" charset="-122"/>
            </a:endParaRPr>
          </a:p>
        </p:txBody>
      </p:sp>
    </p:spTree>
    <p:extLst>
      <p:ext uri="{BB962C8B-B14F-4D97-AF65-F5344CB8AC3E}">
        <p14:creationId xmlns:p14="http://schemas.microsoft.com/office/powerpoint/2010/main" val="18156814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1598"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598" rtl="0" eaLnBrk="1" fontAlgn="auto" latinLnBrk="0" hangingPunct="1">
                <a:lnSpc>
                  <a:spcPct val="100000"/>
                </a:lnSpc>
                <a:spcBef>
                  <a:spcPts val="0"/>
                </a:spcBef>
                <a:spcAft>
                  <a:spcPts val="0"/>
                </a:spcAft>
                <a:buClrTx/>
                <a:buSzTx/>
                <a:buFontTx/>
                <a:buNone/>
                <a:tabLst/>
                <a:defRPr/>
              </a:pPr>
              <a:t>5</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9" name="Title 1">
            <a:extLst>
              <a:ext uri="{FF2B5EF4-FFF2-40B4-BE49-F238E27FC236}">
                <a16:creationId xmlns:a16="http://schemas.microsoft.com/office/drawing/2014/main" id="{4F4DA068-467B-42F4-91E6-EE18C9ED0F48}"/>
              </a:ext>
            </a:extLst>
          </p:cNvPr>
          <p:cNvSpPr>
            <a:spLocks noGrp="1"/>
          </p:cNvSpPr>
          <p:nvPr>
            <p:ph type="title"/>
          </p:nvPr>
        </p:nvSpPr>
        <p:spPr>
          <a:xfrm>
            <a:off x="213170" y="1355170"/>
            <a:ext cx="11203563" cy="504000"/>
          </a:xfrm>
        </p:spPr>
        <p:txBody>
          <a:bodyPr/>
          <a:lstStyle/>
          <a:p>
            <a:r>
              <a:rPr lang="en-GB" sz="2800" dirty="0"/>
              <a:t>Estimated people living with HIV, new HIV infections and AIDS-related deaths, 1990-2022</a:t>
            </a:r>
            <a:endParaRPr lang="en-US" sz="2800" dirty="0"/>
          </a:p>
        </p:txBody>
      </p:sp>
      <p:sp>
        <p:nvSpPr>
          <p:cNvPr id="6" name="Rectangle 5">
            <a:extLst>
              <a:ext uri="{FF2B5EF4-FFF2-40B4-BE49-F238E27FC236}">
                <a16:creationId xmlns:a16="http://schemas.microsoft.com/office/drawing/2014/main" id="{7567C85D-BDF2-4B79-ACFB-88CA28FB1729}"/>
              </a:ext>
            </a:extLst>
          </p:cNvPr>
          <p:cNvSpPr/>
          <p:nvPr/>
        </p:nvSpPr>
        <p:spPr>
          <a:xfrm>
            <a:off x="0" y="6586111"/>
            <a:ext cx="11064429" cy="271889"/>
          </a:xfrm>
          <a:prstGeom prst="rect">
            <a:avLst/>
          </a:prstGeom>
        </p:spPr>
        <p:txBody>
          <a:bodyPr wrap="square" lIns="116875" tIns="58430" rIns="116875" bIns="58430">
            <a:spAutoFit/>
          </a:bodyPr>
          <a:lstStyle/>
          <a:p>
            <a:pPr marL="0" marR="0" lvl="0" indent="0" algn="l" defTabSz="1168665"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Source: Prepared by </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hlinkClick r:id="rId2"/>
              </a:rPr>
              <a:t>www.aidsdatahub.org</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  based on UNAIDS HIV estimates 2023</a:t>
            </a:r>
          </a:p>
        </p:txBody>
      </p:sp>
      <p:graphicFrame>
        <p:nvGraphicFramePr>
          <p:cNvPr id="4" name="Chart 3">
            <a:extLst>
              <a:ext uri="{FF2B5EF4-FFF2-40B4-BE49-F238E27FC236}">
                <a16:creationId xmlns:a16="http://schemas.microsoft.com/office/drawing/2014/main" id="{C5222C68-B36F-4587-97FD-4B2177293ECB}"/>
              </a:ext>
            </a:extLst>
          </p:cNvPr>
          <p:cNvGraphicFramePr>
            <a:graphicFrameLocks/>
          </p:cNvGraphicFramePr>
          <p:nvPr>
            <p:extLst>
              <p:ext uri="{D42A27DB-BD31-4B8C-83A1-F6EECF244321}">
                <p14:modId xmlns:p14="http://schemas.microsoft.com/office/powerpoint/2010/main" val="4117135664"/>
              </p:ext>
            </p:extLst>
          </p:nvPr>
        </p:nvGraphicFramePr>
        <p:xfrm>
          <a:off x="990601" y="2438400"/>
          <a:ext cx="9982200" cy="41022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325698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1598"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598" rtl="0" eaLnBrk="1" fontAlgn="auto" latinLnBrk="0" hangingPunct="1">
                <a:lnSpc>
                  <a:spcPct val="100000"/>
                </a:lnSpc>
                <a:spcBef>
                  <a:spcPts val="0"/>
                </a:spcBef>
                <a:spcAft>
                  <a:spcPts val="0"/>
                </a:spcAft>
                <a:buClrTx/>
                <a:buSzTx/>
                <a:buFontTx/>
                <a:buNone/>
                <a:tabLst/>
                <a:defRPr/>
              </a:pPr>
              <a:t>6</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9" name="Title 1">
            <a:extLst>
              <a:ext uri="{FF2B5EF4-FFF2-40B4-BE49-F238E27FC236}">
                <a16:creationId xmlns:a16="http://schemas.microsoft.com/office/drawing/2014/main" id="{4F4DA068-467B-42F4-91E6-EE18C9ED0F48}"/>
              </a:ext>
            </a:extLst>
          </p:cNvPr>
          <p:cNvSpPr>
            <a:spLocks noGrp="1"/>
          </p:cNvSpPr>
          <p:nvPr>
            <p:ph type="title"/>
          </p:nvPr>
        </p:nvSpPr>
        <p:spPr>
          <a:xfrm>
            <a:off x="213170" y="1355170"/>
            <a:ext cx="11203563" cy="504000"/>
          </a:xfrm>
        </p:spPr>
        <p:txBody>
          <a:bodyPr/>
          <a:lstStyle/>
          <a:p>
            <a:r>
              <a:rPr lang="en-US" sz="2800" dirty="0"/>
              <a:t>Estimated number of adults (15+) living with HIV and women (15+) living with HIV, 1990-2022</a:t>
            </a:r>
          </a:p>
        </p:txBody>
      </p:sp>
      <p:sp>
        <p:nvSpPr>
          <p:cNvPr id="7" name="Rectangle 6">
            <a:extLst>
              <a:ext uri="{FF2B5EF4-FFF2-40B4-BE49-F238E27FC236}">
                <a16:creationId xmlns:a16="http://schemas.microsoft.com/office/drawing/2014/main" id="{7A0BA696-DA78-42A5-8D15-300345FEAD06}"/>
              </a:ext>
            </a:extLst>
          </p:cNvPr>
          <p:cNvSpPr/>
          <p:nvPr/>
        </p:nvSpPr>
        <p:spPr>
          <a:xfrm>
            <a:off x="0" y="6586111"/>
            <a:ext cx="11064429" cy="271889"/>
          </a:xfrm>
          <a:prstGeom prst="rect">
            <a:avLst/>
          </a:prstGeom>
        </p:spPr>
        <p:txBody>
          <a:bodyPr wrap="square" lIns="116875" tIns="58430" rIns="116875" bIns="58430">
            <a:spAutoFit/>
          </a:bodyPr>
          <a:lstStyle/>
          <a:p>
            <a:pPr marL="0" marR="0" lvl="0" indent="0" algn="l" defTabSz="1168665"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Source: Prepared by </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hlinkClick r:id="rId2"/>
              </a:rPr>
              <a:t>www.aidsdatahub.org</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  based on UNAIDS HIV estimates 2023</a:t>
            </a:r>
          </a:p>
        </p:txBody>
      </p:sp>
      <p:graphicFrame>
        <p:nvGraphicFramePr>
          <p:cNvPr id="5" name="Chart 4">
            <a:extLst>
              <a:ext uri="{FF2B5EF4-FFF2-40B4-BE49-F238E27FC236}">
                <a16:creationId xmlns:a16="http://schemas.microsoft.com/office/drawing/2014/main" id="{02E237E2-D9C4-422E-B70C-67A74D213DF9}"/>
              </a:ext>
            </a:extLst>
          </p:cNvPr>
          <p:cNvGraphicFramePr>
            <a:graphicFrameLocks/>
          </p:cNvGraphicFramePr>
          <p:nvPr>
            <p:extLst>
              <p:ext uri="{D42A27DB-BD31-4B8C-83A1-F6EECF244321}">
                <p14:modId xmlns:p14="http://schemas.microsoft.com/office/powerpoint/2010/main" val="4114889356"/>
              </p:ext>
            </p:extLst>
          </p:nvPr>
        </p:nvGraphicFramePr>
        <p:xfrm>
          <a:off x="1066801" y="2438400"/>
          <a:ext cx="9921240" cy="415447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303916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8" name="Google Shape;528;p85"/>
          <p:cNvSpPr txBox="1">
            <a:spLocks noGrp="1"/>
          </p:cNvSpPr>
          <p:nvPr>
            <p:ph type="title"/>
          </p:nvPr>
        </p:nvSpPr>
        <p:spPr>
          <a:xfrm>
            <a:off x="228600" y="1648654"/>
            <a:ext cx="8402672" cy="504000"/>
          </a:xfrm>
          <a:prstGeom prst="rect">
            <a:avLst/>
          </a:prstGeom>
          <a:noFill/>
          <a:ln>
            <a:noFill/>
          </a:ln>
        </p:spPr>
        <p:txBody>
          <a:bodyPr spcFirstLastPara="1" wrap="square" lIns="91099" tIns="45542" rIns="91099" bIns="45542" anchor="t" anchorCtr="0">
            <a:noAutofit/>
          </a:bodyPr>
          <a:lstStyle/>
          <a:p>
            <a:r>
              <a:rPr lang="en-US" dirty="0"/>
              <a:t>Key population size estimates, 2019-2020</a:t>
            </a:r>
            <a:endParaRPr dirty="0"/>
          </a:p>
        </p:txBody>
      </p:sp>
      <p:sp>
        <p:nvSpPr>
          <p:cNvPr id="529" name="Google Shape;529;p85"/>
          <p:cNvSpPr txBox="1">
            <a:spLocks noGrp="1"/>
          </p:cNvSpPr>
          <p:nvPr>
            <p:ph type="sldNum" idx="12"/>
          </p:nvPr>
        </p:nvSpPr>
        <p:spPr>
          <a:xfrm>
            <a:off x="9667876" y="6358067"/>
            <a:ext cx="542925" cy="365125"/>
          </a:xfrm>
          <a:prstGeom prst="rect">
            <a:avLst/>
          </a:prstGeom>
          <a:noFill/>
          <a:ln>
            <a:noFill/>
          </a:ln>
        </p:spPr>
        <p:txBody>
          <a:bodyPr spcFirstLastPara="1" wrap="square" lIns="91099" tIns="45542" rIns="91099" bIns="45542" anchor="b" anchorCtr="0">
            <a:noAutofit/>
          </a:bodyPr>
          <a:lstStyle/>
          <a:p>
            <a:pPr>
              <a:buClr>
                <a:srgbClr val="000000"/>
              </a:buClr>
              <a:defRPr/>
            </a:pPr>
            <a:fld id="{00000000-1234-1234-1234-123412341234}" type="slidenum">
              <a:rPr lang="en-US" kern="0">
                <a:solidFill>
                  <a:srgbClr val="888888"/>
                </a:solidFill>
              </a:rPr>
              <a:pPr>
                <a:buClr>
                  <a:srgbClr val="000000"/>
                </a:buClr>
                <a:defRPr/>
              </a:pPr>
              <a:t>7</a:t>
            </a:fld>
            <a:endParaRPr kern="0">
              <a:solidFill>
                <a:srgbClr val="888888"/>
              </a:solidFill>
            </a:endParaRPr>
          </a:p>
        </p:txBody>
      </p:sp>
      <p:graphicFrame>
        <p:nvGraphicFramePr>
          <p:cNvPr id="531" name="Google Shape;531;p85"/>
          <p:cNvGraphicFramePr/>
          <p:nvPr>
            <p:extLst>
              <p:ext uri="{D42A27DB-BD31-4B8C-83A1-F6EECF244321}">
                <p14:modId xmlns:p14="http://schemas.microsoft.com/office/powerpoint/2010/main" val="348304757"/>
              </p:ext>
            </p:extLst>
          </p:nvPr>
        </p:nvGraphicFramePr>
        <p:xfrm>
          <a:off x="1905000" y="2362200"/>
          <a:ext cx="8135207" cy="3758390"/>
        </p:xfrm>
        <a:graphic>
          <a:graphicData uri="http://schemas.openxmlformats.org/drawingml/2006/table">
            <a:tbl>
              <a:tblPr>
                <a:noFill/>
              </a:tblPr>
              <a:tblGrid>
                <a:gridCol w="3633747">
                  <a:extLst>
                    <a:ext uri="{9D8B030D-6E8A-4147-A177-3AD203B41FA5}">
                      <a16:colId xmlns:a16="http://schemas.microsoft.com/office/drawing/2014/main" val="20000"/>
                    </a:ext>
                  </a:extLst>
                </a:gridCol>
                <a:gridCol w="2108999">
                  <a:extLst>
                    <a:ext uri="{9D8B030D-6E8A-4147-A177-3AD203B41FA5}">
                      <a16:colId xmlns:a16="http://schemas.microsoft.com/office/drawing/2014/main" val="20001"/>
                    </a:ext>
                  </a:extLst>
                </a:gridCol>
                <a:gridCol w="2392461">
                  <a:extLst>
                    <a:ext uri="{9D8B030D-6E8A-4147-A177-3AD203B41FA5}">
                      <a16:colId xmlns:a16="http://schemas.microsoft.com/office/drawing/2014/main" val="20002"/>
                    </a:ext>
                  </a:extLst>
                </a:gridCol>
              </a:tblGrid>
              <a:tr h="653994">
                <a:tc gridSpan="3">
                  <a:txBody>
                    <a:bodyPr/>
                    <a:lstStyle/>
                    <a:p>
                      <a:pPr marL="0" marR="0" lvl="0" indent="0" algn="ctr" rtl="0">
                        <a:spcBef>
                          <a:spcPts val="0"/>
                        </a:spcBef>
                        <a:spcAft>
                          <a:spcPts val="0"/>
                        </a:spcAft>
                        <a:buNone/>
                      </a:pPr>
                      <a:r>
                        <a:rPr lang="en-US" sz="1800" b="1" i="0" u="none" strike="noStrike" cap="none" dirty="0">
                          <a:solidFill>
                            <a:srgbClr val="FFFFFF"/>
                          </a:solidFill>
                          <a:latin typeface="Arial"/>
                          <a:ea typeface="Arial"/>
                          <a:cs typeface="Arial"/>
                          <a:sym typeface="Arial"/>
                        </a:rPr>
                        <a:t>Key population size estimates</a:t>
                      </a:r>
                      <a:endParaRPr sz="1800" b="1" i="0" u="none" strike="noStrike" cap="none" dirty="0">
                        <a:solidFill>
                          <a:srgbClr val="FFFFFF"/>
                        </a:solidFill>
                        <a:latin typeface="Arial"/>
                        <a:ea typeface="Arial"/>
                        <a:cs typeface="Arial"/>
                        <a:sym typeface="Arial"/>
                      </a:endParaRPr>
                    </a:p>
                  </a:txBody>
                  <a:tcPr marL="0" marR="0" marT="0" marB="0"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solidFill>
                      <a:srgbClr val="E31837"/>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44701">
                <a:tc>
                  <a:txBody>
                    <a:bodyPr/>
                    <a:lstStyle/>
                    <a:p>
                      <a:pPr marL="0" marR="0" lvl="0" indent="0" algn="ctr" rtl="0">
                        <a:spcBef>
                          <a:spcPts val="0"/>
                        </a:spcBef>
                        <a:spcAft>
                          <a:spcPts val="0"/>
                        </a:spcAft>
                        <a:buNone/>
                      </a:pPr>
                      <a:r>
                        <a:rPr lang="en-US" sz="1600" b="1" i="0" u="none" strike="noStrike" cap="none" dirty="0">
                          <a:solidFill>
                            <a:srgbClr val="FFFFFF"/>
                          </a:solidFill>
                          <a:latin typeface="Arial"/>
                          <a:ea typeface="Arial"/>
                          <a:cs typeface="Arial"/>
                          <a:sym typeface="Arial"/>
                        </a:rPr>
                        <a:t>Populations</a:t>
                      </a:r>
                      <a:endParaRPr sz="1600" dirty="0"/>
                    </a:p>
                  </a:txBody>
                  <a:tcPr marL="0" marR="0" marT="0" marB="0"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solidFill>
                      <a:srgbClr val="33CCCC"/>
                    </a:solidFill>
                  </a:tcPr>
                </a:tc>
                <a:tc>
                  <a:txBody>
                    <a:bodyPr/>
                    <a:lstStyle/>
                    <a:p>
                      <a:pPr marL="0" marR="0" lvl="0" indent="0" algn="ctr" rtl="0">
                        <a:spcBef>
                          <a:spcPts val="0"/>
                        </a:spcBef>
                        <a:spcAft>
                          <a:spcPts val="0"/>
                        </a:spcAft>
                        <a:buNone/>
                      </a:pPr>
                      <a:r>
                        <a:rPr lang="en-US" sz="1600" b="1" i="0" u="none" strike="noStrike" cap="none" dirty="0">
                          <a:solidFill>
                            <a:srgbClr val="FFFFFF"/>
                          </a:solidFill>
                          <a:latin typeface="Arial"/>
                          <a:ea typeface="Arial"/>
                          <a:cs typeface="Arial"/>
                          <a:sym typeface="Arial"/>
                        </a:rPr>
                        <a:t>Estimate</a:t>
                      </a:r>
                      <a:endParaRPr sz="1600" dirty="0"/>
                    </a:p>
                  </a:txBody>
                  <a:tcPr marL="0" marR="0" marT="0" marB="0"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solidFill>
                      <a:srgbClr val="33CCCC"/>
                    </a:solidFill>
                  </a:tcPr>
                </a:tc>
                <a:tc>
                  <a:txBody>
                    <a:bodyPr/>
                    <a:lstStyle/>
                    <a:p>
                      <a:pPr marL="0" marR="0" lvl="0" indent="0" algn="ctr" rtl="0">
                        <a:spcBef>
                          <a:spcPts val="0"/>
                        </a:spcBef>
                        <a:spcAft>
                          <a:spcPts val="0"/>
                        </a:spcAft>
                        <a:buNone/>
                      </a:pPr>
                      <a:r>
                        <a:rPr lang="en-US" sz="1600" b="1" i="0" u="none" strike="noStrike" cap="none" dirty="0">
                          <a:solidFill>
                            <a:srgbClr val="FFFFFF"/>
                          </a:solidFill>
                          <a:latin typeface="Arial"/>
                          <a:ea typeface="Arial"/>
                          <a:cs typeface="Arial"/>
                          <a:sym typeface="Arial"/>
                        </a:rPr>
                        <a:t>Year of estimate</a:t>
                      </a:r>
                      <a:endParaRPr sz="1600" dirty="0"/>
                    </a:p>
                  </a:txBody>
                  <a:tcPr marL="0" marR="0" marT="0" marB="0"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solidFill>
                      <a:srgbClr val="33CCCC"/>
                    </a:solidFill>
                  </a:tcPr>
                </a:tc>
                <a:extLst>
                  <a:ext uri="{0D108BD9-81ED-4DB2-BD59-A6C34878D82A}">
                    <a16:rowId xmlns:a16="http://schemas.microsoft.com/office/drawing/2014/main" val="10001"/>
                  </a:ext>
                </a:extLst>
              </a:tr>
              <a:tr h="575173">
                <a:tc>
                  <a:txBody>
                    <a:bodyPr/>
                    <a:lstStyle/>
                    <a:p>
                      <a:pPr marL="0" marR="0" lvl="0" indent="0" algn="l" rtl="0">
                        <a:spcBef>
                          <a:spcPts val="0"/>
                        </a:spcBef>
                        <a:spcAft>
                          <a:spcPts val="0"/>
                        </a:spcAft>
                        <a:buNone/>
                      </a:pPr>
                      <a:r>
                        <a:rPr lang="en-US" sz="1600" b="0" i="0" u="none" strike="noStrike" cap="none" dirty="0">
                          <a:solidFill>
                            <a:srgbClr val="000000"/>
                          </a:solidFill>
                          <a:latin typeface="Arial Nova" panose="020B0504020202020204" pitchFamily="34" charset="0"/>
                          <a:ea typeface="Arial"/>
                          <a:cs typeface="Arial"/>
                          <a:sym typeface="Arial"/>
                        </a:rPr>
                        <a:t>People who inject drugs (PWID)</a:t>
                      </a:r>
                      <a:endParaRPr sz="1600" b="0" dirty="0">
                        <a:latin typeface="Arial Nova" panose="020B0504020202020204" pitchFamily="34" charset="0"/>
                      </a:endParaRPr>
                    </a:p>
                  </a:txBody>
                  <a:tcPr marL="95951" marR="0" marT="0" marB="0"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0" i="0" u="none" strike="noStrike" cap="none" dirty="0">
                          <a:solidFill>
                            <a:srgbClr val="000000"/>
                          </a:solidFill>
                          <a:latin typeface="Arial Nova" panose="020B0504020202020204" pitchFamily="34" charset="0"/>
                          <a:ea typeface="Arial"/>
                          <a:cs typeface="Arial"/>
                          <a:sym typeface="Arial"/>
                        </a:rPr>
                        <a:t>1661</a:t>
                      </a:r>
                    </a:p>
                  </a:txBody>
                  <a:tcPr marL="0" marR="0" marT="0" marB="0"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0" i="0" u="none" strike="noStrike" cap="none" dirty="0">
                          <a:solidFill>
                            <a:srgbClr val="000000"/>
                          </a:solidFill>
                          <a:latin typeface="Arial Nova" panose="020B0504020202020204" pitchFamily="34" charset="0"/>
                          <a:ea typeface="Arial"/>
                          <a:cs typeface="Arial"/>
                          <a:sym typeface="Arial"/>
                        </a:rPr>
                        <a:t>2019</a:t>
                      </a:r>
                      <a:endParaRPr sz="1600" b="0" i="0" u="none" strike="noStrike" cap="none" dirty="0">
                        <a:solidFill>
                          <a:srgbClr val="000000"/>
                        </a:solidFill>
                        <a:latin typeface="Arial Nova" panose="020B0504020202020204" pitchFamily="34" charset="0"/>
                        <a:ea typeface="Arial"/>
                        <a:cs typeface="Arial"/>
                        <a:sym typeface="Arial"/>
                      </a:endParaRPr>
                    </a:p>
                  </a:txBody>
                  <a:tcPr marL="0" marR="0" marT="0" marB="0"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595120">
                <a:tc>
                  <a:txBody>
                    <a:bodyPr/>
                    <a:lstStyle/>
                    <a:p>
                      <a:pPr marL="0" marR="0" lvl="0" indent="0" algn="l" rtl="0">
                        <a:spcBef>
                          <a:spcPts val="0"/>
                        </a:spcBef>
                        <a:spcAft>
                          <a:spcPts val="0"/>
                        </a:spcAft>
                        <a:buNone/>
                      </a:pPr>
                      <a:r>
                        <a:rPr lang="en-US" sz="1600" b="0" i="0" u="none" strike="noStrike" cap="none" dirty="0">
                          <a:solidFill>
                            <a:srgbClr val="000000"/>
                          </a:solidFill>
                          <a:latin typeface="Arial Nova" panose="020B0504020202020204" pitchFamily="34" charset="0"/>
                          <a:ea typeface="Arial"/>
                          <a:cs typeface="Arial"/>
                          <a:sym typeface="Arial"/>
                        </a:rPr>
                        <a:t>Female sex workers (FSW)</a:t>
                      </a:r>
                      <a:endParaRPr sz="1600" b="0" i="0" u="none" strike="noStrike" cap="none" dirty="0">
                        <a:solidFill>
                          <a:srgbClr val="000000"/>
                        </a:solidFill>
                        <a:latin typeface="Arial Nova" panose="020B0504020202020204" pitchFamily="34" charset="0"/>
                        <a:ea typeface="Arial"/>
                        <a:cs typeface="Arial"/>
                        <a:sym typeface="Arial"/>
                      </a:endParaRPr>
                    </a:p>
                  </a:txBody>
                  <a:tcPr marL="95951" marR="0" marT="0" marB="0"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0" i="0" u="none" strike="noStrike" cap="none" dirty="0">
                          <a:solidFill>
                            <a:srgbClr val="000000"/>
                          </a:solidFill>
                          <a:latin typeface="Arial Nova" panose="020B0504020202020204" pitchFamily="34" charset="0"/>
                          <a:ea typeface="Arial"/>
                          <a:cs typeface="Arial"/>
                          <a:sym typeface="Arial"/>
                        </a:rPr>
                        <a:t>15 885</a:t>
                      </a:r>
                      <a:endParaRPr sz="1600" b="0" i="0" u="none" strike="noStrike" cap="none" dirty="0">
                        <a:solidFill>
                          <a:srgbClr val="000000"/>
                        </a:solidFill>
                        <a:latin typeface="Arial Nova" panose="020B0504020202020204" pitchFamily="34" charset="0"/>
                        <a:ea typeface="Arial"/>
                        <a:cs typeface="Arial"/>
                        <a:sym typeface="Arial"/>
                      </a:endParaRPr>
                    </a:p>
                  </a:txBody>
                  <a:tcPr marL="0" marR="0" marT="0" marB="0"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0" i="0" u="none" strike="noStrike" cap="none" dirty="0">
                          <a:solidFill>
                            <a:srgbClr val="000000"/>
                          </a:solidFill>
                          <a:latin typeface="Arial Nova" panose="020B0504020202020204" pitchFamily="34" charset="0"/>
                          <a:ea typeface="Arial"/>
                          <a:cs typeface="Arial"/>
                          <a:sym typeface="Arial"/>
                        </a:rPr>
                        <a:t>2020</a:t>
                      </a:r>
                      <a:endParaRPr sz="1600" b="0" i="0" u="none" strike="noStrike" cap="none" dirty="0">
                        <a:solidFill>
                          <a:srgbClr val="000000"/>
                        </a:solidFill>
                        <a:latin typeface="Arial Nova" panose="020B0504020202020204" pitchFamily="34" charset="0"/>
                        <a:ea typeface="Arial"/>
                        <a:cs typeface="Arial"/>
                        <a:sym typeface="Arial"/>
                      </a:endParaRPr>
                    </a:p>
                  </a:txBody>
                  <a:tcPr marL="0" marR="0" marT="0" marB="0"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644701">
                <a:tc>
                  <a:txBody>
                    <a:bodyPr/>
                    <a:lstStyle/>
                    <a:p>
                      <a:pPr marL="0" marR="0" lvl="0" indent="0" algn="l" rtl="0">
                        <a:spcBef>
                          <a:spcPts val="0"/>
                        </a:spcBef>
                        <a:spcAft>
                          <a:spcPts val="0"/>
                        </a:spcAft>
                        <a:buNone/>
                      </a:pPr>
                      <a:r>
                        <a:rPr lang="en-US" sz="1600" b="0" i="0" u="none" strike="noStrike" cap="none" dirty="0">
                          <a:solidFill>
                            <a:srgbClr val="000000"/>
                          </a:solidFill>
                          <a:latin typeface="Arial Nova" panose="020B0504020202020204" pitchFamily="34" charset="0"/>
                          <a:ea typeface="Arial"/>
                          <a:cs typeface="Arial"/>
                          <a:sym typeface="Arial"/>
                        </a:rPr>
                        <a:t>Men who have sex with men (MSM)</a:t>
                      </a:r>
                      <a:endParaRPr sz="1600" b="0" i="0" u="none" strike="noStrike" cap="none" dirty="0">
                        <a:solidFill>
                          <a:srgbClr val="000000"/>
                        </a:solidFill>
                        <a:latin typeface="Arial Nova" panose="020B0504020202020204" pitchFamily="34" charset="0"/>
                        <a:ea typeface="Arial"/>
                        <a:cs typeface="Arial"/>
                        <a:sym typeface="Arial"/>
                      </a:endParaRPr>
                    </a:p>
                  </a:txBody>
                  <a:tcPr marL="95951" marR="0" marT="0" marB="0"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0" i="0" u="none" strike="noStrike" cap="none" dirty="0">
                          <a:solidFill>
                            <a:srgbClr val="000000"/>
                          </a:solidFill>
                          <a:latin typeface="Arial Nova" panose="020B0504020202020204" pitchFamily="34" charset="0"/>
                          <a:ea typeface="Arial"/>
                          <a:cs typeface="Arial"/>
                          <a:sym typeface="Arial"/>
                        </a:rPr>
                        <a:t>57 825</a:t>
                      </a:r>
                      <a:endParaRPr sz="1600" b="0" i="0" u="none" strike="noStrike" cap="none" dirty="0">
                        <a:solidFill>
                          <a:srgbClr val="000000"/>
                        </a:solidFill>
                        <a:latin typeface="Arial Nova" panose="020B0504020202020204" pitchFamily="34" charset="0"/>
                        <a:ea typeface="Arial"/>
                        <a:cs typeface="Arial"/>
                        <a:sym typeface="Arial"/>
                      </a:endParaRPr>
                    </a:p>
                  </a:txBody>
                  <a:tcPr marL="0" marR="0" marT="0" marB="0"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0" i="0" u="none" strike="noStrike" cap="none" dirty="0">
                          <a:solidFill>
                            <a:srgbClr val="000000"/>
                          </a:solidFill>
                          <a:latin typeface="Arial Nova" panose="020B0504020202020204" pitchFamily="34" charset="0"/>
                          <a:ea typeface="Arial"/>
                          <a:cs typeface="Arial"/>
                          <a:sym typeface="Arial"/>
                        </a:rPr>
                        <a:t>2020</a:t>
                      </a:r>
                      <a:endParaRPr sz="1600" b="0" i="0" u="none" strike="noStrike" cap="none" dirty="0">
                        <a:solidFill>
                          <a:srgbClr val="000000"/>
                        </a:solidFill>
                        <a:latin typeface="Arial Nova" panose="020B0504020202020204" pitchFamily="34" charset="0"/>
                        <a:ea typeface="Arial"/>
                        <a:cs typeface="Arial"/>
                        <a:sym typeface="Arial"/>
                      </a:endParaRPr>
                    </a:p>
                  </a:txBody>
                  <a:tcPr marL="0" marR="0" marT="0" marB="0"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44701">
                <a:tc>
                  <a:txBody>
                    <a:bodyPr/>
                    <a:lstStyle/>
                    <a:p>
                      <a:pPr marL="0" marR="0" lvl="0" indent="0" algn="l" rtl="0">
                        <a:spcBef>
                          <a:spcPts val="0"/>
                        </a:spcBef>
                        <a:spcAft>
                          <a:spcPts val="0"/>
                        </a:spcAft>
                        <a:buNone/>
                      </a:pPr>
                      <a:r>
                        <a:rPr lang="en-US" sz="1600" b="0" i="0" u="none" strike="noStrike" cap="none" dirty="0">
                          <a:solidFill>
                            <a:srgbClr val="000000"/>
                          </a:solidFill>
                          <a:latin typeface="Arial Nova" panose="020B0504020202020204" pitchFamily="34" charset="0"/>
                          <a:ea typeface="Arial"/>
                          <a:cs typeface="Arial"/>
                          <a:sym typeface="Arial"/>
                        </a:rPr>
                        <a:t>Transgender people (TG)</a:t>
                      </a:r>
                      <a:endParaRPr sz="1600" b="0" i="0" u="none" strike="noStrike" cap="none" dirty="0">
                        <a:solidFill>
                          <a:srgbClr val="000000"/>
                        </a:solidFill>
                        <a:latin typeface="Arial Nova" panose="020B0504020202020204" pitchFamily="34" charset="0"/>
                        <a:ea typeface="Arial"/>
                        <a:cs typeface="Arial"/>
                        <a:sym typeface="Arial"/>
                      </a:endParaRPr>
                    </a:p>
                  </a:txBody>
                  <a:tcPr marL="95951" marR="0" marT="0" marB="0"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0" i="0" u="none" strike="noStrike" cap="none" dirty="0">
                          <a:solidFill>
                            <a:srgbClr val="000000"/>
                          </a:solidFill>
                          <a:latin typeface="Arial Nova" panose="020B0504020202020204" pitchFamily="34" charset="0"/>
                          <a:ea typeface="Arial"/>
                          <a:cs typeface="Arial"/>
                          <a:sym typeface="Arial"/>
                        </a:rPr>
                        <a:t>4627</a:t>
                      </a:r>
                      <a:endParaRPr sz="1600" b="0" i="0" u="none" strike="noStrike" cap="none" dirty="0">
                        <a:solidFill>
                          <a:srgbClr val="000000"/>
                        </a:solidFill>
                        <a:latin typeface="Arial Nova" panose="020B0504020202020204" pitchFamily="34" charset="0"/>
                        <a:ea typeface="Arial"/>
                        <a:cs typeface="Arial"/>
                        <a:sym typeface="Arial"/>
                      </a:endParaRPr>
                    </a:p>
                  </a:txBody>
                  <a:tcPr marL="0" marR="0" marT="0" marB="0"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0" i="0" u="none" strike="noStrike" cap="none" dirty="0">
                          <a:solidFill>
                            <a:srgbClr val="000000"/>
                          </a:solidFill>
                          <a:latin typeface="Arial Nova" panose="020B0504020202020204" pitchFamily="34" charset="0"/>
                          <a:ea typeface="Arial"/>
                          <a:cs typeface="Arial"/>
                          <a:sym typeface="Arial"/>
                        </a:rPr>
                        <a:t>2019</a:t>
                      </a:r>
                      <a:endParaRPr sz="1600" b="0" i="0" u="none" strike="noStrike" cap="none" dirty="0">
                        <a:solidFill>
                          <a:srgbClr val="000000"/>
                        </a:solidFill>
                        <a:latin typeface="Arial Nova" panose="020B0504020202020204" pitchFamily="34" charset="0"/>
                        <a:ea typeface="Arial"/>
                        <a:cs typeface="Arial"/>
                        <a:sym typeface="Arial"/>
                      </a:endParaRPr>
                    </a:p>
                  </a:txBody>
                  <a:tcPr marL="0" marR="0" marT="0" marB="0"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29544744"/>
                  </a:ext>
                </a:extLst>
              </a:tr>
            </a:tbl>
          </a:graphicData>
        </a:graphic>
      </p:graphicFrame>
      <p:sp>
        <p:nvSpPr>
          <p:cNvPr id="6" name="Google Shape;580;p98">
            <a:extLst>
              <a:ext uri="{FF2B5EF4-FFF2-40B4-BE49-F238E27FC236}">
                <a16:creationId xmlns:a16="http://schemas.microsoft.com/office/drawing/2014/main" id="{B0A5AE27-0978-465E-99D0-C965CEA194AE}"/>
              </a:ext>
            </a:extLst>
          </p:cNvPr>
          <p:cNvSpPr/>
          <p:nvPr/>
        </p:nvSpPr>
        <p:spPr>
          <a:xfrm>
            <a:off x="162736" y="6542859"/>
            <a:ext cx="8534400" cy="233810"/>
          </a:xfrm>
          <a:prstGeom prst="rect">
            <a:avLst/>
          </a:prstGeom>
          <a:noFill/>
          <a:ln>
            <a:noFill/>
          </a:ln>
        </p:spPr>
        <p:txBody>
          <a:bodyPr spcFirstLastPara="1" wrap="square" lIns="91099" tIns="45542" rIns="91099" bIns="45542" anchor="t" anchorCtr="0">
            <a:noAutofit/>
          </a:bodyPr>
          <a:lstStyle/>
          <a:p>
            <a:pPr>
              <a:buClr>
                <a:srgbClr val="000000"/>
              </a:buClr>
              <a:defRPr/>
            </a:pPr>
            <a:r>
              <a:rPr lang="en-US" sz="900" kern="0" dirty="0">
                <a:solidFill>
                  <a:srgbClr val="000000"/>
                </a:solidFill>
                <a:latin typeface="Arial"/>
                <a:ea typeface="Arial"/>
                <a:cs typeface="Arial"/>
                <a:sym typeface="Arial"/>
              </a:rPr>
              <a:t>Source: Prepared by </a:t>
            </a:r>
            <a:r>
              <a:rPr lang="en-US" sz="900" u="sng" kern="0" dirty="0">
                <a:solidFill>
                  <a:srgbClr val="0000FF"/>
                </a:solidFill>
                <a:latin typeface="Arial"/>
                <a:ea typeface="Arial"/>
                <a:cs typeface="Arial"/>
                <a:sym typeface="Arial"/>
                <a:hlinkClick r:id="rId3"/>
              </a:rPr>
              <a:t>www.aidsdatahub.org</a:t>
            </a:r>
            <a:r>
              <a:rPr lang="en-US" sz="900" kern="0" dirty="0">
                <a:solidFill>
                  <a:srgbClr val="000000"/>
                </a:solidFill>
                <a:latin typeface="Arial"/>
                <a:ea typeface="Arial"/>
                <a:cs typeface="Arial"/>
                <a:sym typeface="Arial"/>
              </a:rPr>
              <a:t> based on Global AIDS Monitoring Reporting</a:t>
            </a:r>
            <a:endParaRPr sz="1400" kern="0" dirty="0">
              <a:solidFill>
                <a:srgbClr val="000000"/>
              </a:solidFill>
              <a:latin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636920"/>
            <a:ext cx="9679859" cy="504000"/>
          </a:xfrm>
        </p:spPr>
        <p:txBody>
          <a:bodyPr/>
          <a:lstStyle/>
          <a:p>
            <a:r>
              <a:rPr lang="en-US" dirty="0"/>
              <a:t>HIV prevalence among key populations, 2012-2022</a:t>
            </a:r>
            <a:br>
              <a:rPr lang="en-US" dirty="0"/>
            </a:br>
            <a:endParaRPr lang="en-US" dirty="0"/>
          </a:p>
        </p:txBody>
      </p:sp>
      <p:sp>
        <p:nvSpPr>
          <p:cNvPr id="3" name="Slide Number Placeholder 2"/>
          <p:cNvSpPr>
            <a:spLocks noGrp="1"/>
          </p:cNvSpPr>
          <p:nvPr>
            <p:ph type="sldNum" sz="quarter" idx="10"/>
          </p:nvPr>
        </p:nvSpPr>
        <p:spPr/>
        <p:txBody>
          <a:bodyPr/>
          <a:lstStyle/>
          <a:p>
            <a:pPr>
              <a:defRPr/>
            </a:pPr>
            <a:fld id="{77F5C28C-2900-4998-ACDD-0BCFC1EC22DA}" type="slidenum">
              <a:rPr lang="th-TH">
                <a:solidFill>
                  <a:prstClr val="black">
                    <a:tint val="75000"/>
                  </a:prstClr>
                </a:solidFill>
                <a:latin typeface="Arial"/>
                <a:cs typeface="Cordia New" panose="020B0304020202020204" pitchFamily="34" charset="-34"/>
              </a:rPr>
              <a:pPr>
                <a:defRPr/>
              </a:pPr>
              <a:t>8</a:t>
            </a:fld>
            <a:endParaRPr lang="th-TH" dirty="0">
              <a:solidFill>
                <a:prstClr val="black">
                  <a:tint val="75000"/>
                </a:prstClr>
              </a:solidFill>
              <a:latin typeface="Arial"/>
              <a:cs typeface="Cordia New" panose="020B0304020202020204" pitchFamily="34" charset="-34"/>
            </a:endParaRPr>
          </a:p>
        </p:txBody>
      </p:sp>
      <p:sp>
        <p:nvSpPr>
          <p:cNvPr id="5" name="TextBox 1"/>
          <p:cNvSpPr txBox="1"/>
          <p:nvPr/>
        </p:nvSpPr>
        <p:spPr>
          <a:xfrm>
            <a:off x="87032" y="6526764"/>
            <a:ext cx="8839200" cy="304800"/>
          </a:xfrm>
          <a:prstGeom prst="rect">
            <a:avLst/>
          </a:prstGeom>
        </p:spPr>
        <p:txBody>
          <a:bodyPr wrap="square" lIns="91114" tIns="45564" rIns="91114" bIns="45564"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GB" sz="900" dirty="0">
                <a:solidFill>
                  <a:prstClr val="black"/>
                </a:solidFill>
                <a:latin typeface="Arial" pitchFamily="34" charset="0"/>
                <a:cs typeface="Arial" pitchFamily="34" charset="0"/>
              </a:rPr>
              <a:t>Source: Prepared by </a:t>
            </a:r>
            <a:r>
              <a:rPr lang="en-GB" sz="900" dirty="0">
                <a:solidFill>
                  <a:prstClr val="black"/>
                </a:solidFill>
                <a:latin typeface="Arial" pitchFamily="34" charset="0"/>
                <a:cs typeface="Arial" pitchFamily="34" charset="0"/>
                <a:hlinkClick r:id="rId3"/>
              </a:rPr>
              <a:t>www.aidsdatahub.org</a:t>
            </a:r>
            <a:r>
              <a:rPr lang="en-GB" sz="900" dirty="0">
                <a:solidFill>
                  <a:prstClr val="black"/>
                </a:solidFill>
                <a:latin typeface="Arial" pitchFamily="34" charset="0"/>
                <a:cs typeface="Arial" pitchFamily="34" charset="0"/>
              </a:rPr>
              <a:t>  based on </a:t>
            </a:r>
            <a:r>
              <a:rPr lang="en-US" sz="900" dirty="0">
                <a:solidFill>
                  <a:prstClr val="black"/>
                </a:solidFill>
                <a:latin typeface="Arial" pitchFamily="34" charset="0"/>
                <a:cs typeface="Arial" pitchFamily="34" charset="0"/>
              </a:rPr>
              <a:t>Serological surveys and Global AIDS Monitoring (GAM) reporting</a:t>
            </a:r>
          </a:p>
        </p:txBody>
      </p:sp>
      <p:grpSp>
        <p:nvGrpSpPr>
          <p:cNvPr id="4" name="Group 3">
            <a:extLst>
              <a:ext uri="{FF2B5EF4-FFF2-40B4-BE49-F238E27FC236}">
                <a16:creationId xmlns:a16="http://schemas.microsoft.com/office/drawing/2014/main" id="{A432D221-2895-F40F-3CFA-919F2013F341}"/>
              </a:ext>
            </a:extLst>
          </p:cNvPr>
          <p:cNvGrpSpPr/>
          <p:nvPr/>
        </p:nvGrpSpPr>
        <p:grpSpPr>
          <a:xfrm>
            <a:off x="3819129" y="2319041"/>
            <a:ext cx="4553742" cy="3771964"/>
            <a:chOff x="3174" y="3175"/>
            <a:chExt cx="4553742" cy="3859205"/>
          </a:xfrm>
        </p:grpSpPr>
        <p:grpSp>
          <p:nvGrpSpPr>
            <p:cNvPr id="6" name="Group 5">
              <a:extLst>
                <a:ext uri="{FF2B5EF4-FFF2-40B4-BE49-F238E27FC236}">
                  <a16:creationId xmlns:a16="http://schemas.microsoft.com/office/drawing/2014/main" id="{B518A8A9-4CC3-424E-9978-4B3678AFDA7E}"/>
                </a:ext>
              </a:extLst>
            </p:cNvPr>
            <p:cNvGrpSpPr/>
            <p:nvPr/>
          </p:nvGrpSpPr>
          <p:grpSpPr>
            <a:xfrm>
              <a:off x="3174" y="3175"/>
              <a:ext cx="4553742" cy="3859205"/>
              <a:chOff x="3175" y="3175"/>
              <a:chExt cx="4484673" cy="3941583"/>
            </a:xfrm>
          </p:grpSpPr>
          <p:graphicFrame>
            <p:nvGraphicFramePr>
              <p:cNvPr id="10" name="Chart 9">
                <a:extLst>
                  <a:ext uri="{FF2B5EF4-FFF2-40B4-BE49-F238E27FC236}">
                    <a16:creationId xmlns:a16="http://schemas.microsoft.com/office/drawing/2014/main" id="{AEC4D159-E964-43A1-BE14-4628EF27B463}"/>
                  </a:ext>
                </a:extLst>
              </p:cNvPr>
              <p:cNvGraphicFramePr/>
              <p:nvPr/>
            </p:nvGraphicFramePr>
            <p:xfrm>
              <a:off x="1419451" y="3175"/>
              <a:ext cx="3068397" cy="90714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a:extLst>
                  <a:ext uri="{FF2B5EF4-FFF2-40B4-BE49-F238E27FC236}">
                    <a16:creationId xmlns:a16="http://schemas.microsoft.com/office/drawing/2014/main" id="{47899167-1B46-46E5-9671-75E2C3F7A52C}"/>
                  </a:ext>
                </a:extLst>
              </p:cNvPr>
              <p:cNvGraphicFramePr>
                <a:graphicFrameLocks/>
              </p:cNvGraphicFramePr>
              <p:nvPr/>
            </p:nvGraphicFramePr>
            <p:xfrm>
              <a:off x="1400400" y="997170"/>
              <a:ext cx="3068398" cy="90714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 name="Chart 11">
                <a:extLst>
                  <a:ext uri="{FF2B5EF4-FFF2-40B4-BE49-F238E27FC236}">
                    <a16:creationId xmlns:a16="http://schemas.microsoft.com/office/drawing/2014/main" id="{6D59839C-4690-4949-B36C-A84145C1B217}"/>
                  </a:ext>
                </a:extLst>
              </p:cNvPr>
              <p:cNvGraphicFramePr>
                <a:graphicFrameLocks/>
              </p:cNvGraphicFramePr>
              <p:nvPr/>
            </p:nvGraphicFramePr>
            <p:xfrm>
              <a:off x="1400403" y="2019973"/>
              <a:ext cx="3068398" cy="907142"/>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3" name="Chart 12">
                <a:extLst>
                  <a:ext uri="{FF2B5EF4-FFF2-40B4-BE49-F238E27FC236}">
                    <a16:creationId xmlns:a16="http://schemas.microsoft.com/office/drawing/2014/main" id="{6C503758-E539-4EFD-8034-87D17A1E4268}"/>
                  </a:ext>
                </a:extLst>
              </p:cNvPr>
              <p:cNvGraphicFramePr>
                <a:graphicFrameLocks/>
              </p:cNvGraphicFramePr>
              <p:nvPr/>
            </p:nvGraphicFramePr>
            <p:xfrm>
              <a:off x="1400403" y="3033180"/>
              <a:ext cx="3068398" cy="907142"/>
            </p:xfrm>
            <a:graphic>
              <a:graphicData uri="http://schemas.openxmlformats.org/drawingml/2006/chart">
                <c:chart xmlns:c="http://schemas.openxmlformats.org/drawingml/2006/chart" xmlns:r="http://schemas.openxmlformats.org/officeDocument/2006/relationships" r:id="rId7"/>
              </a:graphicData>
            </a:graphic>
          </p:graphicFrame>
          <p:sp>
            <p:nvSpPr>
              <p:cNvPr id="14" name="TextBox 18">
                <a:extLst>
                  <a:ext uri="{FF2B5EF4-FFF2-40B4-BE49-F238E27FC236}">
                    <a16:creationId xmlns:a16="http://schemas.microsoft.com/office/drawing/2014/main" id="{3C857062-F544-4A7B-A770-EE13E864908A}"/>
                  </a:ext>
                </a:extLst>
              </p:cNvPr>
              <p:cNvSpPr txBox="1"/>
              <p:nvPr/>
            </p:nvSpPr>
            <p:spPr>
              <a:xfrm>
                <a:off x="3176" y="2248536"/>
                <a:ext cx="1783961" cy="712433"/>
              </a:xfrm>
              <a:prstGeom prst="rect">
                <a:avLst/>
              </a:prstGeom>
              <a:noFill/>
              <a:ln>
                <a:noFill/>
              </a:ln>
              <a:effectLst/>
            </p:spPr>
            <p:txBody>
              <a:bodyPr wrap="squar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Narrow" panose="020B0606020202030204" pitchFamily="34" charset="0"/>
                    <a:ea typeface="+mn-ea"/>
                    <a:cs typeface="Arial" pitchFamily="34" charset="0"/>
                  </a:rPr>
                  <a:t>PEOPLE WHO</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Narrow" panose="020B0606020202030204" pitchFamily="34" charset="0"/>
                    <a:ea typeface="+mn-ea"/>
                    <a:cs typeface="Arial" pitchFamily="34" charset="0"/>
                  </a:rPr>
                  <a:t>INJECT DRUGS (2022)</a:t>
                </a:r>
              </a:p>
            </p:txBody>
          </p:sp>
          <p:sp>
            <p:nvSpPr>
              <p:cNvPr id="15" name="TextBox 19">
                <a:extLst>
                  <a:ext uri="{FF2B5EF4-FFF2-40B4-BE49-F238E27FC236}">
                    <a16:creationId xmlns:a16="http://schemas.microsoft.com/office/drawing/2014/main" id="{1F77F954-C987-4802-B276-D3A3C7331AE2}"/>
                  </a:ext>
                </a:extLst>
              </p:cNvPr>
              <p:cNvSpPr txBox="1"/>
              <p:nvPr/>
            </p:nvSpPr>
            <p:spPr>
              <a:xfrm>
                <a:off x="3175" y="1241325"/>
                <a:ext cx="1344621" cy="675778"/>
              </a:xfrm>
              <a:prstGeom prst="rect">
                <a:avLst/>
              </a:prstGeom>
              <a:noFill/>
              <a:ln>
                <a:noFill/>
              </a:ln>
              <a:effectLst/>
            </p:spPr>
            <p:txBody>
              <a:bodyPr wrap="non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Narrow" panose="020B0606020202030204" pitchFamily="34" charset="0"/>
                    <a:ea typeface="+mn-ea"/>
                    <a:cs typeface="Arial" pitchFamily="34" charset="0"/>
                  </a:rPr>
                  <a:t>MEN WHO HAVE SEX</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Narrow" panose="020B0606020202030204" pitchFamily="34" charset="0"/>
                    <a:ea typeface="+mn-ea"/>
                    <a:cs typeface="Arial" pitchFamily="34" charset="0"/>
                  </a:rPr>
                  <a:t>WITH MEN (2020)</a:t>
                </a:r>
              </a:p>
            </p:txBody>
          </p:sp>
          <p:sp>
            <p:nvSpPr>
              <p:cNvPr id="25" name="TextBox 20">
                <a:extLst>
                  <a:ext uri="{FF2B5EF4-FFF2-40B4-BE49-F238E27FC236}">
                    <a16:creationId xmlns:a16="http://schemas.microsoft.com/office/drawing/2014/main" id="{34C9727D-F76E-4512-A3AB-70DCDDC10A1C}"/>
                  </a:ext>
                </a:extLst>
              </p:cNvPr>
              <p:cNvSpPr txBox="1"/>
              <p:nvPr/>
            </p:nvSpPr>
            <p:spPr>
              <a:xfrm>
                <a:off x="3175" y="235157"/>
                <a:ext cx="1542632" cy="665970"/>
              </a:xfrm>
              <a:prstGeom prst="rect">
                <a:avLst/>
              </a:prstGeom>
              <a:noFill/>
              <a:ln>
                <a:noFill/>
              </a:ln>
              <a:effectLst/>
            </p:spPr>
            <p:txBody>
              <a:bodyPr wrap="non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Narrow" panose="020B0606020202030204" pitchFamily="34" charset="0"/>
                    <a:ea typeface="+mn-ea"/>
                    <a:cs typeface="Arial" pitchFamily="34" charset="0"/>
                  </a:rPr>
                  <a:t>TRANSGENDER PEOPLE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Narrow" panose="020B0606020202030204" pitchFamily="34" charset="0"/>
                    <a:ea typeface="+mn-ea"/>
                    <a:cs typeface="Arial" pitchFamily="34" charset="0"/>
                  </a:rPr>
                  <a:t>(2012)</a:t>
                </a:r>
              </a:p>
            </p:txBody>
          </p:sp>
          <p:sp>
            <p:nvSpPr>
              <p:cNvPr id="26" name="TextBox 21">
                <a:extLst>
                  <a:ext uri="{FF2B5EF4-FFF2-40B4-BE49-F238E27FC236}">
                    <a16:creationId xmlns:a16="http://schemas.microsoft.com/office/drawing/2014/main" id="{6C40EA47-3321-4BAF-B712-29201C054B5D}"/>
                  </a:ext>
                </a:extLst>
              </p:cNvPr>
              <p:cNvSpPr txBox="1"/>
              <p:nvPr/>
            </p:nvSpPr>
            <p:spPr>
              <a:xfrm>
                <a:off x="3175" y="3273037"/>
                <a:ext cx="1455963" cy="671721"/>
              </a:xfrm>
              <a:prstGeom prst="rect">
                <a:avLst/>
              </a:prstGeom>
              <a:noFill/>
              <a:ln>
                <a:noFill/>
              </a:ln>
              <a:effectLst/>
            </p:spPr>
            <p:txBody>
              <a:bodyPr wrap="non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Narrow" panose="020B0606020202030204" pitchFamily="34" charset="0"/>
                    <a:ea typeface="+mn-ea"/>
                    <a:cs typeface="Arial" pitchFamily="34" charset="0"/>
                  </a:rPr>
                  <a:t>FEMALE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Narrow" panose="020B0606020202030204" pitchFamily="34" charset="0"/>
                    <a:ea typeface="+mn-ea"/>
                    <a:cs typeface="Arial" pitchFamily="34" charset="0"/>
                  </a:rPr>
                  <a:t>SEX WORKERS (2020)</a:t>
                </a:r>
              </a:p>
            </p:txBody>
          </p:sp>
        </p:grpSp>
        <p:cxnSp>
          <p:nvCxnSpPr>
            <p:cNvPr id="7" name="Straight Connector 6">
              <a:extLst>
                <a:ext uri="{FF2B5EF4-FFF2-40B4-BE49-F238E27FC236}">
                  <a16:creationId xmlns:a16="http://schemas.microsoft.com/office/drawing/2014/main" id="{93302CAD-0477-43F3-88BC-4C4431C4E59F}"/>
                </a:ext>
              </a:extLst>
            </p:cNvPr>
            <p:cNvCxnSpPr/>
            <p:nvPr/>
          </p:nvCxnSpPr>
          <p:spPr>
            <a:xfrm>
              <a:off x="93138" y="914128"/>
              <a:ext cx="4409378" cy="0"/>
            </a:xfrm>
            <a:prstGeom prst="line">
              <a:avLst/>
            </a:prstGeom>
            <a:noFill/>
            <a:ln w="15875" cap="flat" cmpd="sng" algn="ctr">
              <a:solidFill>
                <a:sysClr val="window" lastClr="FFFFFF">
                  <a:lumMod val="75000"/>
                </a:sysClr>
              </a:solidFill>
              <a:prstDash val="sysDot"/>
              <a:miter lim="800000"/>
            </a:ln>
            <a:effectLst/>
          </p:spPr>
        </p:cxnSp>
        <p:cxnSp>
          <p:nvCxnSpPr>
            <p:cNvPr id="8" name="Straight Connector 7">
              <a:extLst>
                <a:ext uri="{FF2B5EF4-FFF2-40B4-BE49-F238E27FC236}">
                  <a16:creationId xmlns:a16="http://schemas.microsoft.com/office/drawing/2014/main" id="{86F2A424-504A-4A4E-AB73-2A158B8BE147}"/>
                </a:ext>
              </a:extLst>
            </p:cNvPr>
            <p:cNvCxnSpPr/>
            <p:nvPr/>
          </p:nvCxnSpPr>
          <p:spPr>
            <a:xfrm>
              <a:off x="93138" y="1919016"/>
              <a:ext cx="4409378" cy="0"/>
            </a:xfrm>
            <a:prstGeom prst="line">
              <a:avLst/>
            </a:prstGeom>
            <a:noFill/>
            <a:ln w="15875" cap="flat" cmpd="sng" algn="ctr">
              <a:solidFill>
                <a:sysClr val="window" lastClr="FFFFFF">
                  <a:lumMod val="75000"/>
                </a:sysClr>
              </a:solidFill>
              <a:prstDash val="sysDot"/>
              <a:miter lim="800000"/>
            </a:ln>
            <a:effectLst/>
          </p:spPr>
        </p:cxnSp>
        <p:cxnSp>
          <p:nvCxnSpPr>
            <p:cNvPr id="9" name="Straight Connector 8">
              <a:extLst>
                <a:ext uri="{FF2B5EF4-FFF2-40B4-BE49-F238E27FC236}">
                  <a16:creationId xmlns:a16="http://schemas.microsoft.com/office/drawing/2014/main" id="{DED1C2BF-F97F-47A7-B822-F698D66009ED}"/>
                </a:ext>
              </a:extLst>
            </p:cNvPr>
            <p:cNvCxnSpPr/>
            <p:nvPr/>
          </p:nvCxnSpPr>
          <p:spPr>
            <a:xfrm>
              <a:off x="93138" y="2923900"/>
              <a:ext cx="4409378" cy="0"/>
            </a:xfrm>
            <a:prstGeom prst="line">
              <a:avLst/>
            </a:prstGeom>
            <a:noFill/>
            <a:ln w="15875" cap="flat" cmpd="sng" algn="ctr">
              <a:solidFill>
                <a:sysClr val="window" lastClr="FFFFFF">
                  <a:lumMod val="75000"/>
                </a:sysClr>
              </a:solidFill>
              <a:prstDash val="sysDot"/>
              <a:miter lim="800000"/>
            </a:ln>
            <a:effectLst/>
          </p:spPr>
        </p:cxnSp>
      </p:grpSp>
    </p:spTree>
    <p:extLst>
      <p:ext uri="{BB962C8B-B14F-4D97-AF65-F5344CB8AC3E}">
        <p14:creationId xmlns:p14="http://schemas.microsoft.com/office/powerpoint/2010/main" val="21296124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p:txBody>
          <a:bodyPr/>
          <a:lstStyle/>
          <a:p>
            <a:r>
              <a:rPr lang="en-US" dirty="0"/>
              <a:t>HIV prevalence among key populations, 2007-2022</a:t>
            </a:r>
          </a:p>
        </p:txBody>
      </p:sp>
      <p:sp>
        <p:nvSpPr>
          <p:cNvPr id="3" name="Slide Number Placeholder 2"/>
          <p:cNvSpPr>
            <a:spLocks noGrp="1"/>
          </p:cNvSpPr>
          <p:nvPr>
            <p:ph type="sldNum" sz="quarter" idx="10"/>
          </p:nvPr>
        </p:nvSpPr>
        <p:spPr/>
        <p:txBody>
          <a:bodyPr/>
          <a:lstStyle/>
          <a:p>
            <a:pPr>
              <a:defRPr/>
            </a:pPr>
            <a:fld id="{9893D90A-320B-4AA3-9658-B9AF3E3CB7CD}" type="slidenum">
              <a:rPr lang="th-TH" smtClean="0">
                <a:solidFill>
                  <a:prstClr val="black">
                    <a:tint val="75000"/>
                  </a:prstClr>
                </a:solidFill>
              </a:rPr>
              <a:pPr>
                <a:defRPr/>
              </a:pPr>
              <a:t>9</a:t>
            </a:fld>
            <a:endParaRPr lang="th-TH" dirty="0">
              <a:solidFill>
                <a:prstClr val="black">
                  <a:tint val="75000"/>
                </a:prstClr>
              </a:solidFill>
            </a:endParaRPr>
          </a:p>
        </p:txBody>
      </p:sp>
      <p:sp>
        <p:nvSpPr>
          <p:cNvPr id="5" name="TextBox 1">
            <a:extLst>
              <a:ext uri="{FF2B5EF4-FFF2-40B4-BE49-F238E27FC236}">
                <a16:creationId xmlns:a16="http://schemas.microsoft.com/office/drawing/2014/main" id="{8DB92AF2-8693-6FBD-325A-8E86F52E0B5B}"/>
              </a:ext>
            </a:extLst>
          </p:cNvPr>
          <p:cNvSpPr txBox="1"/>
          <p:nvPr/>
        </p:nvSpPr>
        <p:spPr>
          <a:xfrm>
            <a:off x="87032" y="6526764"/>
            <a:ext cx="8839200" cy="304800"/>
          </a:xfrm>
          <a:prstGeom prst="rect">
            <a:avLst/>
          </a:prstGeom>
        </p:spPr>
        <p:txBody>
          <a:bodyPr wrap="square" lIns="91114" tIns="45564" rIns="91114" bIns="45564"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GB" sz="900" dirty="0">
                <a:solidFill>
                  <a:prstClr val="black"/>
                </a:solidFill>
                <a:latin typeface="Arial" pitchFamily="34" charset="0"/>
                <a:cs typeface="Arial" pitchFamily="34" charset="0"/>
              </a:rPr>
              <a:t>Source: Prepared by </a:t>
            </a:r>
            <a:r>
              <a:rPr lang="en-GB" sz="900" dirty="0">
                <a:solidFill>
                  <a:prstClr val="black"/>
                </a:solidFill>
                <a:latin typeface="Arial" pitchFamily="34" charset="0"/>
                <a:cs typeface="Arial" pitchFamily="34" charset="0"/>
                <a:hlinkClick r:id="rId3"/>
              </a:rPr>
              <a:t>www.aidsdatahub.org</a:t>
            </a:r>
            <a:r>
              <a:rPr lang="en-GB" sz="900" dirty="0">
                <a:solidFill>
                  <a:prstClr val="black"/>
                </a:solidFill>
                <a:latin typeface="Arial" pitchFamily="34" charset="0"/>
                <a:cs typeface="Arial" pitchFamily="34" charset="0"/>
              </a:rPr>
              <a:t>  based on </a:t>
            </a:r>
            <a:r>
              <a:rPr lang="en-US" sz="900" dirty="0">
                <a:solidFill>
                  <a:prstClr val="black"/>
                </a:solidFill>
                <a:latin typeface="Arial" pitchFamily="34" charset="0"/>
                <a:cs typeface="Arial" pitchFamily="34" charset="0"/>
              </a:rPr>
              <a:t>Serological surveys and Global AIDS Monitoring (GAM) reporting</a:t>
            </a:r>
          </a:p>
        </p:txBody>
      </p:sp>
      <p:graphicFrame>
        <p:nvGraphicFramePr>
          <p:cNvPr id="2" name="Chart 1">
            <a:extLst>
              <a:ext uri="{FF2B5EF4-FFF2-40B4-BE49-F238E27FC236}">
                <a16:creationId xmlns:a16="http://schemas.microsoft.com/office/drawing/2014/main" id="{0480284A-B8EF-64A8-52B4-EBD60F2C89F2}"/>
              </a:ext>
            </a:extLst>
          </p:cNvPr>
          <p:cNvGraphicFramePr>
            <a:graphicFrameLocks noGrp="1"/>
          </p:cNvGraphicFramePr>
          <p:nvPr>
            <p:extLst>
              <p:ext uri="{D42A27DB-BD31-4B8C-83A1-F6EECF244321}">
                <p14:modId xmlns:p14="http://schemas.microsoft.com/office/powerpoint/2010/main" val="4235262457"/>
              </p:ext>
            </p:extLst>
          </p:nvPr>
        </p:nvGraphicFramePr>
        <p:xfrm>
          <a:off x="1219200" y="2286000"/>
          <a:ext cx="9753600" cy="387667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87935953"/>
      </p:ext>
    </p:extLst>
  </p:cSld>
  <p:clrMapOvr>
    <a:masterClrMapping/>
  </p:clrMapOvr>
</p:sld>
</file>

<file path=ppt/theme/theme1.xml><?xml version="1.0" encoding="utf-8"?>
<a:theme xmlns:a="http://schemas.openxmlformats.org/drawingml/2006/main" name="1_Cover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5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6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7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8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9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1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2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3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2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5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6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8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Layout">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4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AnalogousFromDarkSeedLeftStep">
    <a:dk1>
      <a:srgbClr val="000000"/>
    </a:dk1>
    <a:lt1>
      <a:srgbClr val="FFFFFF"/>
    </a:lt1>
    <a:dk2>
      <a:srgbClr val="31201B"/>
    </a:dk2>
    <a:lt2>
      <a:srgbClr val="F2F0F3"/>
    </a:lt2>
    <a:accent1>
      <a:srgbClr val="7CAD44"/>
    </a:accent1>
    <a:accent2>
      <a:srgbClr val="A1A737"/>
    </a:accent2>
    <a:accent3>
      <a:srgbClr val="C3984D"/>
    </a:accent3>
    <a:accent4>
      <a:srgbClr val="B1553B"/>
    </a:accent4>
    <a:accent5>
      <a:srgbClr val="C34D64"/>
    </a:accent5>
    <a:accent6>
      <a:srgbClr val="B13B83"/>
    </a:accent6>
    <a:hlink>
      <a:srgbClr val="C04347"/>
    </a:hlink>
    <a:folHlink>
      <a:srgbClr val="7F7F7F"/>
    </a:folHlink>
  </a:clrScheme>
  <a:fontScheme name="Frosted Leaf">
    <a:majorFont>
      <a:latin typeface="Goudy Old Style"/>
      <a:ea typeface=""/>
      <a:cs typeface=""/>
    </a:majorFont>
    <a:minorFont>
      <a:latin typeface="Avenir Next LT Pro"/>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a:majorFont>
      <a:latin typeface="Calibri"/>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a:majorFont>
      <a:latin typeface="Calibri"/>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a:majorFont>
      <a:latin typeface="Calibri"/>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a:majorFont>
      <a:latin typeface="Calibri"/>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a:majorFont>
      <a:latin typeface="Calibri"/>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a:majorFont>
      <a:latin typeface="Calibri"/>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a:majorFont>
      <a:latin typeface="Calibri"/>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a:majorFont>
      <a:latin typeface="Calibri"/>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a:majorFont>
      <a:latin typeface="Calibri"/>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a:majorFont>
      <a:latin typeface="Calibri"/>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8.xml><?xml version="1.0" encoding="utf-8"?>
<a:themeOverride xmlns:a="http://schemas.openxmlformats.org/drawingml/2006/main">
  <a:clrScheme name="Sheets">
    <a:dk1>
      <a:srgbClr val="000000"/>
    </a:dk1>
    <a:lt1>
      <a:srgbClr val="FFFFFF"/>
    </a:lt1>
    <a:dk2>
      <a:srgbClr val="000000"/>
    </a:dk2>
    <a:lt2>
      <a:srgbClr val="FFFFFF"/>
    </a:lt2>
    <a:accent1>
      <a:srgbClr val="4285F4"/>
    </a:accent1>
    <a:accent2>
      <a:srgbClr val="EA4335"/>
    </a:accent2>
    <a:accent3>
      <a:srgbClr val="FBBC04"/>
    </a:accent3>
    <a:accent4>
      <a:srgbClr val="34A853"/>
    </a:accent4>
    <a:accent5>
      <a:srgbClr val="FF6D01"/>
    </a:accent5>
    <a:accent6>
      <a:srgbClr val="46BDC6"/>
    </a:accent6>
    <a:hlink>
      <a:srgbClr val="1155CC"/>
    </a:hlink>
    <a:folHlink>
      <a:srgbClr val="1155CC"/>
    </a:folHlink>
  </a:clrScheme>
  <a:fontScheme name="Sheets">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0.xml><?xml version="1.0" encoding="utf-8"?>
<a:themeOverride xmlns:a="http://schemas.openxmlformats.org/drawingml/2006/main">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a:majorFont>
      <a:latin typeface="Calibri"/>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1.xml><?xml version="1.0" encoding="utf-8"?>
<a:themeOverride xmlns:a="http://schemas.openxmlformats.org/drawingml/2006/main">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a:majorFont>
      <a:latin typeface="Calibri"/>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a:majorFont>
      <a:latin typeface="Calibri"/>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6878</TotalTime>
  <Words>2776</Words>
  <Application>Microsoft Office PowerPoint</Application>
  <PresentationFormat>Widescreen</PresentationFormat>
  <Paragraphs>288</Paragraphs>
  <Slides>46</Slides>
  <Notes>9</Notes>
  <HiddenSlides>0</HiddenSlides>
  <MMClips>0</MMClips>
  <ScaleCrop>false</ScaleCrop>
  <HeadingPairs>
    <vt:vector size="6" baseType="variant">
      <vt:variant>
        <vt:lpstr>Fonts Used</vt:lpstr>
      </vt:variant>
      <vt:variant>
        <vt:i4>8</vt:i4>
      </vt:variant>
      <vt:variant>
        <vt:lpstr>Theme</vt:lpstr>
      </vt:variant>
      <vt:variant>
        <vt:i4>21</vt:i4>
      </vt:variant>
      <vt:variant>
        <vt:lpstr>Slide Titles</vt:lpstr>
      </vt:variant>
      <vt:variant>
        <vt:i4>46</vt:i4>
      </vt:variant>
    </vt:vector>
  </HeadingPairs>
  <TitlesOfParts>
    <vt:vector size="75" baseType="lpstr">
      <vt:lpstr>ＭＳ Ｐゴシック</vt:lpstr>
      <vt:lpstr>SimSun</vt:lpstr>
      <vt:lpstr>Arial</vt:lpstr>
      <vt:lpstr>Arial Narrow</vt:lpstr>
      <vt:lpstr>Arial Nova</vt:lpstr>
      <vt:lpstr>Calibri</vt:lpstr>
      <vt:lpstr>Cordia New</vt:lpstr>
      <vt:lpstr>Times New Roman</vt:lpstr>
      <vt:lpstr>1_Cover Design</vt:lpstr>
      <vt:lpstr>Layout</vt:lpstr>
      <vt:lpstr>1_Layout</vt:lpstr>
      <vt:lpstr>2_Layout</vt:lpstr>
      <vt:lpstr>3_Layout</vt:lpstr>
      <vt:lpstr>4_Layout</vt:lpstr>
      <vt:lpstr>7_Layout</vt:lpstr>
      <vt:lpstr>2_Layout with Latest!</vt:lpstr>
      <vt:lpstr>4_Layout with Latest!</vt:lpstr>
      <vt:lpstr>5_Layout with Latest!</vt:lpstr>
      <vt:lpstr>6_Layout with Latest!</vt:lpstr>
      <vt:lpstr>7_Layout with Latest!</vt:lpstr>
      <vt:lpstr>8_Layout with Latest!</vt:lpstr>
      <vt:lpstr>9_Layout with Latest!</vt:lpstr>
      <vt:lpstr>11_Layout with Latest!</vt:lpstr>
      <vt:lpstr>12_Layout with Latest!</vt:lpstr>
      <vt:lpstr>13_Layout with Latest!</vt:lpstr>
      <vt:lpstr>12_Layout</vt:lpstr>
      <vt:lpstr>5_Layout</vt:lpstr>
      <vt:lpstr>6_Layout</vt:lpstr>
      <vt:lpstr>8_Layout</vt:lpstr>
      <vt:lpstr>Lao PDR</vt:lpstr>
      <vt:lpstr>CONTENT</vt:lpstr>
      <vt:lpstr>BASIC SOCIO-DEMOGRAPHIC INDICATORS</vt:lpstr>
      <vt:lpstr>HIV prevalence and  epidemiological status </vt:lpstr>
      <vt:lpstr>Estimated people living with HIV, new HIV infections and AIDS-related deaths, 1990-2022</vt:lpstr>
      <vt:lpstr>Estimated number of adults (15+) living with HIV and women (15+) living with HIV, 1990-2022</vt:lpstr>
      <vt:lpstr>Key population size estimates, 2019-2020</vt:lpstr>
      <vt:lpstr>HIV prevalence among key populations, 2012-2022 </vt:lpstr>
      <vt:lpstr>HIV prevalence among key populations, 2007-2022</vt:lpstr>
      <vt:lpstr>HIV and STI prevalence among female sex workers, 2020</vt:lpstr>
      <vt:lpstr>Trends in STI prevalence among female sex worker in 6 round of sentinel surveillance, 2001-2020</vt:lpstr>
      <vt:lpstr>HIV and STI prevalence among men who have sex with men, 2020</vt:lpstr>
      <vt:lpstr> Annual reported HIV cases, AIDS cases and deaths, 1990-2023</vt:lpstr>
      <vt:lpstr>Reported HIV cases by gender and age group, 2023</vt:lpstr>
      <vt:lpstr>Annual reported HIV cases by gender, 1990-2023</vt:lpstr>
      <vt:lpstr>Reported HIV cases by gender and age group, 2010- Feb 2023</vt:lpstr>
      <vt:lpstr>Proportion of  HIV cases by mode of transmission, 2023</vt:lpstr>
      <vt:lpstr>Trend in proportion of men who have sex with men and transgender among diagnosed HIV cases, 2010-2022</vt:lpstr>
      <vt:lpstr>Risk behaviours </vt:lpstr>
      <vt:lpstr>Proportion of key populations who reported condom use at last sex, 2007-2022</vt:lpstr>
      <vt:lpstr>Frequency of condom use with casual male sex partners in past 12 months and past three months among MSM, 2020</vt:lpstr>
      <vt:lpstr>Frequency of condom use with male sex worker in past 12 months and past three months among MSM, 2020</vt:lpstr>
      <vt:lpstr>Frequency of condom use with paying male sex partners in past 12 months and past three months among MSM, 2020</vt:lpstr>
      <vt:lpstr>Frequency of condom use with regular male sex partners in past 12 months and past 3 months among MSM, 2020</vt:lpstr>
      <vt:lpstr>Proportion of surveyed men who have sex with men by age group and geographic location, 2020</vt:lpstr>
      <vt:lpstr>Proportion of condom use with most recent paid sexual partner among female sex workers, 2020</vt:lpstr>
      <vt:lpstr>Proportion of surveyed female sex workers by age group and geographic location, 2020</vt:lpstr>
      <vt:lpstr>Mean age at first sexual intercourse and first selling sex among female sex workers, 2020</vt:lpstr>
      <vt:lpstr>Vulnerability and  HIV knowledge</vt:lpstr>
      <vt:lpstr>Comprehensive knowledge of HIV among men who have sex men, 2020</vt:lpstr>
      <vt:lpstr>Comprehensive knowledge of HIV among female sex workers, 2020</vt:lpstr>
      <vt:lpstr>HIV Expenditure </vt:lpstr>
      <vt:lpstr>AIDS financing, 2022</vt:lpstr>
      <vt:lpstr>AIDS spending by financing source, 2006 - 2022 </vt:lpstr>
      <vt:lpstr>National response </vt:lpstr>
      <vt:lpstr>Proportion of key populations who received an HIV test in the last 12 months and know their results, 2007-2022 </vt:lpstr>
      <vt:lpstr>Proportion of female sex workers who received an HIV test in the last 12 months and know their results by surveyed city, 2020</vt:lpstr>
      <vt:lpstr>Proportion of men who have sex with men who received an HIV test in the last 12 months and know their results by surveyed city, 2020</vt:lpstr>
      <vt:lpstr>Pre-exposure prophylaxis (PrEP) scale up, 2020-2023 </vt:lpstr>
      <vt:lpstr>ART scale-up, 2000-2022</vt:lpstr>
      <vt:lpstr>Estimated adult (15+) living with HIV, people receiving ARVs, and ART coverage, 2022</vt:lpstr>
      <vt:lpstr>Treatment cascade, 2022</vt:lpstr>
      <vt:lpstr>HIV testing and treatment cascade, 2022</vt:lpstr>
      <vt:lpstr>PMTCT cascade, 2022</vt:lpstr>
      <vt:lpstr>Punitive and discriminatory laws, 2022</vt:lpstr>
      <vt:lpstr>PowerPoint Presentation</vt:lpstr>
    </vt:vector>
  </TitlesOfParts>
  <Manager/>
  <Company>HIV/AIDS Data Hub for the Asia-Pacific</Company>
  <LinksUpToDate>false</LinksUpToDate>
  <SharedDoc>false</SharedDoc>
  <HyperlinkBase>https://www.aidsdatahub.org/resource/lao-pdr-country-slides-2019</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Lao PDR Country Slides 2019</dc:title>
  <dc:subject/>
  <dc:creator>HIV/AIDS Data Hub for the Asia-Pacific</dc:creator>
  <cp:keywords>hiv, aids, socio-demographic indicators, prevalence, epidemiology, risk behaviors, vulnerability, hiv knowledge, national response</cp:keywords>
  <dc:description/>
  <cp:lastModifiedBy>SHWE, Ye Yu</cp:lastModifiedBy>
  <cp:revision>966</cp:revision>
  <dcterms:created xsi:type="dcterms:W3CDTF">2013-01-31T02:09:13Z</dcterms:created>
  <dcterms:modified xsi:type="dcterms:W3CDTF">2024-02-15T03:25:38Z</dcterms:modified>
  <cp:category/>
</cp:coreProperties>
</file>