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7.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8.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9.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0.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11.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2.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13.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4.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5.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6.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8.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9.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7.xml" ContentType="application/vnd.openxmlformats-officedocument.themeOverride+xml"/>
  <Override PartName="/ppt/notesSlides/notesSlide4.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drawings/drawing1.xml" ContentType="application/vnd.openxmlformats-officedocument.drawingml.chartshapes+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theme/themeOverride19.xml" ContentType="application/vnd.openxmlformats-officedocument.themeOverr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3" r:id="rId3"/>
    <p:sldMasterId id="2147483702" r:id="rId4"/>
    <p:sldMasterId id="2147483711" r:id="rId5"/>
    <p:sldMasterId id="2147483720" r:id="rId6"/>
    <p:sldMasterId id="2147483747" r:id="rId7"/>
    <p:sldMasterId id="2147483792" r:id="rId8"/>
    <p:sldMasterId id="2147483801" r:id="rId9"/>
    <p:sldMasterId id="2147483810" r:id="rId10"/>
    <p:sldMasterId id="2147483819" r:id="rId11"/>
    <p:sldMasterId id="2147483828" r:id="rId12"/>
    <p:sldMasterId id="2147483837" r:id="rId13"/>
    <p:sldMasterId id="2147483846" r:id="rId14"/>
    <p:sldMasterId id="2147483855" r:id="rId15"/>
    <p:sldMasterId id="2147483864" r:id="rId16"/>
    <p:sldMasterId id="2147483873" r:id="rId17"/>
    <p:sldMasterId id="2147483882" r:id="rId18"/>
    <p:sldMasterId id="2147483891" r:id="rId19"/>
    <p:sldMasterId id="2147483900" r:id="rId20"/>
  </p:sldMasterIdLst>
  <p:notesMasterIdLst>
    <p:notesMasterId r:id="rId47"/>
  </p:notesMasterIdLst>
  <p:handoutMasterIdLst>
    <p:handoutMasterId r:id="rId48"/>
  </p:handoutMasterIdLst>
  <p:sldIdLst>
    <p:sldId id="257" r:id="rId21"/>
    <p:sldId id="304" r:id="rId22"/>
    <p:sldId id="334" r:id="rId23"/>
    <p:sldId id="258" r:id="rId24"/>
    <p:sldId id="658" r:id="rId25"/>
    <p:sldId id="660" r:id="rId26"/>
    <p:sldId id="275" r:id="rId27"/>
    <p:sldId id="309" r:id="rId28"/>
    <p:sldId id="316" r:id="rId29"/>
    <p:sldId id="259" r:id="rId30"/>
    <p:sldId id="299" r:id="rId31"/>
    <p:sldId id="268" r:id="rId32"/>
    <p:sldId id="320" r:id="rId33"/>
    <p:sldId id="261" r:id="rId34"/>
    <p:sldId id="314" r:id="rId35"/>
    <p:sldId id="2998" r:id="rId36"/>
    <p:sldId id="262" r:id="rId37"/>
    <p:sldId id="2999" r:id="rId38"/>
    <p:sldId id="278" r:id="rId39"/>
    <p:sldId id="666" r:id="rId40"/>
    <p:sldId id="661" r:id="rId41"/>
    <p:sldId id="331" r:id="rId42"/>
    <p:sldId id="664" r:id="rId43"/>
    <p:sldId id="665" r:id="rId44"/>
    <p:sldId id="2996" r:id="rId45"/>
    <p:sldId id="305" r:id="rId46"/>
  </p:sldIdLst>
  <p:sldSz cx="12192000" cy="6858000"/>
  <p:notesSz cx="6797675" cy="9926638"/>
  <p:defaultTextStyle>
    <a:defPPr>
      <a:defRPr lang="en-US"/>
    </a:defPPr>
    <a:lvl1pPr marL="0" algn="l" defTabSz="911852" rtl="0" eaLnBrk="1" latinLnBrk="0" hangingPunct="1">
      <a:defRPr sz="1800" kern="1200">
        <a:solidFill>
          <a:schemeClr val="tx1"/>
        </a:solidFill>
        <a:latin typeface="+mn-lt"/>
        <a:ea typeface="+mn-ea"/>
        <a:cs typeface="+mn-cs"/>
      </a:defRPr>
    </a:lvl1pPr>
    <a:lvl2pPr marL="455929" algn="l" defTabSz="911852" rtl="0" eaLnBrk="1" latinLnBrk="0" hangingPunct="1">
      <a:defRPr sz="1800" kern="1200">
        <a:solidFill>
          <a:schemeClr val="tx1"/>
        </a:solidFill>
        <a:latin typeface="+mn-lt"/>
        <a:ea typeface="+mn-ea"/>
        <a:cs typeface="+mn-cs"/>
      </a:defRPr>
    </a:lvl2pPr>
    <a:lvl3pPr marL="911852" algn="l" defTabSz="911852" rtl="0" eaLnBrk="1" latinLnBrk="0" hangingPunct="1">
      <a:defRPr sz="1800" kern="1200">
        <a:solidFill>
          <a:schemeClr val="tx1"/>
        </a:solidFill>
        <a:latin typeface="+mn-lt"/>
        <a:ea typeface="+mn-ea"/>
        <a:cs typeface="+mn-cs"/>
      </a:defRPr>
    </a:lvl3pPr>
    <a:lvl4pPr marL="1367780" algn="l" defTabSz="911852" rtl="0" eaLnBrk="1" latinLnBrk="0" hangingPunct="1">
      <a:defRPr sz="1800" kern="1200">
        <a:solidFill>
          <a:schemeClr val="tx1"/>
        </a:solidFill>
        <a:latin typeface="+mn-lt"/>
        <a:ea typeface="+mn-ea"/>
        <a:cs typeface="+mn-cs"/>
      </a:defRPr>
    </a:lvl4pPr>
    <a:lvl5pPr marL="1823685" algn="l" defTabSz="911852" rtl="0" eaLnBrk="1" latinLnBrk="0" hangingPunct="1">
      <a:defRPr sz="1800" kern="1200">
        <a:solidFill>
          <a:schemeClr val="tx1"/>
        </a:solidFill>
        <a:latin typeface="+mn-lt"/>
        <a:ea typeface="+mn-ea"/>
        <a:cs typeface="+mn-cs"/>
      </a:defRPr>
    </a:lvl5pPr>
    <a:lvl6pPr marL="2279625" algn="l" defTabSz="911852" rtl="0" eaLnBrk="1" latinLnBrk="0" hangingPunct="1">
      <a:defRPr sz="1800" kern="1200">
        <a:solidFill>
          <a:schemeClr val="tx1"/>
        </a:solidFill>
        <a:latin typeface="+mn-lt"/>
        <a:ea typeface="+mn-ea"/>
        <a:cs typeface="+mn-cs"/>
      </a:defRPr>
    </a:lvl6pPr>
    <a:lvl7pPr marL="2735561" algn="l" defTabSz="911852" rtl="0" eaLnBrk="1" latinLnBrk="0" hangingPunct="1">
      <a:defRPr sz="1800" kern="1200">
        <a:solidFill>
          <a:schemeClr val="tx1"/>
        </a:solidFill>
        <a:latin typeface="+mn-lt"/>
        <a:ea typeface="+mn-ea"/>
        <a:cs typeface="+mn-cs"/>
      </a:defRPr>
    </a:lvl7pPr>
    <a:lvl8pPr marL="3191470" algn="l" defTabSz="911852" rtl="0" eaLnBrk="1" latinLnBrk="0" hangingPunct="1">
      <a:defRPr sz="1800" kern="1200">
        <a:solidFill>
          <a:schemeClr val="tx1"/>
        </a:solidFill>
        <a:latin typeface="+mn-lt"/>
        <a:ea typeface="+mn-ea"/>
        <a:cs typeface="+mn-cs"/>
      </a:defRPr>
    </a:lvl8pPr>
    <a:lvl9pPr marL="3647372" algn="l" defTabSz="91185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WE, Ye Yu" initials="SYY" lastIdx="4" clrIdx="0">
    <p:extLst>
      <p:ext uri="{19B8F6BF-5375-455C-9EA6-DF929625EA0E}">
        <p15:presenceInfo xmlns:p15="http://schemas.microsoft.com/office/powerpoint/2012/main" userId="S::ShweY@unaids.org::97bc7b35-dfe9-4118-8135-edd0bd6134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FF99FF"/>
    <a:srgbClr val="F78E1E"/>
    <a:srgbClr val="FF5050"/>
    <a:srgbClr val="00A99A"/>
    <a:srgbClr val="88C540"/>
    <a:srgbClr val="00CCFF"/>
    <a:srgbClr val="009999"/>
    <a:srgbClr val="CC9B00"/>
    <a:srgbClr val="DAA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353" autoAdjust="0"/>
    <p:restoredTop sz="92624" autoAdjust="0"/>
  </p:normalViewPr>
  <p:slideViewPr>
    <p:cSldViewPr>
      <p:cViewPr varScale="1">
        <p:scale>
          <a:sx n="92" d="100"/>
          <a:sy n="92" d="100"/>
        </p:scale>
        <p:origin x="700" y="60"/>
      </p:cViewPr>
      <p:guideLst>
        <p:guide orient="horz" pos="2160"/>
        <p:guide pos="3840"/>
      </p:guideLst>
    </p:cSldViewPr>
  </p:slideViewPr>
  <p:outlineViewPr>
    <p:cViewPr>
      <p:scale>
        <a:sx n="33" d="100"/>
        <a:sy n="33" d="100"/>
      </p:scale>
      <p:origin x="0" y="-8112"/>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6.xml"/><Relationship Id="rId39" Type="http://schemas.openxmlformats.org/officeDocument/2006/relationships/slide" Target="slides/slide19.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9.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20" Type="http://schemas.openxmlformats.org/officeDocument/2006/relationships/slideMaster" Target="slideMasters/slideMaster20.xml"/><Relationship Id="rId41"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NULL"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164969763395"/>
          <c:y val="4.9980491479642224E-2"/>
          <c:w val="0.77932542086085388"/>
          <c:h val="0.66799955144584333"/>
        </c:manualLayout>
      </c:layout>
      <c:lineChart>
        <c:grouping val="standard"/>
        <c:varyColors val="0"/>
        <c:ser>
          <c:idx val="0"/>
          <c:order val="0"/>
          <c:tx>
            <c:strRef>
              <c:f>PLHIV_NI_Deaths!$D$2</c:f>
              <c:strCache>
                <c:ptCount val="1"/>
                <c:pt idx="0">
                  <c:v> PLHIV </c:v>
                </c:pt>
              </c:strCache>
            </c:strRef>
          </c:tx>
          <c:spPr>
            <a:ln w="38100">
              <a:solidFill>
                <a:srgbClr val="63CDF6"/>
              </a:solidFill>
            </a:ln>
          </c:spPr>
          <c:marker>
            <c:symbol val="none"/>
          </c:marker>
          <c:dLbls>
            <c:dLbl>
              <c:idx val="32"/>
              <c:tx>
                <c:rich>
                  <a:bodyPr/>
                  <a:lstStyle/>
                  <a:p>
                    <a:r>
                      <a:rPr lang="en-US" dirty="0"/>
                      <a:t>46 000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27B-4649-8805-493A926A8B20}"/>
                </c:ext>
              </c:extLst>
            </c:dLbl>
            <c:spPr>
              <a:noFill/>
              <a:ln>
                <a:noFill/>
              </a:ln>
              <a:effectLst/>
            </c:spPr>
            <c:txPr>
              <a:bodyPr wrap="square" lIns="38100" tIns="19050" rIns="38100" bIns="19050" anchor="ctr">
                <a:spAutoFit/>
              </a:bodyPr>
              <a:lstStyle/>
              <a:p>
                <a:pPr>
                  <a:defRPr>
                    <a:solidFill>
                      <a:srgbClr val="00B0F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PLHIV_NI_Deaths!$C$3:$C$35</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PLHIV_NI_Deaths!$D$3:$D$35</c:f>
              <c:numCache>
                <c:formatCode>_-* #,##0_-;\-* #,##0_-;_-* "-"??_-;_-@_-</c:formatCode>
                <c:ptCount val="33"/>
                <c:pt idx="0">
                  <c:v>919</c:v>
                </c:pt>
                <c:pt idx="1">
                  <c:v>1127</c:v>
                </c:pt>
                <c:pt idx="2">
                  <c:v>1360</c:v>
                </c:pt>
                <c:pt idx="3">
                  <c:v>1607</c:v>
                </c:pt>
                <c:pt idx="4">
                  <c:v>2071</c:v>
                </c:pt>
                <c:pt idx="5">
                  <c:v>2840</c:v>
                </c:pt>
                <c:pt idx="6">
                  <c:v>4221</c:v>
                </c:pt>
                <c:pt idx="7">
                  <c:v>6124</c:v>
                </c:pt>
                <c:pt idx="8">
                  <c:v>8312</c:v>
                </c:pt>
                <c:pt idx="9">
                  <c:v>11163</c:v>
                </c:pt>
                <c:pt idx="10">
                  <c:v>14985</c:v>
                </c:pt>
                <c:pt idx="11">
                  <c:v>19934</c:v>
                </c:pt>
                <c:pt idx="12">
                  <c:v>25446</c:v>
                </c:pt>
                <c:pt idx="13">
                  <c:v>31845</c:v>
                </c:pt>
                <c:pt idx="14">
                  <c:v>38234</c:v>
                </c:pt>
                <c:pt idx="15">
                  <c:v>43763</c:v>
                </c:pt>
                <c:pt idx="16">
                  <c:v>48265</c:v>
                </c:pt>
                <c:pt idx="17">
                  <c:v>51509</c:v>
                </c:pt>
                <c:pt idx="18">
                  <c:v>53260</c:v>
                </c:pt>
                <c:pt idx="19">
                  <c:v>54241</c:v>
                </c:pt>
                <c:pt idx="20">
                  <c:v>54322</c:v>
                </c:pt>
                <c:pt idx="21">
                  <c:v>53396</c:v>
                </c:pt>
                <c:pt idx="22">
                  <c:v>52206</c:v>
                </c:pt>
                <c:pt idx="23">
                  <c:v>50838</c:v>
                </c:pt>
                <c:pt idx="24">
                  <c:v>49671</c:v>
                </c:pt>
                <c:pt idx="25">
                  <c:v>48625</c:v>
                </c:pt>
                <c:pt idx="26">
                  <c:v>47591</c:v>
                </c:pt>
                <c:pt idx="27">
                  <c:v>46806</c:v>
                </c:pt>
                <c:pt idx="28">
                  <c:v>46249</c:v>
                </c:pt>
                <c:pt idx="29">
                  <c:v>45874</c:v>
                </c:pt>
                <c:pt idx="30">
                  <c:v>45509</c:v>
                </c:pt>
                <c:pt idx="31">
                  <c:v>45303</c:v>
                </c:pt>
                <c:pt idx="32">
                  <c:v>45632</c:v>
                </c:pt>
              </c:numCache>
            </c:numRef>
          </c:val>
          <c:smooth val="0"/>
          <c:extLst>
            <c:ext xmlns:c16="http://schemas.microsoft.com/office/drawing/2014/chart" uri="{C3380CC4-5D6E-409C-BE32-E72D297353CC}">
              <c16:uniqueId val="{00000001-A757-4204-91D2-964169C02665}"/>
            </c:ext>
          </c:extLst>
        </c:ser>
        <c:ser>
          <c:idx val="1"/>
          <c:order val="1"/>
          <c:tx>
            <c:strRef>
              <c:f>PLHIV_NI_Deaths!$E$2</c:f>
              <c:strCache>
                <c:ptCount val="1"/>
                <c:pt idx="0">
                  <c:v> PLHIV Lower bound </c:v>
                </c:pt>
              </c:strCache>
            </c:strRef>
          </c:tx>
          <c:spPr>
            <a:ln w="22225">
              <a:solidFill>
                <a:srgbClr val="63CDF6"/>
              </a:solidFill>
              <a:prstDash val="sysDot"/>
            </a:ln>
          </c:spPr>
          <c:marker>
            <c:symbol val="none"/>
          </c:marker>
          <c:cat>
            <c:numRef>
              <c:f>PLHIV_NI_Deaths!$C$3:$C$35</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PLHIV_NI_Deaths!$E$3:$E$35</c:f>
              <c:numCache>
                <c:formatCode>_-* #,##0_-;\-* #,##0_-;_-* "-"??_-;_-@_-</c:formatCode>
                <c:ptCount val="33"/>
                <c:pt idx="0">
                  <c:v>231</c:v>
                </c:pt>
                <c:pt idx="1">
                  <c:v>290</c:v>
                </c:pt>
                <c:pt idx="2">
                  <c:v>334</c:v>
                </c:pt>
                <c:pt idx="3">
                  <c:v>383</c:v>
                </c:pt>
                <c:pt idx="4">
                  <c:v>583</c:v>
                </c:pt>
                <c:pt idx="5">
                  <c:v>826</c:v>
                </c:pt>
                <c:pt idx="6">
                  <c:v>1307</c:v>
                </c:pt>
                <c:pt idx="7">
                  <c:v>2026</c:v>
                </c:pt>
                <c:pt idx="8">
                  <c:v>2906</c:v>
                </c:pt>
                <c:pt idx="9">
                  <c:v>4734</c:v>
                </c:pt>
                <c:pt idx="10">
                  <c:v>7674</c:v>
                </c:pt>
                <c:pt idx="11">
                  <c:v>11381</c:v>
                </c:pt>
                <c:pt idx="12">
                  <c:v>15908</c:v>
                </c:pt>
                <c:pt idx="13">
                  <c:v>20228</c:v>
                </c:pt>
                <c:pt idx="14">
                  <c:v>26143</c:v>
                </c:pt>
                <c:pt idx="15">
                  <c:v>31585</c:v>
                </c:pt>
                <c:pt idx="16">
                  <c:v>35400</c:v>
                </c:pt>
                <c:pt idx="17">
                  <c:v>38444</c:v>
                </c:pt>
                <c:pt idx="18">
                  <c:v>39927</c:v>
                </c:pt>
                <c:pt idx="19">
                  <c:v>40556</c:v>
                </c:pt>
                <c:pt idx="20">
                  <c:v>40501</c:v>
                </c:pt>
                <c:pt idx="21">
                  <c:v>39445</c:v>
                </c:pt>
                <c:pt idx="22">
                  <c:v>38730</c:v>
                </c:pt>
                <c:pt idx="23">
                  <c:v>37603</c:v>
                </c:pt>
                <c:pt idx="24">
                  <c:v>37020</c:v>
                </c:pt>
                <c:pt idx="25">
                  <c:v>36412</c:v>
                </c:pt>
                <c:pt idx="26">
                  <c:v>35868</c:v>
                </c:pt>
                <c:pt idx="27">
                  <c:v>35618</c:v>
                </c:pt>
                <c:pt idx="28">
                  <c:v>35357</c:v>
                </c:pt>
                <c:pt idx="29">
                  <c:v>35000</c:v>
                </c:pt>
                <c:pt idx="30">
                  <c:v>34869</c:v>
                </c:pt>
                <c:pt idx="31">
                  <c:v>35094</c:v>
                </c:pt>
                <c:pt idx="32">
                  <c:v>35114</c:v>
                </c:pt>
              </c:numCache>
            </c:numRef>
          </c:val>
          <c:smooth val="0"/>
          <c:extLst>
            <c:ext xmlns:c16="http://schemas.microsoft.com/office/drawing/2014/chart" uri="{C3380CC4-5D6E-409C-BE32-E72D297353CC}">
              <c16:uniqueId val="{00000002-A757-4204-91D2-964169C02665}"/>
            </c:ext>
          </c:extLst>
        </c:ser>
        <c:ser>
          <c:idx val="2"/>
          <c:order val="2"/>
          <c:tx>
            <c:strRef>
              <c:f>PLHIV_NI_Deaths!$F$2</c:f>
              <c:strCache>
                <c:ptCount val="1"/>
                <c:pt idx="0">
                  <c:v> PLHIV Upper bound </c:v>
                </c:pt>
              </c:strCache>
            </c:strRef>
          </c:tx>
          <c:spPr>
            <a:ln w="22225">
              <a:solidFill>
                <a:srgbClr val="63CDF6"/>
              </a:solidFill>
              <a:prstDash val="sysDot"/>
            </a:ln>
          </c:spPr>
          <c:marker>
            <c:symbol val="none"/>
          </c:marker>
          <c:cat>
            <c:numRef>
              <c:f>PLHIV_NI_Deaths!$C$3:$C$35</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PLHIV_NI_Deaths!$F$3:$F$35</c:f>
              <c:numCache>
                <c:formatCode>_-* #,##0_-;\-* #,##0_-;_-* "-"??_-;_-@_-</c:formatCode>
                <c:ptCount val="33"/>
                <c:pt idx="0">
                  <c:v>7683</c:v>
                </c:pt>
                <c:pt idx="1">
                  <c:v>7822</c:v>
                </c:pt>
                <c:pt idx="2">
                  <c:v>7212</c:v>
                </c:pt>
                <c:pt idx="3">
                  <c:v>6828</c:v>
                </c:pt>
                <c:pt idx="4">
                  <c:v>7442</c:v>
                </c:pt>
                <c:pt idx="5">
                  <c:v>8207</c:v>
                </c:pt>
                <c:pt idx="6">
                  <c:v>10806</c:v>
                </c:pt>
                <c:pt idx="7">
                  <c:v>14663</c:v>
                </c:pt>
                <c:pt idx="8">
                  <c:v>20150</c:v>
                </c:pt>
                <c:pt idx="9">
                  <c:v>26049</c:v>
                </c:pt>
                <c:pt idx="10">
                  <c:v>31243</c:v>
                </c:pt>
                <c:pt idx="11">
                  <c:v>36544</c:v>
                </c:pt>
                <c:pt idx="12">
                  <c:v>42664</c:v>
                </c:pt>
                <c:pt idx="13">
                  <c:v>49990</c:v>
                </c:pt>
                <c:pt idx="14">
                  <c:v>55917</c:v>
                </c:pt>
                <c:pt idx="15">
                  <c:v>61066</c:v>
                </c:pt>
                <c:pt idx="16">
                  <c:v>65747</c:v>
                </c:pt>
                <c:pt idx="17">
                  <c:v>68446</c:v>
                </c:pt>
                <c:pt idx="18">
                  <c:v>70691</c:v>
                </c:pt>
                <c:pt idx="19">
                  <c:v>71016</c:v>
                </c:pt>
                <c:pt idx="20">
                  <c:v>70436</c:v>
                </c:pt>
                <c:pt idx="21">
                  <c:v>69603</c:v>
                </c:pt>
                <c:pt idx="22">
                  <c:v>68544</c:v>
                </c:pt>
                <c:pt idx="23">
                  <c:v>67363</c:v>
                </c:pt>
                <c:pt idx="24">
                  <c:v>66790</c:v>
                </c:pt>
                <c:pt idx="25">
                  <c:v>65885</c:v>
                </c:pt>
                <c:pt idx="26">
                  <c:v>65595</c:v>
                </c:pt>
                <c:pt idx="27">
                  <c:v>64863</c:v>
                </c:pt>
                <c:pt idx="28">
                  <c:v>64842</c:v>
                </c:pt>
                <c:pt idx="29">
                  <c:v>64750</c:v>
                </c:pt>
                <c:pt idx="30">
                  <c:v>64409</c:v>
                </c:pt>
                <c:pt idx="31">
                  <c:v>64057</c:v>
                </c:pt>
                <c:pt idx="32">
                  <c:v>64217</c:v>
                </c:pt>
              </c:numCache>
            </c:numRef>
          </c:val>
          <c:smooth val="0"/>
          <c:extLst>
            <c:ext xmlns:c16="http://schemas.microsoft.com/office/drawing/2014/chart" uri="{C3380CC4-5D6E-409C-BE32-E72D297353CC}">
              <c16:uniqueId val="{00000003-A757-4204-91D2-964169C02665}"/>
            </c:ext>
          </c:extLst>
        </c:ser>
        <c:ser>
          <c:idx val="3"/>
          <c:order val="3"/>
          <c:tx>
            <c:strRef>
              <c:f>PLHIV_NI_Deaths!$G$2</c:f>
              <c:strCache>
                <c:ptCount val="1"/>
                <c:pt idx="0">
                  <c:v> New HIV infections </c:v>
                </c:pt>
              </c:strCache>
            </c:strRef>
          </c:tx>
          <c:spPr>
            <a:ln w="38100">
              <a:solidFill>
                <a:srgbClr val="F26B73"/>
              </a:solidFill>
            </a:ln>
          </c:spPr>
          <c:marker>
            <c:symbol val="none"/>
          </c:marker>
          <c:cat>
            <c:numRef>
              <c:f>PLHIV_NI_Deaths!$C$3:$C$35</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PLHIV_NI_Deaths!$G$3:$G$35</c:f>
              <c:numCache>
                <c:formatCode>_-* #,##0_-;\-* #,##0_-;_-* "-"??_-;_-@_-</c:formatCode>
                <c:ptCount val="33"/>
                <c:pt idx="0">
                  <c:v>206</c:v>
                </c:pt>
                <c:pt idx="1">
                  <c:v>254</c:v>
                </c:pt>
                <c:pt idx="2">
                  <c:v>307</c:v>
                </c:pt>
                <c:pt idx="3">
                  <c:v>404</c:v>
                </c:pt>
                <c:pt idx="4">
                  <c:v>570</c:v>
                </c:pt>
                <c:pt idx="5">
                  <c:v>898</c:v>
                </c:pt>
                <c:pt idx="6">
                  <c:v>1539</c:v>
                </c:pt>
                <c:pt idx="7">
                  <c:v>2087</c:v>
                </c:pt>
                <c:pt idx="8">
                  <c:v>2425</c:v>
                </c:pt>
                <c:pt idx="9">
                  <c:v>3186</c:v>
                </c:pt>
                <c:pt idx="10">
                  <c:v>4247</c:v>
                </c:pt>
                <c:pt idx="11">
                  <c:v>5550</c:v>
                </c:pt>
                <c:pt idx="12">
                  <c:v>6927</c:v>
                </c:pt>
                <c:pt idx="13">
                  <c:v>7492</c:v>
                </c:pt>
                <c:pt idx="14">
                  <c:v>7830</c:v>
                </c:pt>
                <c:pt idx="15">
                  <c:v>7403</c:v>
                </c:pt>
                <c:pt idx="16">
                  <c:v>6848</c:v>
                </c:pt>
                <c:pt idx="17">
                  <c:v>6095</c:v>
                </c:pt>
                <c:pt idx="18">
                  <c:v>4978</c:v>
                </c:pt>
                <c:pt idx="19">
                  <c:v>4444</c:v>
                </c:pt>
                <c:pt idx="20">
                  <c:v>3697</c:v>
                </c:pt>
                <c:pt idx="21">
                  <c:v>3090</c:v>
                </c:pt>
                <c:pt idx="22">
                  <c:v>2682</c:v>
                </c:pt>
                <c:pt idx="23">
                  <c:v>2435</c:v>
                </c:pt>
                <c:pt idx="24">
                  <c:v>2351</c:v>
                </c:pt>
                <c:pt idx="25">
                  <c:v>2316</c:v>
                </c:pt>
                <c:pt idx="26">
                  <c:v>2271</c:v>
                </c:pt>
                <c:pt idx="27">
                  <c:v>2237</c:v>
                </c:pt>
                <c:pt idx="28">
                  <c:v>2222</c:v>
                </c:pt>
                <c:pt idx="29">
                  <c:v>2235</c:v>
                </c:pt>
                <c:pt idx="30">
                  <c:v>2295</c:v>
                </c:pt>
                <c:pt idx="31">
                  <c:v>2391</c:v>
                </c:pt>
                <c:pt idx="32">
                  <c:v>2909</c:v>
                </c:pt>
              </c:numCache>
            </c:numRef>
          </c:val>
          <c:smooth val="0"/>
          <c:extLst>
            <c:ext xmlns:c16="http://schemas.microsoft.com/office/drawing/2014/chart" uri="{C3380CC4-5D6E-409C-BE32-E72D297353CC}">
              <c16:uniqueId val="{00000005-A757-4204-91D2-964169C02665}"/>
            </c:ext>
          </c:extLst>
        </c:ser>
        <c:ser>
          <c:idx val="4"/>
          <c:order val="4"/>
          <c:tx>
            <c:strRef>
              <c:f>PLHIV_NI_Deaths!$H$2</c:f>
              <c:strCache>
                <c:ptCount val="1"/>
                <c:pt idx="0">
                  <c:v> New HIV infections Lower bound </c:v>
                </c:pt>
              </c:strCache>
            </c:strRef>
          </c:tx>
          <c:spPr>
            <a:ln w="22225">
              <a:solidFill>
                <a:srgbClr val="E31837"/>
              </a:solidFill>
              <a:prstDash val="sysDot"/>
            </a:ln>
          </c:spPr>
          <c:marker>
            <c:symbol val="none"/>
          </c:marker>
          <c:cat>
            <c:numRef>
              <c:f>PLHIV_NI_Deaths!$C$3:$C$35</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PLHIV_NI_Deaths!$H$3:$H$35</c:f>
              <c:numCache>
                <c:formatCode>_-* #,##0_-;\-* #,##0_-;_-* "-"??_-;_-@_-</c:formatCode>
                <c:ptCount val="33"/>
                <c:pt idx="0">
                  <c:v>58</c:v>
                </c:pt>
                <c:pt idx="1">
                  <c:v>66</c:v>
                </c:pt>
                <c:pt idx="2">
                  <c:v>84</c:v>
                </c:pt>
                <c:pt idx="3">
                  <c:v>111</c:v>
                </c:pt>
                <c:pt idx="4">
                  <c:v>160</c:v>
                </c:pt>
                <c:pt idx="5">
                  <c:v>292</c:v>
                </c:pt>
                <c:pt idx="6">
                  <c:v>543</c:v>
                </c:pt>
                <c:pt idx="7">
                  <c:v>878</c:v>
                </c:pt>
                <c:pt idx="8">
                  <c:v>1205</c:v>
                </c:pt>
                <c:pt idx="9">
                  <c:v>1815</c:v>
                </c:pt>
                <c:pt idx="10">
                  <c:v>2520</c:v>
                </c:pt>
                <c:pt idx="11">
                  <c:v>3398</c:v>
                </c:pt>
                <c:pt idx="12">
                  <c:v>4439</c:v>
                </c:pt>
                <c:pt idx="13">
                  <c:v>5232</c:v>
                </c:pt>
                <c:pt idx="14">
                  <c:v>5421</c:v>
                </c:pt>
                <c:pt idx="15">
                  <c:v>4756</c:v>
                </c:pt>
                <c:pt idx="16">
                  <c:v>4340</c:v>
                </c:pt>
                <c:pt idx="17">
                  <c:v>3789</c:v>
                </c:pt>
                <c:pt idx="18">
                  <c:v>3126</c:v>
                </c:pt>
                <c:pt idx="19">
                  <c:v>2817</c:v>
                </c:pt>
                <c:pt idx="20">
                  <c:v>2417</c:v>
                </c:pt>
                <c:pt idx="21">
                  <c:v>2044</c:v>
                </c:pt>
                <c:pt idx="22">
                  <c:v>1810</c:v>
                </c:pt>
                <c:pt idx="23">
                  <c:v>1691</c:v>
                </c:pt>
                <c:pt idx="24">
                  <c:v>1644</c:v>
                </c:pt>
                <c:pt idx="25">
                  <c:v>1624</c:v>
                </c:pt>
                <c:pt idx="26">
                  <c:v>1591</c:v>
                </c:pt>
                <c:pt idx="27">
                  <c:v>1537</c:v>
                </c:pt>
                <c:pt idx="28">
                  <c:v>1471</c:v>
                </c:pt>
                <c:pt idx="29">
                  <c:v>1444</c:v>
                </c:pt>
                <c:pt idx="30">
                  <c:v>1497</c:v>
                </c:pt>
                <c:pt idx="31">
                  <c:v>1594</c:v>
                </c:pt>
                <c:pt idx="32">
                  <c:v>1893</c:v>
                </c:pt>
              </c:numCache>
            </c:numRef>
          </c:val>
          <c:smooth val="0"/>
          <c:extLst>
            <c:ext xmlns:c16="http://schemas.microsoft.com/office/drawing/2014/chart" uri="{C3380CC4-5D6E-409C-BE32-E72D297353CC}">
              <c16:uniqueId val="{00000006-A757-4204-91D2-964169C02665}"/>
            </c:ext>
          </c:extLst>
        </c:ser>
        <c:ser>
          <c:idx val="5"/>
          <c:order val="5"/>
          <c:tx>
            <c:strRef>
              <c:f>PLHIV_NI_Deaths!$I$2</c:f>
              <c:strCache>
                <c:ptCount val="1"/>
                <c:pt idx="0">
                  <c:v> New HIV infections Upper bound </c:v>
                </c:pt>
              </c:strCache>
            </c:strRef>
          </c:tx>
          <c:spPr>
            <a:ln w="22225">
              <a:solidFill>
                <a:srgbClr val="F26B73"/>
              </a:solidFill>
              <a:prstDash val="sysDot"/>
            </a:ln>
          </c:spPr>
          <c:marker>
            <c:symbol val="none"/>
          </c:marker>
          <c:cat>
            <c:numRef>
              <c:f>PLHIV_NI_Deaths!$C$3:$C$35</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PLHIV_NI_Deaths!$I$3:$I$35</c:f>
              <c:numCache>
                <c:formatCode>_-* #,##0_-;\-* #,##0_-;_-* "-"??_-;_-@_-</c:formatCode>
                <c:ptCount val="33"/>
                <c:pt idx="0">
                  <c:v>2800</c:v>
                </c:pt>
                <c:pt idx="1">
                  <c:v>1842</c:v>
                </c:pt>
                <c:pt idx="2">
                  <c:v>1591</c:v>
                </c:pt>
                <c:pt idx="3">
                  <c:v>1609</c:v>
                </c:pt>
                <c:pt idx="4">
                  <c:v>1584</c:v>
                </c:pt>
                <c:pt idx="5">
                  <c:v>2322</c:v>
                </c:pt>
                <c:pt idx="6">
                  <c:v>3785</c:v>
                </c:pt>
                <c:pt idx="7">
                  <c:v>4758</c:v>
                </c:pt>
                <c:pt idx="8">
                  <c:v>5337</c:v>
                </c:pt>
                <c:pt idx="9">
                  <c:v>6252</c:v>
                </c:pt>
                <c:pt idx="10">
                  <c:v>7530</c:v>
                </c:pt>
                <c:pt idx="11">
                  <c:v>8305</c:v>
                </c:pt>
                <c:pt idx="12">
                  <c:v>9563</c:v>
                </c:pt>
                <c:pt idx="13">
                  <c:v>10429</c:v>
                </c:pt>
                <c:pt idx="14">
                  <c:v>10417</c:v>
                </c:pt>
                <c:pt idx="15">
                  <c:v>9960</c:v>
                </c:pt>
                <c:pt idx="16">
                  <c:v>9618</c:v>
                </c:pt>
                <c:pt idx="17">
                  <c:v>8865</c:v>
                </c:pt>
                <c:pt idx="18">
                  <c:v>7646</c:v>
                </c:pt>
                <c:pt idx="19">
                  <c:v>6917</c:v>
                </c:pt>
                <c:pt idx="20">
                  <c:v>5687</c:v>
                </c:pt>
                <c:pt idx="21">
                  <c:v>5005</c:v>
                </c:pt>
                <c:pt idx="22">
                  <c:v>4454</c:v>
                </c:pt>
                <c:pt idx="23">
                  <c:v>4091</c:v>
                </c:pt>
                <c:pt idx="24">
                  <c:v>3907</c:v>
                </c:pt>
                <c:pt idx="25">
                  <c:v>3808</c:v>
                </c:pt>
                <c:pt idx="26">
                  <c:v>3756</c:v>
                </c:pt>
                <c:pt idx="27">
                  <c:v>3773</c:v>
                </c:pt>
                <c:pt idx="28">
                  <c:v>3835</c:v>
                </c:pt>
                <c:pt idx="29">
                  <c:v>3923</c:v>
                </c:pt>
                <c:pt idx="30">
                  <c:v>4092</c:v>
                </c:pt>
                <c:pt idx="31">
                  <c:v>4285</c:v>
                </c:pt>
                <c:pt idx="32">
                  <c:v>5748</c:v>
                </c:pt>
              </c:numCache>
            </c:numRef>
          </c:val>
          <c:smooth val="0"/>
          <c:extLst>
            <c:ext xmlns:c16="http://schemas.microsoft.com/office/drawing/2014/chart" uri="{C3380CC4-5D6E-409C-BE32-E72D297353CC}">
              <c16:uniqueId val="{00000007-A757-4204-91D2-964169C02665}"/>
            </c:ext>
          </c:extLst>
        </c:ser>
        <c:ser>
          <c:idx val="6"/>
          <c:order val="6"/>
          <c:tx>
            <c:strRef>
              <c:f>PLHIV_NI_Deaths!$J$2</c:f>
              <c:strCache>
                <c:ptCount val="1"/>
                <c:pt idx="0">
                  <c:v> AIDS-related deaths </c:v>
                </c:pt>
              </c:strCache>
            </c:strRef>
          </c:tx>
          <c:spPr>
            <a:ln w="38100">
              <a:solidFill>
                <a:srgbClr val="00A99A"/>
              </a:solidFill>
            </a:ln>
          </c:spPr>
          <c:marker>
            <c:symbol val="none"/>
          </c:marker>
          <c:cat>
            <c:numRef>
              <c:f>PLHIV_NI_Deaths!$C$3:$C$35</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PLHIV_NI_Deaths!$J$3:$J$35</c:f>
              <c:numCache>
                <c:formatCode>_-* #,##0_-;\-* #,##0_-;_-* "-"??_-;_-@_-</c:formatCode>
                <c:ptCount val="33"/>
                <c:pt idx="0">
                  <c:v>40</c:v>
                </c:pt>
                <c:pt idx="1">
                  <c:v>50</c:v>
                </c:pt>
                <c:pt idx="2">
                  <c:v>61</c:v>
                </c:pt>
                <c:pt idx="3">
                  <c:v>73</c:v>
                </c:pt>
                <c:pt idx="4">
                  <c:v>85</c:v>
                </c:pt>
                <c:pt idx="5">
                  <c:v>106</c:v>
                </c:pt>
                <c:pt idx="6">
                  <c:v>139</c:v>
                </c:pt>
                <c:pt idx="7">
                  <c:v>186</c:v>
                </c:pt>
                <c:pt idx="8">
                  <c:v>249</c:v>
                </c:pt>
                <c:pt idx="9">
                  <c:v>331</c:v>
                </c:pt>
                <c:pt idx="10">
                  <c:v>440</c:v>
                </c:pt>
                <c:pt idx="11">
                  <c:v>586</c:v>
                </c:pt>
                <c:pt idx="12">
                  <c:v>773</c:v>
                </c:pt>
                <c:pt idx="13">
                  <c:v>989</c:v>
                </c:pt>
                <c:pt idx="14">
                  <c:v>1259</c:v>
                </c:pt>
                <c:pt idx="15">
                  <c:v>1557</c:v>
                </c:pt>
                <c:pt idx="16">
                  <c:v>1876</c:v>
                </c:pt>
                <c:pt idx="17">
                  <c:v>2202</c:v>
                </c:pt>
                <c:pt idx="18">
                  <c:v>2508</c:v>
                </c:pt>
                <c:pt idx="19">
                  <c:v>2775</c:v>
                </c:pt>
                <c:pt idx="20">
                  <c:v>3004</c:v>
                </c:pt>
                <c:pt idx="21">
                  <c:v>3195</c:v>
                </c:pt>
                <c:pt idx="22">
                  <c:v>3278</c:v>
                </c:pt>
                <c:pt idx="23">
                  <c:v>3283</c:v>
                </c:pt>
                <c:pt idx="24">
                  <c:v>3216</c:v>
                </c:pt>
                <c:pt idx="25">
                  <c:v>3121</c:v>
                </c:pt>
                <c:pt idx="26">
                  <c:v>2969</c:v>
                </c:pt>
                <c:pt idx="27">
                  <c:v>2722</c:v>
                </c:pt>
                <c:pt idx="28">
                  <c:v>2492</c:v>
                </c:pt>
                <c:pt idx="29">
                  <c:v>2345</c:v>
                </c:pt>
                <c:pt idx="30">
                  <c:v>2325</c:v>
                </c:pt>
                <c:pt idx="31">
                  <c:v>2378</c:v>
                </c:pt>
                <c:pt idx="32">
                  <c:v>2346</c:v>
                </c:pt>
              </c:numCache>
            </c:numRef>
          </c:val>
          <c:smooth val="0"/>
          <c:extLst>
            <c:ext xmlns:c16="http://schemas.microsoft.com/office/drawing/2014/chart" uri="{C3380CC4-5D6E-409C-BE32-E72D297353CC}">
              <c16:uniqueId val="{00000009-A757-4204-91D2-964169C02665}"/>
            </c:ext>
          </c:extLst>
        </c:ser>
        <c:ser>
          <c:idx val="7"/>
          <c:order val="7"/>
          <c:tx>
            <c:strRef>
              <c:f>PLHIV_NI_Deaths!$K$2</c:f>
              <c:strCache>
                <c:ptCount val="1"/>
                <c:pt idx="0">
                  <c:v> AIDS-related deaths Lower bound </c:v>
                </c:pt>
              </c:strCache>
            </c:strRef>
          </c:tx>
          <c:spPr>
            <a:ln w="22225">
              <a:solidFill>
                <a:srgbClr val="00A99A"/>
              </a:solidFill>
              <a:prstDash val="sysDot"/>
            </a:ln>
          </c:spPr>
          <c:marker>
            <c:symbol val="none"/>
          </c:marker>
          <c:cat>
            <c:numRef>
              <c:f>PLHIV_NI_Deaths!$C$3:$C$35</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PLHIV_NI_Deaths!$K$3:$K$35</c:f>
              <c:numCache>
                <c:formatCode>_-* #,##0_-;\-* #,##0_-;_-* "-"??_-;_-@_-</c:formatCode>
                <c:ptCount val="33"/>
                <c:pt idx="0">
                  <c:v>8</c:v>
                </c:pt>
                <c:pt idx="1">
                  <c:v>10</c:v>
                </c:pt>
                <c:pt idx="2">
                  <c:v>13</c:v>
                </c:pt>
                <c:pt idx="3">
                  <c:v>16</c:v>
                </c:pt>
                <c:pt idx="4">
                  <c:v>21</c:v>
                </c:pt>
                <c:pt idx="5">
                  <c:v>29</c:v>
                </c:pt>
                <c:pt idx="6">
                  <c:v>43</c:v>
                </c:pt>
                <c:pt idx="7">
                  <c:v>61</c:v>
                </c:pt>
                <c:pt idx="8">
                  <c:v>88</c:v>
                </c:pt>
                <c:pt idx="9">
                  <c:v>118</c:v>
                </c:pt>
                <c:pt idx="10">
                  <c:v>170</c:v>
                </c:pt>
                <c:pt idx="11">
                  <c:v>240</c:v>
                </c:pt>
                <c:pt idx="12">
                  <c:v>364</c:v>
                </c:pt>
                <c:pt idx="13">
                  <c:v>520</c:v>
                </c:pt>
                <c:pt idx="14">
                  <c:v>712</c:v>
                </c:pt>
                <c:pt idx="15">
                  <c:v>930</c:v>
                </c:pt>
                <c:pt idx="16">
                  <c:v>1162</c:v>
                </c:pt>
                <c:pt idx="17">
                  <c:v>1450</c:v>
                </c:pt>
                <c:pt idx="18">
                  <c:v>1704</c:v>
                </c:pt>
                <c:pt idx="19">
                  <c:v>1920</c:v>
                </c:pt>
                <c:pt idx="20">
                  <c:v>2156</c:v>
                </c:pt>
                <c:pt idx="21">
                  <c:v>2318</c:v>
                </c:pt>
                <c:pt idx="22">
                  <c:v>2363</c:v>
                </c:pt>
                <c:pt idx="23">
                  <c:v>2371</c:v>
                </c:pt>
                <c:pt idx="24">
                  <c:v>2276</c:v>
                </c:pt>
                <c:pt idx="25">
                  <c:v>2173</c:v>
                </c:pt>
                <c:pt idx="26">
                  <c:v>2016</c:v>
                </c:pt>
                <c:pt idx="27">
                  <c:v>1838</c:v>
                </c:pt>
                <c:pt idx="28">
                  <c:v>1669</c:v>
                </c:pt>
                <c:pt idx="29">
                  <c:v>1557</c:v>
                </c:pt>
                <c:pt idx="30">
                  <c:v>1506</c:v>
                </c:pt>
                <c:pt idx="31">
                  <c:v>1577</c:v>
                </c:pt>
                <c:pt idx="32">
                  <c:v>1563</c:v>
                </c:pt>
              </c:numCache>
            </c:numRef>
          </c:val>
          <c:smooth val="0"/>
          <c:extLst>
            <c:ext xmlns:c16="http://schemas.microsoft.com/office/drawing/2014/chart" uri="{C3380CC4-5D6E-409C-BE32-E72D297353CC}">
              <c16:uniqueId val="{0000000A-A757-4204-91D2-964169C02665}"/>
            </c:ext>
          </c:extLst>
        </c:ser>
        <c:ser>
          <c:idx val="8"/>
          <c:order val="8"/>
          <c:tx>
            <c:strRef>
              <c:f>PLHIV_NI_Deaths!$L$2</c:f>
              <c:strCache>
                <c:ptCount val="1"/>
                <c:pt idx="0">
                  <c:v> AIDS-related deaths Upper bound </c:v>
                </c:pt>
              </c:strCache>
            </c:strRef>
          </c:tx>
          <c:spPr>
            <a:ln w="22225">
              <a:solidFill>
                <a:srgbClr val="00A99A"/>
              </a:solidFill>
              <a:prstDash val="sysDot"/>
            </a:ln>
          </c:spPr>
          <c:marker>
            <c:symbol val="none"/>
          </c:marker>
          <c:cat>
            <c:numRef>
              <c:f>PLHIV_NI_Deaths!$C$3:$C$35</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PLHIV_NI_Deaths!$L$3:$L$35</c:f>
              <c:numCache>
                <c:formatCode>_-* #,##0_-;\-* #,##0_-;_-* "-"??_-;_-@_-</c:formatCode>
                <c:ptCount val="33"/>
                <c:pt idx="0">
                  <c:v>331</c:v>
                </c:pt>
                <c:pt idx="1">
                  <c:v>377</c:v>
                </c:pt>
                <c:pt idx="2">
                  <c:v>435</c:v>
                </c:pt>
                <c:pt idx="3">
                  <c:v>454</c:v>
                </c:pt>
                <c:pt idx="4">
                  <c:v>466</c:v>
                </c:pt>
                <c:pt idx="5">
                  <c:v>509</c:v>
                </c:pt>
                <c:pt idx="6">
                  <c:v>560</c:v>
                </c:pt>
                <c:pt idx="7">
                  <c:v>634</c:v>
                </c:pt>
                <c:pt idx="8">
                  <c:v>721</c:v>
                </c:pt>
                <c:pt idx="9">
                  <c:v>856</c:v>
                </c:pt>
                <c:pt idx="10">
                  <c:v>1067</c:v>
                </c:pt>
                <c:pt idx="11">
                  <c:v>1325</c:v>
                </c:pt>
                <c:pt idx="12">
                  <c:v>1689</c:v>
                </c:pt>
                <c:pt idx="13">
                  <c:v>2037</c:v>
                </c:pt>
                <c:pt idx="14">
                  <c:v>2379</c:v>
                </c:pt>
                <c:pt idx="15">
                  <c:v>2706</c:v>
                </c:pt>
                <c:pt idx="16">
                  <c:v>3050</c:v>
                </c:pt>
                <c:pt idx="17">
                  <c:v>3449</c:v>
                </c:pt>
                <c:pt idx="18">
                  <c:v>3689</c:v>
                </c:pt>
                <c:pt idx="19">
                  <c:v>3995</c:v>
                </c:pt>
                <c:pt idx="20">
                  <c:v>4221</c:v>
                </c:pt>
                <c:pt idx="21">
                  <c:v>4416</c:v>
                </c:pt>
                <c:pt idx="22">
                  <c:v>4487</c:v>
                </c:pt>
                <c:pt idx="23">
                  <c:v>4467</c:v>
                </c:pt>
                <c:pt idx="24">
                  <c:v>4379</c:v>
                </c:pt>
                <c:pt idx="25">
                  <c:v>4312</c:v>
                </c:pt>
                <c:pt idx="26">
                  <c:v>4197</c:v>
                </c:pt>
                <c:pt idx="27">
                  <c:v>3916</c:v>
                </c:pt>
                <c:pt idx="28">
                  <c:v>3683</c:v>
                </c:pt>
                <c:pt idx="29">
                  <c:v>3505</c:v>
                </c:pt>
                <c:pt idx="30">
                  <c:v>3530</c:v>
                </c:pt>
                <c:pt idx="31">
                  <c:v>3662</c:v>
                </c:pt>
                <c:pt idx="32">
                  <c:v>3630</c:v>
                </c:pt>
              </c:numCache>
            </c:numRef>
          </c:val>
          <c:smooth val="0"/>
          <c:extLst>
            <c:ext xmlns:c16="http://schemas.microsoft.com/office/drawing/2014/chart" uri="{C3380CC4-5D6E-409C-BE32-E72D297353CC}">
              <c16:uniqueId val="{0000000B-A757-4204-91D2-964169C02665}"/>
            </c:ext>
          </c:extLst>
        </c:ser>
        <c:dLbls>
          <c:showLegendKey val="0"/>
          <c:showVal val="0"/>
          <c:showCatName val="0"/>
          <c:showSerName val="0"/>
          <c:showPercent val="0"/>
          <c:showBubbleSize val="0"/>
        </c:dLbls>
        <c:smooth val="0"/>
        <c:axId val="504498816"/>
        <c:axId val="504537856"/>
      </c:lineChart>
      <c:catAx>
        <c:axId val="504498816"/>
        <c:scaling>
          <c:orientation val="minMax"/>
        </c:scaling>
        <c:delete val="0"/>
        <c:axPos val="b"/>
        <c:numFmt formatCode="General" sourceLinked="1"/>
        <c:majorTickMark val="out"/>
        <c:minorTickMark val="none"/>
        <c:tickLblPos val="nextTo"/>
        <c:txPr>
          <a:bodyPr rot="-5400000" vert="horz"/>
          <a:lstStyle/>
          <a:p>
            <a:pPr>
              <a:defRPr b="0"/>
            </a:pPr>
            <a:endParaRPr lang="en-US"/>
          </a:p>
        </c:txPr>
        <c:crossAx val="504537856"/>
        <c:crosses val="autoZero"/>
        <c:auto val="1"/>
        <c:lblAlgn val="ctr"/>
        <c:lblOffset val="100"/>
        <c:noMultiLvlLbl val="0"/>
      </c:catAx>
      <c:valAx>
        <c:axId val="504537856"/>
        <c:scaling>
          <c:orientation val="minMax"/>
        </c:scaling>
        <c:delete val="0"/>
        <c:axPos val="l"/>
        <c:title>
          <c:tx>
            <c:rich>
              <a:bodyPr rot="-5400000" vert="horz"/>
              <a:lstStyle/>
              <a:p>
                <a:pPr>
                  <a:defRPr b="0"/>
                </a:pPr>
                <a:r>
                  <a:rPr lang="en-US" b="0" dirty="0"/>
                  <a:t>Number</a:t>
                </a:r>
              </a:p>
            </c:rich>
          </c:tx>
          <c:overlay val="0"/>
        </c:title>
        <c:numFmt formatCode="_-* #,##0_-;\-* #,##0_-;_-* &quot;-&quot;??_-;_-@_-" sourceLinked="1"/>
        <c:majorTickMark val="out"/>
        <c:minorTickMark val="none"/>
        <c:tickLblPos val="nextTo"/>
        <c:txPr>
          <a:bodyPr/>
          <a:lstStyle/>
          <a:p>
            <a:pPr>
              <a:defRPr b="0"/>
            </a:pPr>
            <a:endParaRPr lang="en-US"/>
          </a:p>
        </c:txPr>
        <c:crossAx val="504498816"/>
        <c:crosses val="autoZero"/>
        <c:crossBetween val="midCat"/>
      </c:valAx>
    </c:plotArea>
    <c:legend>
      <c:legendPos val="b"/>
      <c:legendEntry>
        <c:idx val="1"/>
        <c:delete val="1"/>
      </c:legendEntry>
      <c:legendEntry>
        <c:idx val="2"/>
        <c:delete val="1"/>
      </c:legendEntry>
      <c:legendEntry>
        <c:idx val="4"/>
        <c:delete val="1"/>
      </c:legendEntry>
      <c:legendEntry>
        <c:idx val="5"/>
        <c:delete val="1"/>
      </c:legendEntry>
      <c:legendEntry>
        <c:idx val="7"/>
        <c:delete val="1"/>
      </c:legendEntry>
      <c:legendEntry>
        <c:idx val="8"/>
        <c:delete val="1"/>
      </c:legendEntry>
      <c:layout>
        <c:manualLayout>
          <c:xMode val="edge"/>
          <c:yMode val="edge"/>
          <c:x val="6.3389017746428383E-2"/>
          <c:y val="0.89857183560490161"/>
          <c:w val="0.73463231401782414"/>
          <c:h val="6.3236725982144859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6599275362318839E-2"/>
          <c:y val="0.19084691878303944"/>
          <c:w val="0.52227538383477723"/>
          <c:h val="0.6436276053728579"/>
        </c:manualLayout>
      </c:layout>
      <c:doughnutChart>
        <c:varyColors val="1"/>
        <c:ser>
          <c:idx val="0"/>
          <c:order val="0"/>
          <c:spPr>
            <a:solidFill>
              <a:sysClr val="window" lastClr="FFFFFF">
                <a:lumMod val="65000"/>
              </a:sysClr>
            </a:solidFill>
            <a:ln w="22225">
              <a:solidFill>
                <a:sysClr val="window" lastClr="FFFFFF"/>
              </a:solidFill>
            </a:ln>
          </c:spPr>
          <c:dPt>
            <c:idx val="0"/>
            <c:bubble3D val="0"/>
            <c:extLst>
              <c:ext xmlns:c16="http://schemas.microsoft.com/office/drawing/2014/chart" uri="{C3380CC4-5D6E-409C-BE32-E72D297353CC}">
                <c16:uniqueId val="{00000000-13EF-4E8E-A9F0-B6BC5BE035DD}"/>
              </c:ext>
            </c:extLst>
          </c:dPt>
          <c:dPt>
            <c:idx val="1"/>
            <c:bubble3D val="0"/>
            <c:extLst>
              <c:ext xmlns:c16="http://schemas.microsoft.com/office/drawing/2014/chart" uri="{C3380CC4-5D6E-409C-BE32-E72D297353CC}">
                <c16:uniqueId val="{00000001-13EF-4E8E-A9F0-B6BC5BE035DD}"/>
              </c:ext>
            </c:extLst>
          </c:dPt>
          <c:dPt>
            <c:idx val="2"/>
            <c:bubble3D val="0"/>
            <c:extLst>
              <c:ext xmlns:c16="http://schemas.microsoft.com/office/drawing/2014/chart" uri="{C3380CC4-5D6E-409C-BE32-E72D297353CC}">
                <c16:uniqueId val="{00000002-13EF-4E8E-A9F0-B6BC5BE035DD}"/>
              </c:ext>
            </c:extLst>
          </c:dPt>
          <c:dPt>
            <c:idx val="3"/>
            <c:bubble3D val="0"/>
            <c:extLst>
              <c:ext xmlns:c16="http://schemas.microsoft.com/office/drawing/2014/chart" uri="{C3380CC4-5D6E-409C-BE32-E72D297353CC}">
                <c16:uniqueId val="{00000003-13EF-4E8E-A9F0-B6BC5BE035DD}"/>
              </c:ext>
            </c:extLst>
          </c:dPt>
          <c:cat>
            <c:strRef>
              <c:f>IRAN!$P$113:$P$116</c:f>
              <c:strCache>
                <c:ptCount val="4"/>
                <c:pt idx="0">
                  <c:v>Key population prevention</c:v>
                </c:pt>
                <c:pt idx="1">
                  <c:v>Other prevention</c:v>
                </c:pt>
                <c:pt idx="2">
                  <c:v>Care and treatment</c:v>
                </c:pt>
                <c:pt idx="3">
                  <c:v>Other AIDS expenditure</c:v>
                </c:pt>
              </c:strCache>
            </c:strRef>
          </c:cat>
          <c:val>
            <c:numRef>
              <c:f>IRAN!$Q$113:$Q$116</c:f>
              <c:numCache>
                <c:formatCode>_-* #,##0_-;\-* #,##0_-;_-* "-"??_-;_-@_-</c:formatCode>
                <c:ptCount val="4"/>
                <c:pt idx="0">
                  <c:v>4747765</c:v>
                </c:pt>
                <c:pt idx="1">
                  <c:v>1164496</c:v>
                </c:pt>
                <c:pt idx="2">
                  <c:v>2376087</c:v>
                </c:pt>
                <c:pt idx="3">
                  <c:v>1705282.0199999996</c:v>
                </c:pt>
              </c:numCache>
            </c:numRef>
          </c:val>
          <c:extLst>
            <c:ext xmlns:c16="http://schemas.microsoft.com/office/drawing/2014/chart" uri="{C3380CC4-5D6E-409C-BE32-E72D297353CC}">
              <c16:uniqueId val="{00000004-13EF-4E8E-A9F0-B6BC5BE035DD}"/>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noFill/>
    <a:ln>
      <a:noFill/>
    </a:ln>
  </c:spPr>
  <c:txPr>
    <a:bodyPr/>
    <a:lstStyle/>
    <a:p>
      <a:pPr>
        <a:defRPr sz="1100">
          <a:latin typeface="Arial" pitchFamily="34" charset="0"/>
          <a:cs typeface="Arial" pitchFamily="34" charset="0"/>
        </a:defRPr>
      </a:pPr>
      <a:endParaRPr lang="en-US"/>
    </a:p>
  </c:tx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3218526570048309"/>
          <c:y val="0.17533481766053211"/>
          <c:w val="0.53266618357487927"/>
          <c:h val="0.65309152896955347"/>
        </c:manualLayout>
      </c:layout>
      <c:doughnutChart>
        <c:varyColors val="1"/>
        <c:ser>
          <c:idx val="0"/>
          <c:order val="0"/>
          <c:spPr>
            <a:ln w="22225">
              <a:solidFill>
                <a:sysClr val="window" lastClr="FFFFFF"/>
              </a:solidFill>
            </a:ln>
          </c:spPr>
          <c:dPt>
            <c:idx val="0"/>
            <c:bubble3D val="0"/>
            <c:spPr>
              <a:solidFill>
                <a:srgbClr val="FF7C80"/>
              </a:solidFill>
              <a:ln w="22225">
                <a:solidFill>
                  <a:sysClr val="window" lastClr="FFFFFF"/>
                </a:solidFill>
              </a:ln>
            </c:spPr>
            <c:extLst>
              <c:ext xmlns:c16="http://schemas.microsoft.com/office/drawing/2014/chart" uri="{C3380CC4-5D6E-409C-BE32-E72D297353CC}">
                <c16:uniqueId val="{00000001-9309-4C39-A8D3-8E8011E56584}"/>
              </c:ext>
            </c:extLst>
          </c:dPt>
          <c:dPt>
            <c:idx val="1"/>
            <c:bubble3D val="0"/>
            <c:spPr>
              <a:solidFill>
                <a:srgbClr val="33CCCC"/>
              </a:solidFill>
              <a:ln w="22225">
                <a:solidFill>
                  <a:sysClr val="window" lastClr="FFFFFF"/>
                </a:solidFill>
              </a:ln>
            </c:spPr>
            <c:extLst>
              <c:ext xmlns:c16="http://schemas.microsoft.com/office/drawing/2014/chart" uri="{C3380CC4-5D6E-409C-BE32-E72D297353CC}">
                <c16:uniqueId val="{00000003-9309-4C39-A8D3-8E8011E56584}"/>
              </c:ext>
            </c:extLst>
          </c:dPt>
          <c:cat>
            <c:strRef>
              <c:f>IRAN!$Q$108:$R$108</c:f>
              <c:strCache>
                <c:ptCount val="2"/>
                <c:pt idx="0">
                  <c:v>International funding</c:v>
                </c:pt>
                <c:pt idx="1">
                  <c:v>Domestic funding</c:v>
                </c:pt>
              </c:strCache>
            </c:strRef>
          </c:cat>
          <c:val>
            <c:numRef>
              <c:f>IRAN!$Q$109:$R$109</c:f>
              <c:numCache>
                <c:formatCode>_-* #,##0_-;\-* #,##0_-;_-* "-"??_-;_-@_-</c:formatCode>
                <c:ptCount val="2"/>
                <c:pt idx="0">
                  <c:v>2972132.98</c:v>
                </c:pt>
                <c:pt idx="1">
                  <c:v>71513987.209999993</c:v>
                </c:pt>
              </c:numCache>
            </c:numRef>
          </c:val>
          <c:extLst>
            <c:ext xmlns:c16="http://schemas.microsoft.com/office/drawing/2014/chart" uri="{C3380CC4-5D6E-409C-BE32-E72D297353CC}">
              <c16:uniqueId val="{00000004-9309-4C39-A8D3-8E8011E56584}"/>
            </c:ext>
          </c:extLst>
        </c:ser>
        <c:dLbls>
          <c:showLegendKey val="0"/>
          <c:showVal val="0"/>
          <c:showCatName val="0"/>
          <c:showSerName val="0"/>
          <c:showPercent val="0"/>
          <c:showBubbleSize val="0"/>
          <c:showLeaderLines val="1"/>
        </c:dLbls>
        <c:firstSliceAng val="228"/>
        <c:holeSize val="72"/>
      </c:doughnutChart>
    </c:plotArea>
    <c:plotVisOnly val="1"/>
    <c:dispBlanksAs val="gap"/>
    <c:showDLblsOverMax val="0"/>
  </c:chart>
  <c:spPr>
    <a:noFill/>
    <a:ln>
      <a:noFill/>
    </a:ln>
  </c:spPr>
  <c:txPr>
    <a:bodyPr/>
    <a:lstStyle/>
    <a:p>
      <a:pPr>
        <a:defRPr sz="1100">
          <a:latin typeface="Arial" pitchFamily="34" charset="0"/>
          <a:cs typeface="Arial"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661691720353138"/>
          <c:y val="9.8076257501880384E-2"/>
          <c:w val="0.79107182056788361"/>
          <c:h val="0.72516118851876976"/>
        </c:manualLayout>
      </c:layout>
      <c:barChart>
        <c:barDir val="col"/>
        <c:grouping val="stacked"/>
        <c:varyColors val="0"/>
        <c:ser>
          <c:idx val="0"/>
          <c:order val="0"/>
          <c:tx>
            <c:strRef>
              <c:f>Iran!$B$1</c:f>
              <c:strCache>
                <c:ptCount val="1"/>
                <c:pt idx="0">
                  <c:v>International funding</c:v>
                </c:pt>
              </c:strCache>
            </c:strRef>
          </c:tx>
          <c:spPr>
            <a:solidFill>
              <a:srgbClr val="00A99A"/>
            </a:solidFill>
            <a:ln w="12700">
              <a:solidFill>
                <a:srgbClr val="FFFFFF"/>
              </a:solidFill>
            </a:ln>
          </c:spPr>
          <c:invertIfNegative val="0"/>
          <c:dLbls>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E7B-4016-9132-7F9473C0B89A}"/>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E7B-4016-9132-7F9473C0B89A}"/>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E7B-4016-9132-7F9473C0B89A}"/>
                </c:ext>
              </c:extLst>
            </c:dLbl>
            <c:numFmt formatCode="&quot;$&quot;#,##0.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Iran!$A$2:$A$5</c:f>
              <c:numCache>
                <c:formatCode>General</c:formatCode>
                <c:ptCount val="4"/>
                <c:pt idx="0">
                  <c:v>2006</c:v>
                </c:pt>
                <c:pt idx="1">
                  <c:v>2008</c:v>
                </c:pt>
                <c:pt idx="2">
                  <c:v>2009</c:v>
                </c:pt>
                <c:pt idx="3">
                  <c:v>2012</c:v>
                </c:pt>
              </c:numCache>
            </c:numRef>
          </c:cat>
          <c:val>
            <c:numRef>
              <c:f>Iran!$B$2:$B$5</c:f>
              <c:numCache>
                <c:formatCode>0</c:formatCode>
                <c:ptCount val="4"/>
                <c:pt idx="0">
                  <c:v>3027656</c:v>
                </c:pt>
                <c:pt idx="1">
                  <c:v>4462550.25</c:v>
                </c:pt>
                <c:pt idx="2">
                  <c:v>4551488</c:v>
                </c:pt>
                <c:pt idx="3">
                  <c:v>2972132.98</c:v>
                </c:pt>
              </c:numCache>
            </c:numRef>
          </c:val>
          <c:extLst>
            <c:ext xmlns:c16="http://schemas.microsoft.com/office/drawing/2014/chart" uri="{C3380CC4-5D6E-409C-BE32-E72D297353CC}">
              <c16:uniqueId val="{00000003-7E7B-4016-9132-7F9473C0B89A}"/>
            </c:ext>
          </c:extLst>
        </c:ser>
        <c:ser>
          <c:idx val="2"/>
          <c:order val="1"/>
          <c:tx>
            <c:strRef>
              <c:f>Iran!$C$1</c:f>
              <c:strCache>
                <c:ptCount val="1"/>
                <c:pt idx="0">
                  <c:v>Domestic funding</c:v>
                </c:pt>
              </c:strCache>
            </c:strRef>
          </c:tx>
          <c:spPr>
            <a:solidFill>
              <a:srgbClr val="F26B73"/>
            </a:solidFill>
            <a:ln>
              <a:solidFill>
                <a:srgbClr val="FFFFFF"/>
              </a:solidFill>
            </a:ln>
          </c:spPr>
          <c:invertIfNegative val="0"/>
          <c:dLbls>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E7B-4016-9132-7F9473C0B89A}"/>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E7B-4016-9132-7F9473C0B89A}"/>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E7B-4016-9132-7F9473C0B89A}"/>
                </c:ext>
              </c:extLst>
            </c:dLbl>
            <c:numFmt formatCode="&quot;$&quot;#,##0.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Iran!$A$2:$A$5</c:f>
              <c:numCache>
                <c:formatCode>General</c:formatCode>
                <c:ptCount val="4"/>
                <c:pt idx="0">
                  <c:v>2006</c:v>
                </c:pt>
                <c:pt idx="1">
                  <c:v>2008</c:v>
                </c:pt>
                <c:pt idx="2">
                  <c:v>2009</c:v>
                </c:pt>
                <c:pt idx="3">
                  <c:v>2012</c:v>
                </c:pt>
              </c:numCache>
            </c:numRef>
          </c:cat>
          <c:val>
            <c:numRef>
              <c:f>Iran!$C$2:$C$5</c:f>
              <c:numCache>
                <c:formatCode>0</c:formatCode>
                <c:ptCount val="4"/>
                <c:pt idx="0">
                  <c:v>29750316</c:v>
                </c:pt>
                <c:pt idx="1">
                  <c:v>31548466</c:v>
                </c:pt>
                <c:pt idx="2">
                  <c:v>36209832</c:v>
                </c:pt>
                <c:pt idx="3">
                  <c:v>71513987.209999993</c:v>
                </c:pt>
              </c:numCache>
            </c:numRef>
          </c:val>
          <c:extLst>
            <c:ext xmlns:c16="http://schemas.microsoft.com/office/drawing/2014/chart" uri="{C3380CC4-5D6E-409C-BE32-E72D297353CC}">
              <c16:uniqueId val="{00000007-7E7B-4016-9132-7F9473C0B89A}"/>
            </c:ext>
          </c:extLst>
        </c:ser>
        <c:dLbls>
          <c:showLegendKey val="0"/>
          <c:showVal val="0"/>
          <c:showCatName val="0"/>
          <c:showSerName val="0"/>
          <c:showPercent val="0"/>
          <c:showBubbleSize val="0"/>
        </c:dLbls>
        <c:gapWidth val="150"/>
        <c:overlap val="100"/>
        <c:axId val="136119808"/>
        <c:axId val="136121344"/>
      </c:barChart>
      <c:lineChart>
        <c:grouping val="standard"/>
        <c:varyColors val="0"/>
        <c:ser>
          <c:idx val="1"/>
          <c:order val="2"/>
          <c:tx>
            <c:strRef>
              <c:f>Iran!$D$1</c:f>
              <c:strCache>
                <c:ptCount val="1"/>
                <c:pt idx="0">
                  <c:v>Total AIDS spending</c:v>
                </c:pt>
              </c:strCache>
            </c:strRef>
          </c:tx>
          <c:spPr>
            <a:ln w="34925">
              <a:solidFill>
                <a:srgbClr val="00B0F0"/>
              </a:solidFill>
            </a:ln>
          </c:spPr>
          <c:marker>
            <c:symbol val="circle"/>
            <c:size val="7"/>
            <c:spPr>
              <a:solidFill>
                <a:srgbClr val="00B0F0"/>
              </a:solidFill>
              <a:ln>
                <a:noFill/>
              </a:ln>
            </c:spPr>
          </c:marker>
          <c:dLbls>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E7B-4016-9132-7F9473C0B89A}"/>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E7B-4016-9132-7F9473C0B89A}"/>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E7B-4016-9132-7F9473C0B89A}"/>
                </c:ext>
              </c:extLst>
            </c:dLbl>
            <c:numFmt formatCode="&quot;$&quot;#,##0" sourceLinked="0"/>
            <c:spPr>
              <a:noFill/>
              <a:ln>
                <a:noFill/>
              </a:ln>
              <a:effectLst/>
            </c:spPr>
            <c:dLblPos val="t"/>
            <c:showLegendKey val="0"/>
            <c:showVal val="0"/>
            <c:showCatName val="0"/>
            <c:showSerName val="0"/>
            <c:showPercent val="0"/>
            <c:showBubbleSize val="0"/>
            <c:extLst>
              <c:ext xmlns:c15="http://schemas.microsoft.com/office/drawing/2012/chart" uri="{CE6537A1-D6FC-4f65-9D91-7224C49458BB}">
                <c15:showLeaderLines val="1"/>
              </c:ext>
            </c:extLst>
          </c:dLbls>
          <c:cat>
            <c:numRef>
              <c:f>Iran!$A$2:$A$5</c:f>
              <c:numCache>
                <c:formatCode>General</c:formatCode>
                <c:ptCount val="4"/>
                <c:pt idx="0">
                  <c:v>2006</c:v>
                </c:pt>
                <c:pt idx="1">
                  <c:v>2008</c:v>
                </c:pt>
                <c:pt idx="2">
                  <c:v>2009</c:v>
                </c:pt>
                <c:pt idx="3">
                  <c:v>2012</c:v>
                </c:pt>
              </c:numCache>
            </c:numRef>
          </c:cat>
          <c:val>
            <c:numRef>
              <c:f>Iran!$D$2:$D$5</c:f>
              <c:numCache>
                <c:formatCode>0</c:formatCode>
                <c:ptCount val="4"/>
                <c:pt idx="0">
                  <c:v>32777972</c:v>
                </c:pt>
                <c:pt idx="1">
                  <c:v>36011016.25</c:v>
                </c:pt>
                <c:pt idx="2">
                  <c:v>40761320</c:v>
                </c:pt>
                <c:pt idx="3">
                  <c:v>74486120.189999998</c:v>
                </c:pt>
              </c:numCache>
            </c:numRef>
          </c:val>
          <c:smooth val="1"/>
          <c:extLst>
            <c:ext xmlns:c16="http://schemas.microsoft.com/office/drawing/2014/chart" uri="{C3380CC4-5D6E-409C-BE32-E72D297353CC}">
              <c16:uniqueId val="{0000000B-7E7B-4016-9132-7F9473C0B89A}"/>
            </c:ext>
          </c:extLst>
        </c:ser>
        <c:dLbls>
          <c:showLegendKey val="0"/>
          <c:showVal val="0"/>
          <c:showCatName val="0"/>
          <c:showSerName val="0"/>
          <c:showPercent val="0"/>
          <c:showBubbleSize val="0"/>
        </c:dLbls>
        <c:marker val="1"/>
        <c:smooth val="0"/>
        <c:axId val="136119808"/>
        <c:axId val="136121344"/>
      </c:lineChart>
      <c:catAx>
        <c:axId val="136119808"/>
        <c:scaling>
          <c:orientation val="minMax"/>
        </c:scaling>
        <c:delete val="0"/>
        <c:axPos val="b"/>
        <c:numFmt formatCode="General" sourceLinked="1"/>
        <c:majorTickMark val="out"/>
        <c:minorTickMark val="none"/>
        <c:tickLblPos val="nextTo"/>
        <c:crossAx val="136121344"/>
        <c:crosses val="autoZero"/>
        <c:auto val="1"/>
        <c:lblAlgn val="ctr"/>
        <c:lblOffset val="100"/>
        <c:noMultiLvlLbl val="0"/>
      </c:catAx>
      <c:valAx>
        <c:axId val="136121344"/>
        <c:scaling>
          <c:orientation val="minMax"/>
          <c:min val="0"/>
        </c:scaling>
        <c:delete val="0"/>
        <c:axPos val="l"/>
        <c:majorGridlines>
          <c:spPr>
            <a:ln>
              <a:solidFill>
                <a:schemeClr val="tx2">
                  <a:lumMod val="20000"/>
                  <a:lumOff val="80000"/>
                </a:schemeClr>
              </a:solidFill>
              <a:prstDash val="sysDash"/>
            </a:ln>
          </c:spPr>
        </c:majorGridlines>
        <c:numFmt formatCode="0" sourceLinked="1"/>
        <c:majorTickMark val="out"/>
        <c:minorTickMark val="none"/>
        <c:tickLblPos val="nextTo"/>
        <c:crossAx val="136119808"/>
        <c:crosses val="autoZero"/>
        <c:crossBetween val="between"/>
        <c:dispUnits>
          <c:builtInUnit val="millions"/>
          <c:dispUnitsLbl>
            <c:layout>
              <c:manualLayout>
                <c:xMode val="edge"/>
                <c:yMode val="edge"/>
                <c:x val="1.5023144834168459E-2"/>
                <c:y val="3.1275990300811594E-2"/>
              </c:manualLayout>
            </c:layout>
            <c:tx>
              <c:rich>
                <a:bodyPr/>
                <a:lstStyle/>
                <a:p>
                  <a:pPr>
                    <a:defRPr/>
                  </a:pPr>
                  <a:r>
                    <a:rPr lang="en-GB"/>
                    <a:t>US$ million</a:t>
                  </a:r>
                </a:p>
              </c:rich>
            </c:tx>
          </c:dispUnitsLbl>
        </c:dispUnits>
      </c:valAx>
    </c:plotArea>
    <c:legend>
      <c:legendPos val="r"/>
      <c:layout>
        <c:manualLayout>
          <c:xMode val="edge"/>
          <c:yMode val="edge"/>
          <c:x val="2.5004026615931308E-2"/>
          <c:y val="0.90103166963848957"/>
          <c:w val="0.93397322208891698"/>
          <c:h val="9.8404052198885955E-2"/>
        </c:manualLayout>
      </c:layout>
      <c:overlay val="0"/>
    </c:legend>
    <c:plotVisOnly val="1"/>
    <c:dispBlanksAs val="gap"/>
    <c:showDLblsOverMax val="0"/>
  </c:chart>
  <c:spPr>
    <a:ln w="6350">
      <a:no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646805355181269E-2"/>
          <c:y val="9.5498101817027364E-2"/>
          <c:w val="0.89289287500223413"/>
          <c:h val="0.7410941475826972"/>
        </c:manualLayout>
      </c:layout>
      <c:barChart>
        <c:barDir val="col"/>
        <c:grouping val="clustered"/>
        <c:varyColors val="0"/>
        <c:ser>
          <c:idx val="0"/>
          <c:order val="0"/>
          <c:spPr>
            <a:solidFill>
              <a:srgbClr val="33CCCC"/>
            </a:solidFill>
            <a:ln>
              <a:noFill/>
            </a:ln>
          </c:spPr>
          <c:invertIfNegative val="0"/>
          <c:dPt>
            <c:idx val="0"/>
            <c:invertIfNegative val="0"/>
            <c:bubble3D val="0"/>
            <c:spPr>
              <a:solidFill>
                <a:srgbClr val="FF99FF"/>
              </a:solidFill>
              <a:ln>
                <a:noFill/>
              </a:ln>
            </c:spPr>
            <c:extLst>
              <c:ext xmlns:c16="http://schemas.microsoft.com/office/drawing/2014/chart" uri="{C3380CC4-5D6E-409C-BE32-E72D297353CC}">
                <c16:uniqueId val="{00000000-977D-4F44-85FF-F10F66C271F3}"/>
              </c:ext>
            </c:extLst>
          </c:dPt>
          <c:dPt>
            <c:idx val="1"/>
            <c:invertIfNegative val="0"/>
            <c:bubble3D val="0"/>
            <c:spPr>
              <a:solidFill>
                <a:srgbClr val="00AEEF"/>
              </a:solidFill>
              <a:ln>
                <a:noFill/>
              </a:ln>
            </c:spPr>
            <c:extLst>
              <c:ext xmlns:c16="http://schemas.microsoft.com/office/drawing/2014/chart" uri="{C3380CC4-5D6E-409C-BE32-E72D297353CC}">
                <c16:uniqueId val="{00000001-977D-4F44-85FF-F10F66C271F3}"/>
              </c:ext>
            </c:extLst>
          </c:dPt>
          <c:dPt>
            <c:idx val="2"/>
            <c:invertIfNegative val="0"/>
            <c:bubble3D val="0"/>
            <c:extLst>
              <c:ext xmlns:c16="http://schemas.microsoft.com/office/drawing/2014/chart" uri="{C3380CC4-5D6E-409C-BE32-E72D297353CC}">
                <c16:uniqueId val="{00000002-977D-4F44-85FF-F10F66C271F3}"/>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Sheet2!$B$2:$B$4</c:f>
              <c:strCache>
                <c:ptCount val="3"/>
                <c:pt idx="0">
                  <c:v>Female sex workers</c:v>
                </c:pt>
                <c:pt idx="1">
                  <c:v>People who inject drugs</c:v>
                </c:pt>
                <c:pt idx="2">
                  <c:v>Transgender</c:v>
                </c:pt>
              </c:strCache>
            </c:strRef>
          </c:cat>
          <c:val>
            <c:numRef>
              <c:f>Sheet2!$C$2:$C$4</c:f>
              <c:numCache>
                <c:formatCode>General</c:formatCode>
                <c:ptCount val="3"/>
                <c:pt idx="0">
                  <c:v>21.2</c:v>
                </c:pt>
                <c:pt idx="1">
                  <c:v>29.2</c:v>
                </c:pt>
                <c:pt idx="2">
                  <c:v>15.1</c:v>
                </c:pt>
              </c:numCache>
            </c:numRef>
          </c:val>
          <c:extLst>
            <c:ext xmlns:c16="http://schemas.microsoft.com/office/drawing/2014/chart" uri="{C3380CC4-5D6E-409C-BE32-E72D297353CC}">
              <c16:uniqueId val="{00000003-977D-4F44-85FF-F10F66C271F3}"/>
            </c:ext>
          </c:extLst>
        </c:ser>
        <c:dLbls>
          <c:showLegendKey val="0"/>
          <c:showVal val="0"/>
          <c:showCatName val="0"/>
          <c:showSerName val="0"/>
          <c:showPercent val="0"/>
          <c:showBubbleSize val="0"/>
        </c:dLbls>
        <c:gapWidth val="150"/>
        <c:axId val="41936768"/>
        <c:axId val="41938304"/>
      </c:barChart>
      <c:catAx>
        <c:axId val="41936768"/>
        <c:scaling>
          <c:orientation val="minMax"/>
        </c:scaling>
        <c:delete val="0"/>
        <c:axPos val="b"/>
        <c:majorGridlines>
          <c:spPr>
            <a:ln w="3175">
              <a:solidFill>
                <a:srgbClr val="ED7D31">
                  <a:lumMod val="20000"/>
                  <a:lumOff val="80000"/>
                </a:srgbClr>
              </a:solidFill>
              <a:prstDash val="sysDash"/>
            </a:ln>
          </c:spPr>
        </c:majorGridlines>
        <c:numFmt formatCode="General" sourceLinked="0"/>
        <c:majorTickMark val="out"/>
        <c:minorTickMark val="none"/>
        <c:tickLblPos val="nextTo"/>
        <c:spPr>
          <a:ln>
            <a:noFill/>
          </a:ln>
        </c:spPr>
        <c:crossAx val="41938304"/>
        <c:crosses val="autoZero"/>
        <c:auto val="1"/>
        <c:lblAlgn val="ctr"/>
        <c:lblOffset val="100"/>
        <c:noMultiLvlLbl val="0"/>
      </c:catAx>
      <c:valAx>
        <c:axId val="41938304"/>
        <c:scaling>
          <c:orientation val="minMax"/>
          <c:max val="100"/>
          <c:min val="0"/>
        </c:scaling>
        <c:delete val="0"/>
        <c:axPos val="l"/>
        <c:minorGridlines>
          <c:spPr>
            <a:ln w="3175">
              <a:solidFill>
                <a:srgbClr val="ED7D31">
                  <a:lumMod val="20000"/>
                  <a:lumOff val="80000"/>
                </a:srgbClr>
              </a:solidFill>
              <a:prstDash val="sysDash"/>
            </a:ln>
          </c:spPr>
        </c:minorGridlines>
        <c:title>
          <c:tx>
            <c:rich>
              <a:bodyPr rot="0" vert="horz"/>
              <a:lstStyle/>
              <a:p>
                <a:pPr>
                  <a:defRPr/>
                </a:pPr>
                <a:r>
                  <a:rPr lang="en-US"/>
                  <a:t>%</a:t>
                </a:r>
              </a:p>
            </c:rich>
          </c:tx>
          <c:layout>
            <c:manualLayout>
              <c:xMode val="edge"/>
              <c:yMode val="edge"/>
              <c:x val="5.9977674738107507E-2"/>
              <c:y val="4.9243426632739624E-2"/>
            </c:manualLayout>
          </c:layout>
          <c:overlay val="0"/>
        </c:title>
        <c:numFmt formatCode="General" sourceLinked="1"/>
        <c:majorTickMark val="out"/>
        <c:minorTickMark val="none"/>
        <c:tickLblPos val="nextTo"/>
        <c:spPr>
          <a:ln>
            <a:noFill/>
          </a:ln>
        </c:spPr>
        <c:crossAx val="41936768"/>
        <c:crosses val="autoZero"/>
        <c:crossBetween val="between"/>
        <c:majorUnit val="100"/>
      </c:valAx>
    </c:plotArea>
    <c:plotVisOnly val="1"/>
    <c:dispBlanksAs val="gap"/>
    <c:showDLblsOverMax val="0"/>
  </c:chart>
  <c:txPr>
    <a:bodyPr/>
    <a:lstStyle/>
    <a:p>
      <a:pPr>
        <a:defRPr sz="1400" b="0">
          <a:latin typeface="Arial Nova" panose="020B0504020202020204" pitchFamily="34" charset="0"/>
          <a:cs typeface="Arial"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971316397430354"/>
          <c:y val="7.000859608706117E-2"/>
          <c:w val="0.84486485778296017"/>
          <c:h val="0.82212472349253285"/>
        </c:manualLayout>
      </c:layout>
      <c:barChart>
        <c:barDir val="col"/>
        <c:grouping val="clustered"/>
        <c:varyColors val="0"/>
        <c:ser>
          <c:idx val="0"/>
          <c:order val="0"/>
          <c:spPr>
            <a:solidFill>
              <a:srgbClr val="00A99A"/>
            </a:solidFill>
            <a:ln>
              <a:no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testing KP'!$A$3:$A$6</c:f>
              <c:strCache>
                <c:ptCount val="4"/>
                <c:pt idx="0">
                  <c:v>PWID (2019)</c:v>
                </c:pt>
                <c:pt idx="1">
                  <c:v>TG</c:v>
                </c:pt>
                <c:pt idx="2">
                  <c:v>FSW (2020)</c:v>
                </c:pt>
                <c:pt idx="3">
                  <c:v>MSM</c:v>
                </c:pt>
              </c:strCache>
            </c:strRef>
          </c:cat>
          <c:val>
            <c:numRef>
              <c:f>'HIV testing KP'!$D$3:$D$6</c:f>
              <c:numCache>
                <c:formatCode>General</c:formatCode>
                <c:ptCount val="4"/>
                <c:pt idx="2">
                  <c:v>67</c:v>
                </c:pt>
              </c:numCache>
            </c:numRef>
          </c:val>
          <c:extLst>
            <c:ext xmlns:c16="http://schemas.microsoft.com/office/drawing/2014/chart" uri="{C3380CC4-5D6E-409C-BE32-E72D297353CC}">
              <c16:uniqueId val="{00000000-6898-4D59-BE5A-2CF936E66F43}"/>
            </c:ext>
          </c:extLst>
        </c:ser>
        <c:ser>
          <c:idx val="1"/>
          <c:order val="1"/>
          <c:spPr>
            <a:solidFill>
              <a:srgbClr val="F15B40"/>
            </a:solidFill>
            <a:ln>
              <a:noFill/>
            </a:ln>
          </c:spPr>
          <c:invertIfNegative val="0"/>
          <c:dLbls>
            <c:dLbl>
              <c:idx val="3"/>
              <c:tx>
                <c:rich>
                  <a:bodyPr/>
                  <a:lstStyle/>
                  <a:p>
                    <a:r>
                      <a:rPr lang="en-US"/>
                      <a:t>na</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2A15-41C2-9DD3-9C85CB4459A4}"/>
                </c:ext>
              </c:extLst>
            </c:dLbl>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testing KP'!$A$3:$A$6</c:f>
              <c:strCache>
                <c:ptCount val="4"/>
                <c:pt idx="0">
                  <c:v>PWID (2019)</c:v>
                </c:pt>
                <c:pt idx="1">
                  <c:v>TG</c:v>
                </c:pt>
                <c:pt idx="2">
                  <c:v>FSW (2020)</c:v>
                </c:pt>
                <c:pt idx="3">
                  <c:v>MSM</c:v>
                </c:pt>
              </c:strCache>
            </c:strRef>
          </c:cat>
          <c:val>
            <c:numRef>
              <c:f>'HIV testing KP'!$E$3:$E$6</c:f>
              <c:numCache>
                <c:formatCode>General</c:formatCode>
                <c:ptCount val="4"/>
                <c:pt idx="3">
                  <c:v>0</c:v>
                </c:pt>
              </c:numCache>
            </c:numRef>
          </c:val>
          <c:extLst>
            <c:ext xmlns:c16="http://schemas.microsoft.com/office/drawing/2014/chart" uri="{C3380CC4-5D6E-409C-BE32-E72D297353CC}">
              <c16:uniqueId val="{00000001-6898-4D59-BE5A-2CF936E66F43}"/>
            </c:ext>
          </c:extLst>
        </c:ser>
        <c:ser>
          <c:idx val="2"/>
          <c:order val="2"/>
          <c:spPr>
            <a:solidFill>
              <a:srgbClr val="63CDF6"/>
            </a:solidFill>
            <a:ln>
              <a:noFill/>
            </a:ln>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testing KP'!$A$3:$A$6</c:f>
              <c:strCache>
                <c:ptCount val="4"/>
                <c:pt idx="0">
                  <c:v>PWID (2019)</c:v>
                </c:pt>
                <c:pt idx="1">
                  <c:v>TG</c:v>
                </c:pt>
                <c:pt idx="2">
                  <c:v>FSW (2020)</c:v>
                </c:pt>
                <c:pt idx="3">
                  <c:v>MSM</c:v>
                </c:pt>
              </c:strCache>
            </c:strRef>
          </c:cat>
          <c:val>
            <c:numRef>
              <c:f>'HIV testing KP'!$B$3:$B$6</c:f>
              <c:numCache>
                <c:formatCode>General</c:formatCode>
                <c:ptCount val="4"/>
                <c:pt idx="0">
                  <c:v>53</c:v>
                </c:pt>
              </c:numCache>
            </c:numRef>
          </c:val>
          <c:extLst>
            <c:ext xmlns:c16="http://schemas.microsoft.com/office/drawing/2014/chart" uri="{C3380CC4-5D6E-409C-BE32-E72D297353CC}">
              <c16:uniqueId val="{00000002-6898-4D59-BE5A-2CF936E66F43}"/>
            </c:ext>
          </c:extLst>
        </c:ser>
        <c:ser>
          <c:idx val="3"/>
          <c:order val="3"/>
          <c:spPr>
            <a:solidFill>
              <a:srgbClr val="E31837"/>
            </a:solidFill>
            <a:ln>
              <a:noFill/>
            </a:ln>
          </c:spPr>
          <c:invertIfNegative val="0"/>
          <c:dLbls>
            <c:dLbl>
              <c:idx val="1"/>
              <c:tx>
                <c:rich>
                  <a:bodyPr/>
                  <a:lstStyle/>
                  <a:p>
                    <a:r>
                      <a:rPr lang="en-US"/>
                      <a:t>na</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A15-41C2-9DD3-9C85CB4459A4}"/>
                </c:ext>
              </c:extLst>
            </c:dLbl>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testing KP'!$A$3:$A$6</c:f>
              <c:strCache>
                <c:ptCount val="4"/>
                <c:pt idx="0">
                  <c:v>PWID (2019)</c:v>
                </c:pt>
                <c:pt idx="1">
                  <c:v>TG</c:v>
                </c:pt>
                <c:pt idx="2">
                  <c:v>FSW (2020)</c:v>
                </c:pt>
                <c:pt idx="3">
                  <c:v>MSM</c:v>
                </c:pt>
              </c:strCache>
            </c:strRef>
          </c:cat>
          <c:val>
            <c:numRef>
              <c:f>'HIV testing KP'!$C$3:$C$6</c:f>
              <c:numCache>
                <c:formatCode>General</c:formatCode>
                <c:ptCount val="4"/>
                <c:pt idx="1">
                  <c:v>0</c:v>
                </c:pt>
              </c:numCache>
            </c:numRef>
          </c:val>
          <c:extLst>
            <c:ext xmlns:c16="http://schemas.microsoft.com/office/drawing/2014/chart" uri="{C3380CC4-5D6E-409C-BE32-E72D297353CC}">
              <c16:uniqueId val="{00000003-6898-4D59-BE5A-2CF936E66F43}"/>
            </c:ext>
          </c:extLst>
        </c:ser>
        <c:dLbls>
          <c:dLblPos val="ctr"/>
          <c:showLegendKey val="0"/>
          <c:showVal val="1"/>
          <c:showCatName val="0"/>
          <c:showSerName val="0"/>
          <c:showPercent val="0"/>
          <c:showBubbleSize val="0"/>
        </c:dLbls>
        <c:gapWidth val="150"/>
        <c:overlap val="100"/>
        <c:axId val="140450816"/>
        <c:axId val="140542720"/>
      </c:barChart>
      <c:scatterChart>
        <c:scatterStyle val="lineMarker"/>
        <c:varyColors val="0"/>
        <c:ser>
          <c:idx val="4"/>
          <c:order val="4"/>
          <c:tx>
            <c:strRef>
              <c:f>'HIV testing KP'!$O$1</c:f>
              <c:strCache>
                <c:ptCount val="1"/>
                <c:pt idx="0">
                  <c:v>t</c:v>
                </c:pt>
              </c:strCache>
            </c:strRef>
          </c:tx>
          <c:spPr>
            <a:ln w="15875">
              <a:solidFill>
                <a:sysClr val="window" lastClr="FFFFFF">
                  <a:lumMod val="50000"/>
                </a:sysClr>
              </a:solidFill>
              <a:prstDash val="dash"/>
            </a:ln>
          </c:spPr>
          <c:marker>
            <c:symbol val="none"/>
          </c:marker>
          <c:xVal>
            <c:numRef>
              <c:f>'HIV testing KP'!$N$2:$N$3</c:f>
              <c:numCache>
                <c:formatCode>General</c:formatCode>
                <c:ptCount val="2"/>
                <c:pt idx="0">
                  <c:v>0</c:v>
                </c:pt>
                <c:pt idx="1">
                  <c:v>1</c:v>
                </c:pt>
              </c:numCache>
            </c:numRef>
          </c:xVal>
          <c:yVal>
            <c:numRef>
              <c:f>'HIV testing KP'!$O$2:$O$3</c:f>
              <c:numCache>
                <c:formatCode>General</c:formatCode>
                <c:ptCount val="2"/>
                <c:pt idx="0">
                  <c:v>90</c:v>
                </c:pt>
                <c:pt idx="1">
                  <c:v>90</c:v>
                </c:pt>
              </c:numCache>
            </c:numRef>
          </c:yVal>
          <c:smooth val="0"/>
          <c:extLst>
            <c:ext xmlns:c16="http://schemas.microsoft.com/office/drawing/2014/chart" uri="{C3380CC4-5D6E-409C-BE32-E72D297353CC}">
              <c16:uniqueId val="{00000004-6898-4D59-BE5A-2CF936E66F43}"/>
            </c:ext>
          </c:extLst>
        </c:ser>
        <c:dLbls>
          <c:showLegendKey val="0"/>
          <c:showVal val="0"/>
          <c:showCatName val="0"/>
          <c:showSerName val="0"/>
          <c:showPercent val="0"/>
          <c:showBubbleSize val="0"/>
        </c:dLbls>
        <c:axId val="140571008"/>
        <c:axId val="140544640"/>
      </c:scatterChart>
      <c:catAx>
        <c:axId val="140450816"/>
        <c:scaling>
          <c:orientation val="minMax"/>
        </c:scaling>
        <c:delete val="0"/>
        <c:axPos val="b"/>
        <c:numFmt formatCode="General" sourceLinked="1"/>
        <c:majorTickMark val="out"/>
        <c:minorTickMark val="none"/>
        <c:tickLblPos val="nextTo"/>
        <c:crossAx val="140542720"/>
        <c:crosses val="autoZero"/>
        <c:auto val="1"/>
        <c:lblAlgn val="ctr"/>
        <c:lblOffset val="100"/>
        <c:noMultiLvlLbl val="0"/>
      </c:catAx>
      <c:valAx>
        <c:axId val="140542720"/>
        <c:scaling>
          <c:orientation val="minMax"/>
          <c:max val="100"/>
          <c:min val="0"/>
        </c:scaling>
        <c:delete val="0"/>
        <c:axPos val="l"/>
        <c:title>
          <c:tx>
            <c:rich>
              <a:bodyPr rot="0" vert="horz"/>
              <a:lstStyle/>
              <a:p>
                <a:pPr>
                  <a:defRPr/>
                </a:pPr>
                <a:r>
                  <a:rPr lang="en-GB"/>
                  <a:t>%</a:t>
                </a:r>
              </a:p>
            </c:rich>
          </c:tx>
          <c:layout>
            <c:manualLayout>
              <c:xMode val="edge"/>
              <c:yMode val="edge"/>
              <c:x val="2.1545242450754259E-2"/>
              <c:y val="2.6584264176280292E-2"/>
            </c:manualLayout>
          </c:layout>
          <c:overlay val="0"/>
        </c:title>
        <c:numFmt formatCode="General" sourceLinked="1"/>
        <c:majorTickMark val="out"/>
        <c:minorTickMark val="none"/>
        <c:tickLblPos val="nextTo"/>
        <c:crossAx val="140450816"/>
        <c:crosses val="autoZero"/>
        <c:crossBetween val="between"/>
        <c:majorUnit val="10"/>
      </c:valAx>
      <c:valAx>
        <c:axId val="140544640"/>
        <c:scaling>
          <c:orientation val="minMax"/>
          <c:max val="100"/>
          <c:min val="0"/>
        </c:scaling>
        <c:delete val="1"/>
        <c:axPos val="r"/>
        <c:numFmt formatCode="General" sourceLinked="1"/>
        <c:majorTickMark val="out"/>
        <c:minorTickMark val="none"/>
        <c:tickLblPos val="nextTo"/>
        <c:crossAx val="140571008"/>
        <c:crosses val="max"/>
        <c:crossBetween val="midCat"/>
      </c:valAx>
      <c:valAx>
        <c:axId val="140571008"/>
        <c:scaling>
          <c:orientation val="minMax"/>
          <c:max val="1"/>
          <c:min val="0"/>
        </c:scaling>
        <c:delete val="1"/>
        <c:axPos val="t"/>
        <c:numFmt formatCode="General" sourceLinked="1"/>
        <c:majorTickMark val="out"/>
        <c:minorTickMark val="none"/>
        <c:tickLblPos val="nextTo"/>
        <c:crossAx val="140544640"/>
        <c:crosses val="max"/>
        <c:crossBetween val="midCat"/>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332070367202857"/>
          <c:y val="4.8525935961582313E-2"/>
          <c:w val="0.85667929632797135"/>
          <c:h val="0.78859880796150472"/>
        </c:manualLayout>
      </c:layout>
      <c:barChart>
        <c:barDir val="col"/>
        <c:grouping val="clustered"/>
        <c:varyColors val="0"/>
        <c:ser>
          <c:idx val="0"/>
          <c:order val="0"/>
          <c:spPr>
            <a:solidFill>
              <a:srgbClr val="00A99A"/>
            </a:solidFill>
            <a:ln>
              <a:no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in Microsoft PowerPoint]Iran'!$B$5:$M$5</c:f>
              <c:strCach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strCache>
            </c:strRef>
          </c:cat>
          <c:val>
            <c:numRef>
              <c:f>'[Chart in Microsoft PowerPoint]Iran'!$B$6:$M$6</c:f>
              <c:numCache>
                <c:formatCode>0</c:formatCode>
                <c:ptCount val="12"/>
                <c:pt idx="0">
                  <c:v>30</c:v>
                </c:pt>
                <c:pt idx="1">
                  <c:v>74</c:v>
                </c:pt>
                <c:pt idx="2">
                  <c:v>63</c:v>
                </c:pt>
                <c:pt idx="3">
                  <c:v>51</c:v>
                </c:pt>
                <c:pt idx="4">
                  <c:v>34</c:v>
                </c:pt>
                <c:pt idx="5">
                  <c:v>43</c:v>
                </c:pt>
                <c:pt idx="6">
                  <c:v>50</c:v>
                </c:pt>
                <c:pt idx="7">
                  <c:v>48</c:v>
                </c:pt>
                <c:pt idx="8">
                  <c:v>43</c:v>
                </c:pt>
                <c:pt idx="9">
                  <c:v>76</c:v>
                </c:pt>
                <c:pt idx="10" formatCode="General">
                  <c:v>86</c:v>
                </c:pt>
                <c:pt idx="11" formatCode="General">
                  <c:v>80</c:v>
                </c:pt>
              </c:numCache>
            </c:numRef>
          </c:val>
          <c:extLst>
            <c:ext xmlns:c16="http://schemas.microsoft.com/office/drawing/2014/chart" uri="{C3380CC4-5D6E-409C-BE32-E72D297353CC}">
              <c16:uniqueId val="{00000000-FAD2-4FB9-B909-1EF0982143FB}"/>
            </c:ext>
          </c:extLst>
        </c:ser>
        <c:dLbls>
          <c:showLegendKey val="0"/>
          <c:showVal val="0"/>
          <c:showCatName val="0"/>
          <c:showSerName val="0"/>
          <c:showPercent val="0"/>
          <c:showBubbleSize val="0"/>
        </c:dLbls>
        <c:gapWidth val="90"/>
        <c:axId val="183949952"/>
        <c:axId val="183955840"/>
      </c:barChart>
      <c:scatterChart>
        <c:scatterStyle val="lineMarker"/>
        <c:varyColors val="0"/>
        <c:ser>
          <c:idx val="1"/>
          <c:order val="1"/>
          <c:tx>
            <c:strRef>
              <c:f>'[Chart in Microsoft PowerPoint]Iran'!$BQ$1</c:f>
              <c:strCache>
                <c:ptCount val="1"/>
                <c:pt idx="0">
                  <c:v>t1</c:v>
                </c:pt>
              </c:strCache>
            </c:strRef>
          </c:tx>
          <c:spPr>
            <a:ln w="22225">
              <a:solidFill>
                <a:srgbClr val="F78E1E"/>
              </a:solidFill>
              <a:prstDash val="sysDot"/>
            </a:ln>
          </c:spPr>
          <c:marker>
            <c:symbol val="none"/>
          </c:marker>
          <c:xVal>
            <c:numRef>
              <c:f>'[Chart in Microsoft PowerPoint]Iran'!$BP$2:$BP$3</c:f>
              <c:numCache>
                <c:formatCode>General</c:formatCode>
                <c:ptCount val="2"/>
                <c:pt idx="0">
                  <c:v>0</c:v>
                </c:pt>
                <c:pt idx="1">
                  <c:v>1</c:v>
                </c:pt>
              </c:numCache>
            </c:numRef>
          </c:xVal>
          <c:yVal>
            <c:numRef>
              <c:f>'[Chart in Microsoft PowerPoint]Iran'!$BQ$2:$BQ$3</c:f>
              <c:numCache>
                <c:formatCode>General</c:formatCode>
                <c:ptCount val="2"/>
                <c:pt idx="0">
                  <c:v>100</c:v>
                </c:pt>
                <c:pt idx="1">
                  <c:v>100</c:v>
                </c:pt>
              </c:numCache>
            </c:numRef>
          </c:yVal>
          <c:smooth val="0"/>
          <c:extLst>
            <c:ext xmlns:c16="http://schemas.microsoft.com/office/drawing/2014/chart" uri="{C3380CC4-5D6E-409C-BE32-E72D297353CC}">
              <c16:uniqueId val="{00000001-FAD2-4FB9-B909-1EF0982143FB}"/>
            </c:ext>
          </c:extLst>
        </c:ser>
        <c:ser>
          <c:idx val="2"/>
          <c:order val="2"/>
          <c:tx>
            <c:strRef>
              <c:f>'[Chart in Microsoft PowerPoint]Iran'!$BR$1</c:f>
              <c:strCache>
                <c:ptCount val="1"/>
                <c:pt idx="0">
                  <c:v>t2</c:v>
                </c:pt>
              </c:strCache>
            </c:strRef>
          </c:tx>
          <c:spPr>
            <a:ln w="22225">
              <a:solidFill>
                <a:srgbClr val="00A99A"/>
              </a:solidFill>
              <a:prstDash val="sysDot"/>
            </a:ln>
          </c:spPr>
          <c:marker>
            <c:symbol val="none"/>
          </c:marker>
          <c:xVal>
            <c:numRef>
              <c:f>'[Chart in Microsoft PowerPoint]Iran'!$BP$2:$BP$3</c:f>
              <c:numCache>
                <c:formatCode>General</c:formatCode>
                <c:ptCount val="2"/>
                <c:pt idx="0">
                  <c:v>0</c:v>
                </c:pt>
                <c:pt idx="1">
                  <c:v>1</c:v>
                </c:pt>
              </c:numCache>
            </c:numRef>
          </c:xVal>
          <c:yVal>
            <c:numRef>
              <c:f>'[Chart in Microsoft PowerPoint]Iran'!$BR$2:$BR$3</c:f>
              <c:numCache>
                <c:formatCode>General</c:formatCode>
                <c:ptCount val="2"/>
                <c:pt idx="0">
                  <c:v>200</c:v>
                </c:pt>
                <c:pt idx="1">
                  <c:v>200</c:v>
                </c:pt>
              </c:numCache>
            </c:numRef>
          </c:yVal>
          <c:smooth val="0"/>
          <c:extLst>
            <c:ext xmlns:c16="http://schemas.microsoft.com/office/drawing/2014/chart" uri="{C3380CC4-5D6E-409C-BE32-E72D297353CC}">
              <c16:uniqueId val="{00000002-FAD2-4FB9-B909-1EF0982143FB}"/>
            </c:ext>
          </c:extLst>
        </c:ser>
        <c:dLbls>
          <c:showLegendKey val="0"/>
          <c:showVal val="0"/>
          <c:showCatName val="0"/>
          <c:showSerName val="0"/>
          <c:showPercent val="0"/>
          <c:showBubbleSize val="0"/>
        </c:dLbls>
        <c:axId val="183967744"/>
        <c:axId val="183957760"/>
      </c:scatterChart>
      <c:catAx>
        <c:axId val="183949952"/>
        <c:scaling>
          <c:orientation val="minMax"/>
        </c:scaling>
        <c:delete val="0"/>
        <c:axPos val="b"/>
        <c:numFmt formatCode="General" sourceLinked="0"/>
        <c:majorTickMark val="out"/>
        <c:minorTickMark val="none"/>
        <c:tickLblPos val="nextTo"/>
        <c:txPr>
          <a:bodyPr rot="-2700000"/>
          <a:lstStyle/>
          <a:p>
            <a:pPr>
              <a:defRPr/>
            </a:pPr>
            <a:endParaRPr lang="en-US"/>
          </a:p>
        </c:txPr>
        <c:crossAx val="183955840"/>
        <c:crosses val="autoZero"/>
        <c:auto val="1"/>
        <c:lblAlgn val="ctr"/>
        <c:lblOffset val="100"/>
        <c:noMultiLvlLbl val="0"/>
      </c:catAx>
      <c:valAx>
        <c:axId val="183955840"/>
        <c:scaling>
          <c:orientation val="minMax"/>
          <c:max val="300"/>
          <c:min val="0"/>
        </c:scaling>
        <c:delete val="0"/>
        <c:axPos val="l"/>
        <c:title>
          <c:tx>
            <c:rich>
              <a:bodyPr rot="-5400000" vert="horz"/>
              <a:lstStyle/>
              <a:p>
                <a:pPr>
                  <a:defRPr/>
                </a:pPr>
                <a:r>
                  <a:rPr lang="en-US"/>
                  <a:t>Number of needles/syringes</a:t>
                </a:r>
              </a:p>
            </c:rich>
          </c:tx>
          <c:layout>
            <c:manualLayout>
              <c:xMode val="edge"/>
              <c:yMode val="edge"/>
              <c:x val="1.0050537224428679E-2"/>
              <c:y val="8.1466072169640538E-2"/>
            </c:manualLayout>
          </c:layout>
          <c:overlay val="0"/>
        </c:title>
        <c:numFmt formatCode="0" sourceLinked="1"/>
        <c:majorTickMark val="out"/>
        <c:minorTickMark val="none"/>
        <c:tickLblPos val="nextTo"/>
        <c:crossAx val="183949952"/>
        <c:crosses val="autoZero"/>
        <c:crossBetween val="between"/>
        <c:majorUnit val="100"/>
      </c:valAx>
      <c:valAx>
        <c:axId val="183957760"/>
        <c:scaling>
          <c:orientation val="minMax"/>
          <c:max val="400"/>
          <c:min val="0"/>
        </c:scaling>
        <c:delete val="1"/>
        <c:axPos val="r"/>
        <c:numFmt formatCode="General" sourceLinked="1"/>
        <c:majorTickMark val="out"/>
        <c:minorTickMark val="none"/>
        <c:tickLblPos val="nextTo"/>
        <c:crossAx val="183967744"/>
        <c:crosses val="max"/>
        <c:crossBetween val="midCat"/>
        <c:majorUnit val="100"/>
      </c:valAx>
      <c:valAx>
        <c:axId val="183967744"/>
        <c:scaling>
          <c:orientation val="minMax"/>
          <c:max val="1"/>
          <c:min val="0"/>
        </c:scaling>
        <c:delete val="1"/>
        <c:axPos val="t"/>
        <c:numFmt formatCode="General" sourceLinked="1"/>
        <c:majorTickMark val="out"/>
        <c:minorTickMark val="none"/>
        <c:tickLblPos val="nextTo"/>
        <c:crossAx val="183957760"/>
        <c:crosses val="max"/>
        <c:crossBetween val="midCat"/>
        <c:majorUnit val="0.2"/>
      </c:valAx>
    </c:plotArea>
    <c:plotVisOnly val="1"/>
    <c:dispBlanksAs val="gap"/>
    <c:showDLblsOverMax val="0"/>
  </c:chart>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79313115751835"/>
          <c:y val="8.5898561446773533E-2"/>
          <c:w val="0.80133824983833535"/>
          <c:h val="0.58372237598989674"/>
        </c:manualLayout>
      </c:layout>
      <c:barChart>
        <c:barDir val="col"/>
        <c:grouping val="clustered"/>
        <c:varyColors val="0"/>
        <c:ser>
          <c:idx val="1"/>
          <c:order val="1"/>
          <c:tx>
            <c:strRef>
              <c:f>'[Chart in Microsoft PowerPoint]Rounded'!$E$2</c:f>
              <c:strCache>
                <c:ptCount val="1"/>
                <c:pt idx="0">
                  <c:v>% PLHIV on ART</c:v>
                </c:pt>
              </c:strCache>
            </c:strRef>
          </c:tx>
          <c:spPr>
            <a:solidFill>
              <a:srgbClr val="F26B73"/>
            </a:solidFill>
            <a:ln>
              <a:noFill/>
            </a:ln>
          </c:spPr>
          <c:invertIfNegative val="0"/>
          <c:dLbls>
            <c:dLbl>
              <c:idx val="17"/>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C69-454B-9927-AA414D83D09D}"/>
                </c:ext>
              </c:extLst>
            </c:dLbl>
            <c:spPr>
              <a:noFill/>
              <a:ln>
                <a:noFill/>
              </a:ln>
              <a:effectLst/>
            </c:spPr>
            <c:dLblPos val="inBase"/>
            <c:showLegendKey val="0"/>
            <c:showVal val="0"/>
            <c:showCatName val="0"/>
            <c:showSerName val="0"/>
            <c:showPercent val="0"/>
            <c:showBubbleSize val="0"/>
            <c:extLst>
              <c:ext xmlns:c15="http://schemas.microsoft.com/office/drawing/2012/chart" uri="{CE6537A1-D6FC-4f65-9D91-7224C49458BB}">
                <c15:showLeaderLines val="1"/>
              </c:ext>
            </c:extLst>
          </c:dLbls>
          <c:cat>
            <c:strRef>
              <c:f>'[Chart in Microsoft PowerPoint]Rounded'!$C$8:$C$25</c:f>
              <c:strCache>
                <c:ptCount val="18"/>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strCache>
            </c:strRef>
          </c:cat>
          <c:val>
            <c:numRef>
              <c:f>'[Chart in Microsoft PowerPoint]Rounded'!$E$8:$E$25</c:f>
              <c:numCache>
                <c:formatCode>General</c:formatCode>
                <c:ptCount val="18"/>
                <c:pt idx="0">
                  <c:v>1</c:v>
                </c:pt>
                <c:pt idx="1">
                  <c:v>1</c:v>
                </c:pt>
                <c:pt idx="2">
                  <c:v>1</c:v>
                </c:pt>
                <c:pt idx="3">
                  <c:v>2</c:v>
                </c:pt>
                <c:pt idx="4">
                  <c:v>2</c:v>
                </c:pt>
                <c:pt idx="5">
                  <c:v>3</c:v>
                </c:pt>
                <c:pt idx="6">
                  <c:v>4</c:v>
                </c:pt>
                <c:pt idx="7">
                  <c:v>6</c:v>
                </c:pt>
                <c:pt idx="8">
                  <c:v>8</c:v>
                </c:pt>
                <c:pt idx="9">
                  <c:v>11</c:v>
                </c:pt>
                <c:pt idx="10">
                  <c:v>14</c:v>
                </c:pt>
                <c:pt idx="11">
                  <c:v>19</c:v>
                </c:pt>
                <c:pt idx="12">
                  <c:v>24</c:v>
                </c:pt>
                <c:pt idx="13">
                  <c:v>29</c:v>
                </c:pt>
                <c:pt idx="14">
                  <c:v>33</c:v>
                </c:pt>
                <c:pt idx="15">
                  <c:v>34</c:v>
                </c:pt>
                <c:pt idx="16">
                  <c:v>35</c:v>
                </c:pt>
                <c:pt idx="17">
                  <c:v>37</c:v>
                </c:pt>
              </c:numCache>
            </c:numRef>
          </c:val>
          <c:extLst>
            <c:ext xmlns:c16="http://schemas.microsoft.com/office/drawing/2014/chart" uri="{C3380CC4-5D6E-409C-BE32-E72D297353CC}">
              <c16:uniqueId val="{00000001-7C69-454B-9927-AA414D83D09D}"/>
            </c:ext>
          </c:extLst>
        </c:ser>
        <c:dLbls>
          <c:showLegendKey val="0"/>
          <c:showVal val="0"/>
          <c:showCatName val="0"/>
          <c:showSerName val="0"/>
          <c:showPercent val="0"/>
          <c:showBubbleSize val="0"/>
        </c:dLbls>
        <c:gapWidth val="60"/>
        <c:axId val="38974592"/>
        <c:axId val="38972416"/>
      </c:barChart>
      <c:lineChart>
        <c:grouping val="standard"/>
        <c:varyColors val="0"/>
        <c:ser>
          <c:idx val="0"/>
          <c:order val="0"/>
          <c:tx>
            <c:strRef>
              <c:f>'[Chart in Microsoft PowerPoint]Rounded'!$D$2</c:f>
              <c:strCache>
                <c:ptCount val="1"/>
                <c:pt idx="0">
                  <c:v> Number of people on ART </c:v>
                </c:pt>
              </c:strCache>
            </c:strRef>
          </c:tx>
          <c:spPr>
            <a:ln w="38100">
              <a:solidFill>
                <a:srgbClr val="00B0F0"/>
              </a:solidFill>
            </a:ln>
          </c:spPr>
          <c:marker>
            <c:symbol val="none"/>
          </c:marker>
          <c:dLbls>
            <c:dLbl>
              <c:idx val="17"/>
              <c:layout>
                <c:manualLayout>
                  <c:x val="-5.5339941059999079E-2"/>
                  <c:y val="-4.95370370370370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C69-454B-9927-AA414D83D09D}"/>
                </c:ext>
              </c:extLst>
            </c:dLbl>
            <c:spPr>
              <a:noFill/>
              <a:ln>
                <a:noFill/>
              </a:ln>
              <a:effectLst/>
            </c:spPr>
            <c:txPr>
              <a:bodyPr/>
              <a:lstStyle/>
              <a:p>
                <a:pPr>
                  <a:defRPr b="1">
                    <a:solidFill>
                      <a:srgbClr val="00AEEF"/>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strRef>
              <c:f>'[Chart in Microsoft PowerPoint]Rounded'!$C$8:$C$25</c:f>
              <c:strCache>
                <c:ptCount val="18"/>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strCache>
            </c:strRef>
          </c:cat>
          <c:val>
            <c:numRef>
              <c:f>'[Chart in Microsoft PowerPoint]Rounded'!$D$8:$D$25</c:f>
              <c:numCache>
                <c:formatCode>_-* #,##0_-;\-* #,##0_-;_-* "-"??_-;_-@_-</c:formatCode>
                <c:ptCount val="18"/>
                <c:pt idx="0">
                  <c:v>237</c:v>
                </c:pt>
                <c:pt idx="1">
                  <c:v>375</c:v>
                </c:pt>
                <c:pt idx="2">
                  <c:v>569</c:v>
                </c:pt>
                <c:pt idx="3">
                  <c:v>819</c:v>
                </c:pt>
                <c:pt idx="4">
                  <c:v>1209</c:v>
                </c:pt>
                <c:pt idx="5">
                  <c:v>1684</c:v>
                </c:pt>
                <c:pt idx="6">
                  <c:v>2348</c:v>
                </c:pt>
                <c:pt idx="7">
                  <c:v>3221</c:v>
                </c:pt>
                <c:pt idx="8">
                  <c:v>4266</c:v>
                </c:pt>
                <c:pt idx="9">
                  <c:v>5517</c:v>
                </c:pt>
                <c:pt idx="10">
                  <c:v>7015</c:v>
                </c:pt>
                <c:pt idx="11">
                  <c:v>8982</c:v>
                </c:pt>
                <c:pt idx="12">
                  <c:v>11279</c:v>
                </c:pt>
                <c:pt idx="13">
                  <c:v>13412</c:v>
                </c:pt>
                <c:pt idx="14">
                  <c:v>15051</c:v>
                </c:pt>
                <c:pt idx="15">
                  <c:v>15419</c:v>
                </c:pt>
                <c:pt idx="16">
                  <c:v>15815</c:v>
                </c:pt>
                <c:pt idx="17">
                  <c:v>16672</c:v>
                </c:pt>
              </c:numCache>
            </c:numRef>
          </c:val>
          <c:smooth val="0"/>
          <c:extLst>
            <c:ext xmlns:c16="http://schemas.microsoft.com/office/drawing/2014/chart" uri="{C3380CC4-5D6E-409C-BE32-E72D297353CC}">
              <c16:uniqueId val="{00000003-7C69-454B-9927-AA414D83D09D}"/>
            </c:ext>
          </c:extLst>
        </c:ser>
        <c:dLbls>
          <c:showLegendKey val="0"/>
          <c:showVal val="0"/>
          <c:showCatName val="0"/>
          <c:showSerName val="0"/>
          <c:showPercent val="0"/>
          <c:showBubbleSize val="0"/>
        </c:dLbls>
        <c:marker val="1"/>
        <c:smooth val="0"/>
        <c:axId val="38964608"/>
        <c:axId val="38970496"/>
      </c:lineChart>
      <c:lineChart>
        <c:grouping val="standard"/>
        <c:varyColors val="0"/>
        <c:ser>
          <c:idx val="2"/>
          <c:order val="2"/>
          <c:tx>
            <c:strRef>
              <c:f>'[Chart in Microsoft PowerPoint]Rounded'!$F$2</c:f>
              <c:strCache>
                <c:ptCount val="1"/>
                <c:pt idx="0">
                  <c:v>% Lower</c:v>
                </c:pt>
              </c:strCache>
            </c:strRef>
          </c:tx>
          <c:spPr>
            <a:ln w="28575">
              <a:noFill/>
            </a:ln>
          </c:spPr>
          <c:marker>
            <c:symbol val="dash"/>
            <c:size val="8"/>
            <c:spPr>
              <a:solidFill>
                <a:sysClr val="windowText" lastClr="000000"/>
              </a:solidFill>
              <a:ln>
                <a:noFill/>
              </a:ln>
            </c:spPr>
          </c:marker>
          <c:cat>
            <c:strRef>
              <c:f>'[Chart in Microsoft PowerPoint]Rounded'!$C$8:$C$25</c:f>
              <c:strCache>
                <c:ptCount val="18"/>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strCache>
            </c:strRef>
          </c:cat>
          <c:val>
            <c:numRef>
              <c:f>'[Chart in Microsoft PowerPoint]Rounded'!$F$8:$F$25</c:f>
              <c:numCache>
                <c:formatCode>General</c:formatCode>
                <c:ptCount val="18"/>
                <c:pt idx="0">
                  <c:v>0</c:v>
                </c:pt>
                <c:pt idx="1">
                  <c:v>1</c:v>
                </c:pt>
                <c:pt idx="2">
                  <c:v>1</c:v>
                </c:pt>
                <c:pt idx="3">
                  <c:v>1</c:v>
                </c:pt>
                <c:pt idx="4">
                  <c:v>2</c:v>
                </c:pt>
                <c:pt idx="5">
                  <c:v>2</c:v>
                </c:pt>
                <c:pt idx="6">
                  <c:v>3</c:v>
                </c:pt>
                <c:pt idx="7">
                  <c:v>5</c:v>
                </c:pt>
                <c:pt idx="8">
                  <c:v>6</c:v>
                </c:pt>
                <c:pt idx="9">
                  <c:v>8</c:v>
                </c:pt>
                <c:pt idx="10">
                  <c:v>11</c:v>
                </c:pt>
                <c:pt idx="11">
                  <c:v>14</c:v>
                </c:pt>
                <c:pt idx="12">
                  <c:v>18</c:v>
                </c:pt>
                <c:pt idx="13">
                  <c:v>22</c:v>
                </c:pt>
                <c:pt idx="14">
                  <c:v>25</c:v>
                </c:pt>
                <c:pt idx="15">
                  <c:v>26</c:v>
                </c:pt>
                <c:pt idx="16">
                  <c:v>27</c:v>
                </c:pt>
                <c:pt idx="17">
                  <c:v>28</c:v>
                </c:pt>
              </c:numCache>
            </c:numRef>
          </c:val>
          <c:smooth val="0"/>
          <c:extLst>
            <c:ext xmlns:c16="http://schemas.microsoft.com/office/drawing/2014/chart" uri="{C3380CC4-5D6E-409C-BE32-E72D297353CC}">
              <c16:uniqueId val="{00000004-7C69-454B-9927-AA414D83D09D}"/>
            </c:ext>
          </c:extLst>
        </c:ser>
        <c:ser>
          <c:idx val="3"/>
          <c:order val="3"/>
          <c:tx>
            <c:strRef>
              <c:f>'[Chart in Microsoft PowerPoint]Rounded'!$G$2</c:f>
              <c:strCache>
                <c:ptCount val="1"/>
                <c:pt idx="0">
                  <c:v>%Upper</c:v>
                </c:pt>
              </c:strCache>
            </c:strRef>
          </c:tx>
          <c:spPr>
            <a:ln w="28575">
              <a:noFill/>
            </a:ln>
          </c:spPr>
          <c:marker>
            <c:symbol val="dash"/>
            <c:size val="8"/>
            <c:spPr>
              <a:solidFill>
                <a:sysClr val="windowText" lastClr="000000"/>
              </a:solidFill>
              <a:ln>
                <a:noFill/>
              </a:ln>
            </c:spPr>
          </c:marker>
          <c:cat>
            <c:strRef>
              <c:f>'[Chart in Microsoft PowerPoint]Rounded'!$C$8:$C$25</c:f>
              <c:strCache>
                <c:ptCount val="18"/>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strCache>
            </c:strRef>
          </c:cat>
          <c:val>
            <c:numRef>
              <c:f>'[Chart in Microsoft PowerPoint]Rounded'!$G$8:$G$25</c:f>
              <c:numCache>
                <c:formatCode>General</c:formatCode>
                <c:ptCount val="18"/>
                <c:pt idx="0">
                  <c:v>1</c:v>
                </c:pt>
                <c:pt idx="1">
                  <c:v>1</c:v>
                </c:pt>
                <c:pt idx="2">
                  <c:v>1</c:v>
                </c:pt>
                <c:pt idx="3">
                  <c:v>2</c:v>
                </c:pt>
                <c:pt idx="4">
                  <c:v>3</c:v>
                </c:pt>
                <c:pt idx="5">
                  <c:v>4</c:v>
                </c:pt>
                <c:pt idx="6">
                  <c:v>6</c:v>
                </c:pt>
                <c:pt idx="7">
                  <c:v>8</c:v>
                </c:pt>
                <c:pt idx="8">
                  <c:v>11</c:v>
                </c:pt>
                <c:pt idx="9">
                  <c:v>15</c:v>
                </c:pt>
                <c:pt idx="10">
                  <c:v>20</c:v>
                </c:pt>
                <c:pt idx="11">
                  <c:v>26</c:v>
                </c:pt>
                <c:pt idx="12">
                  <c:v>33</c:v>
                </c:pt>
                <c:pt idx="13">
                  <c:v>41</c:v>
                </c:pt>
                <c:pt idx="14">
                  <c:v>46</c:v>
                </c:pt>
                <c:pt idx="15">
                  <c:v>48</c:v>
                </c:pt>
                <c:pt idx="16">
                  <c:v>49</c:v>
                </c:pt>
                <c:pt idx="17">
                  <c:v>51</c:v>
                </c:pt>
              </c:numCache>
            </c:numRef>
          </c:val>
          <c:smooth val="0"/>
          <c:extLst>
            <c:ext xmlns:c16="http://schemas.microsoft.com/office/drawing/2014/chart" uri="{C3380CC4-5D6E-409C-BE32-E72D297353CC}">
              <c16:uniqueId val="{00000005-7C69-454B-9927-AA414D83D09D}"/>
            </c:ext>
          </c:extLst>
        </c:ser>
        <c:dLbls>
          <c:showLegendKey val="0"/>
          <c:showVal val="0"/>
          <c:showCatName val="0"/>
          <c:showSerName val="0"/>
          <c:showPercent val="0"/>
          <c:showBubbleSize val="0"/>
        </c:dLbls>
        <c:hiLowLines/>
        <c:marker val="1"/>
        <c:smooth val="0"/>
        <c:axId val="38974592"/>
        <c:axId val="38972416"/>
      </c:lineChart>
      <c:catAx>
        <c:axId val="38964608"/>
        <c:scaling>
          <c:orientation val="minMax"/>
        </c:scaling>
        <c:delete val="0"/>
        <c:axPos val="b"/>
        <c:numFmt formatCode="General" sourceLinked="1"/>
        <c:majorTickMark val="out"/>
        <c:minorTickMark val="none"/>
        <c:tickLblPos val="nextTo"/>
        <c:txPr>
          <a:bodyPr rot="-2700000"/>
          <a:lstStyle/>
          <a:p>
            <a:pPr>
              <a:defRPr/>
            </a:pPr>
            <a:endParaRPr lang="en-US"/>
          </a:p>
        </c:txPr>
        <c:crossAx val="38970496"/>
        <c:crosses val="autoZero"/>
        <c:auto val="1"/>
        <c:lblAlgn val="ctr"/>
        <c:lblOffset val="100"/>
        <c:noMultiLvlLbl val="0"/>
      </c:catAx>
      <c:valAx>
        <c:axId val="38970496"/>
        <c:scaling>
          <c:orientation val="minMax"/>
          <c:max val="20000"/>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Number</a:t>
                </a:r>
              </a:p>
            </c:rich>
          </c:tx>
          <c:overlay val="0"/>
        </c:title>
        <c:numFmt formatCode="#,##0" sourceLinked="0"/>
        <c:majorTickMark val="out"/>
        <c:minorTickMark val="none"/>
        <c:tickLblPos val="nextTo"/>
        <c:crossAx val="38964608"/>
        <c:crosses val="autoZero"/>
        <c:crossBetween val="between"/>
        <c:majorUnit val="5000"/>
      </c:valAx>
      <c:valAx>
        <c:axId val="38972416"/>
        <c:scaling>
          <c:orientation val="minMax"/>
          <c:max val="100"/>
          <c:min val="0"/>
        </c:scaling>
        <c:delete val="0"/>
        <c:axPos val="r"/>
        <c:title>
          <c:tx>
            <c:rich>
              <a:bodyPr rot="-5400000" vert="horz"/>
              <a:lstStyle/>
              <a:p>
                <a:pPr>
                  <a:defRPr/>
                </a:pPr>
                <a:r>
                  <a:rPr lang="en-US"/>
                  <a:t>ART coverage (%)</a:t>
                </a:r>
              </a:p>
            </c:rich>
          </c:tx>
          <c:overlay val="0"/>
        </c:title>
        <c:numFmt formatCode="General" sourceLinked="1"/>
        <c:majorTickMark val="out"/>
        <c:minorTickMark val="none"/>
        <c:tickLblPos val="nextTo"/>
        <c:crossAx val="38974592"/>
        <c:crosses val="max"/>
        <c:crossBetween val="between"/>
        <c:majorUnit val="20"/>
      </c:valAx>
      <c:catAx>
        <c:axId val="38974592"/>
        <c:scaling>
          <c:orientation val="minMax"/>
        </c:scaling>
        <c:delete val="1"/>
        <c:axPos val="b"/>
        <c:numFmt formatCode="General" sourceLinked="1"/>
        <c:majorTickMark val="out"/>
        <c:minorTickMark val="none"/>
        <c:tickLblPos val="nextTo"/>
        <c:crossAx val="38972416"/>
        <c:crosses val="autoZero"/>
        <c:auto val="1"/>
        <c:lblAlgn val="ctr"/>
        <c:lblOffset val="100"/>
        <c:noMultiLvlLbl val="0"/>
      </c:catAx>
    </c:plotArea>
    <c:legend>
      <c:legendPos val="b"/>
      <c:legendEntry>
        <c:idx val="2"/>
        <c:delete val="1"/>
      </c:legendEntry>
      <c:legendEntry>
        <c:idx val="3"/>
        <c:delete val="1"/>
      </c:legendEntry>
      <c:layout>
        <c:manualLayout>
          <c:xMode val="edge"/>
          <c:yMode val="edge"/>
          <c:x val="0.20292113621666857"/>
          <c:y val="0.86267022328730647"/>
          <c:w val="0.60120487656434252"/>
          <c:h val="6.8857762971936201E-2"/>
        </c:manualLayout>
      </c:layout>
      <c:overlay val="0"/>
    </c:legend>
    <c:plotVisOnly val="1"/>
    <c:dispBlanksAs val="gap"/>
    <c:showDLblsOverMax val="0"/>
  </c:chart>
  <c:txPr>
    <a:bodyPr/>
    <a:lstStyle/>
    <a:p>
      <a:pPr>
        <a:defRPr sz="1400" b="0" i="0">
          <a:latin typeface="Arial" panose="020B0604020202020204" pitchFamily="34" charset="0"/>
          <a:cs typeface="Arial" panose="020B0604020202020204" pitchFamily="34" charset="0"/>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45665934457114"/>
          <c:y val="0.12588624033406531"/>
          <c:w val="0.82353714157085278"/>
          <c:h val="0.65878184880069168"/>
        </c:manualLayout>
      </c:layout>
      <c:barChart>
        <c:barDir val="col"/>
        <c:grouping val="stacked"/>
        <c:varyColors val="0"/>
        <c:ser>
          <c:idx val="0"/>
          <c:order val="0"/>
          <c:invertIfNegative val="0"/>
          <c:cat>
            <c:strRef>
              <c:f>'IRAN (2)'!$R$56:$V$56</c:f>
              <c:strCache>
                <c:ptCount val="5"/>
                <c:pt idx="0">
                  <c:v>Estimated PLHIV</c:v>
                </c:pt>
                <c:pt idx="1">
                  <c:v>PLHIV who know 
their HIV status</c:v>
                </c:pt>
                <c:pt idx="2">
                  <c:v>People on ART</c:v>
                </c:pt>
                <c:pt idx="3">
                  <c:v>Tested for 
viral load</c:v>
                </c:pt>
                <c:pt idx="4">
                  <c:v>PLHIV who have 
viral suppression *</c:v>
                </c:pt>
              </c:strCache>
            </c:strRef>
          </c:cat>
          <c:val>
            <c:numRef>
              <c:f>'IRAN (2)'!$R$57:$V$57</c:f>
              <c:numCache>
                <c:formatCode>General</c:formatCode>
                <c:ptCount val="5"/>
              </c:numCache>
            </c:numRef>
          </c:val>
          <c:extLst>
            <c:ext xmlns:c16="http://schemas.microsoft.com/office/drawing/2014/chart" uri="{C3380CC4-5D6E-409C-BE32-E72D297353CC}">
              <c16:uniqueId val="{00000000-6AFF-446E-AAA3-5E8B15A535F2}"/>
            </c:ext>
          </c:extLst>
        </c:ser>
        <c:ser>
          <c:idx val="1"/>
          <c:order val="1"/>
          <c:invertIfNegative val="0"/>
          <c:cat>
            <c:strRef>
              <c:f>'IRAN (2)'!$R$56:$V$56</c:f>
              <c:strCache>
                <c:ptCount val="5"/>
                <c:pt idx="0">
                  <c:v>Estimated PLHIV</c:v>
                </c:pt>
                <c:pt idx="1">
                  <c:v>PLHIV who know 
their HIV status</c:v>
                </c:pt>
                <c:pt idx="2">
                  <c:v>People on ART</c:v>
                </c:pt>
                <c:pt idx="3">
                  <c:v>Tested for 
viral load</c:v>
                </c:pt>
                <c:pt idx="4">
                  <c:v>PLHIV who have 
viral suppression *</c:v>
                </c:pt>
              </c:strCache>
            </c:strRef>
          </c:cat>
          <c:val>
            <c:numRef>
              <c:f>'IRAN (2)'!$R$58:$V$58</c:f>
              <c:numCache>
                <c:formatCode>General</c:formatCode>
                <c:ptCount val="5"/>
              </c:numCache>
            </c:numRef>
          </c:val>
          <c:extLst>
            <c:ext xmlns:c16="http://schemas.microsoft.com/office/drawing/2014/chart" uri="{C3380CC4-5D6E-409C-BE32-E72D297353CC}">
              <c16:uniqueId val="{00000001-6AFF-446E-AAA3-5E8B15A535F2}"/>
            </c:ext>
          </c:extLst>
        </c:ser>
        <c:ser>
          <c:idx val="2"/>
          <c:order val="2"/>
          <c:invertIfNegative val="0"/>
          <c:dPt>
            <c:idx val="0"/>
            <c:invertIfNegative val="0"/>
            <c:bubble3D val="0"/>
            <c:spPr>
              <a:solidFill>
                <a:srgbClr val="00CCFF"/>
              </a:solidFill>
              <a:ln>
                <a:noFill/>
              </a:ln>
            </c:spPr>
            <c:extLst>
              <c:ext xmlns:c16="http://schemas.microsoft.com/office/drawing/2014/chart" uri="{C3380CC4-5D6E-409C-BE32-E72D297353CC}">
                <c16:uniqueId val="{00000003-6AFF-446E-AAA3-5E8B15A535F2}"/>
              </c:ext>
            </c:extLst>
          </c:dPt>
          <c:dPt>
            <c:idx val="1"/>
            <c:invertIfNegative val="0"/>
            <c:bubble3D val="0"/>
            <c:spPr>
              <a:solidFill>
                <a:srgbClr val="FF7C80"/>
              </a:solidFill>
              <a:ln>
                <a:noFill/>
              </a:ln>
            </c:spPr>
            <c:extLst>
              <c:ext xmlns:c16="http://schemas.microsoft.com/office/drawing/2014/chart" uri="{C3380CC4-5D6E-409C-BE32-E72D297353CC}">
                <c16:uniqueId val="{00000005-6AFF-446E-AAA3-5E8B15A535F2}"/>
              </c:ext>
            </c:extLst>
          </c:dPt>
          <c:dPt>
            <c:idx val="2"/>
            <c:invertIfNegative val="0"/>
            <c:bubble3D val="0"/>
            <c:spPr>
              <a:solidFill>
                <a:srgbClr val="33CCCC"/>
              </a:solidFill>
              <a:ln>
                <a:noFill/>
              </a:ln>
            </c:spPr>
            <c:extLst>
              <c:ext xmlns:c16="http://schemas.microsoft.com/office/drawing/2014/chart" uri="{C3380CC4-5D6E-409C-BE32-E72D297353CC}">
                <c16:uniqueId val="{00000007-6AFF-446E-AAA3-5E8B15A535F2}"/>
              </c:ext>
            </c:extLst>
          </c:dPt>
          <c:dPt>
            <c:idx val="3"/>
            <c:invertIfNegative val="0"/>
            <c:bubble3D val="0"/>
            <c:spPr>
              <a:solidFill>
                <a:srgbClr val="009999"/>
              </a:solidFill>
              <a:ln>
                <a:noFill/>
              </a:ln>
            </c:spPr>
            <c:extLst>
              <c:ext xmlns:c16="http://schemas.microsoft.com/office/drawing/2014/chart" uri="{C3380CC4-5D6E-409C-BE32-E72D297353CC}">
                <c16:uniqueId val="{00000009-6AFF-446E-AAA3-5E8B15A535F2}"/>
              </c:ext>
            </c:extLst>
          </c:dPt>
          <c:dPt>
            <c:idx val="4"/>
            <c:invertIfNegative val="0"/>
            <c:bubble3D val="0"/>
            <c:spPr>
              <a:solidFill>
                <a:srgbClr val="009999">
                  <a:alpha val="50000"/>
                </a:srgbClr>
              </a:solidFill>
              <a:ln>
                <a:noFill/>
              </a:ln>
            </c:spPr>
            <c:extLst>
              <c:ext xmlns:c16="http://schemas.microsoft.com/office/drawing/2014/chart" uri="{C3380CC4-5D6E-409C-BE32-E72D297353CC}">
                <c16:uniqueId val="{0000000B-6AFF-446E-AAA3-5E8B15A535F2}"/>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'IRAN (2)'!$R$56:$V$56</c:f>
              <c:strCache>
                <c:ptCount val="5"/>
                <c:pt idx="0">
                  <c:v>Estimated PLHIV</c:v>
                </c:pt>
                <c:pt idx="1">
                  <c:v>PLHIV who know 
their HIV status</c:v>
                </c:pt>
                <c:pt idx="2">
                  <c:v>People on ART</c:v>
                </c:pt>
                <c:pt idx="3">
                  <c:v>Tested for 
viral load</c:v>
                </c:pt>
                <c:pt idx="4">
                  <c:v>PLHIV who have 
viral suppression *</c:v>
                </c:pt>
              </c:strCache>
            </c:strRef>
          </c:cat>
          <c:val>
            <c:numRef>
              <c:f>'IRAN (2)'!$R$59:$V$59</c:f>
              <c:numCache>
                <c:formatCode>#,##0</c:formatCode>
                <c:ptCount val="5"/>
                <c:pt idx="0">
                  <c:v>46000</c:v>
                </c:pt>
                <c:pt idx="1">
                  <c:v>23305</c:v>
                </c:pt>
                <c:pt idx="2">
                  <c:v>16672</c:v>
                </c:pt>
                <c:pt idx="3">
                  <c:v>12557</c:v>
                </c:pt>
                <c:pt idx="4" formatCode="_(* #,##0_);_(* \(#,##0\);_(* &quot;-&quot;??_);_(@_)">
                  <c:v>11359</c:v>
                </c:pt>
              </c:numCache>
            </c:numRef>
          </c:val>
          <c:extLst>
            <c:ext xmlns:c16="http://schemas.microsoft.com/office/drawing/2014/chart" uri="{C3380CC4-5D6E-409C-BE32-E72D297353CC}">
              <c16:uniqueId val="{0000000C-6AFF-446E-AAA3-5E8B15A535F2}"/>
            </c:ext>
          </c:extLst>
        </c:ser>
        <c:dLbls>
          <c:showLegendKey val="0"/>
          <c:showVal val="0"/>
          <c:showCatName val="0"/>
          <c:showSerName val="0"/>
          <c:showPercent val="0"/>
          <c:showBubbleSize val="0"/>
        </c:dLbls>
        <c:gapWidth val="100"/>
        <c:overlap val="100"/>
        <c:axId val="203496832"/>
        <c:axId val="203498624"/>
      </c:barChart>
      <c:catAx>
        <c:axId val="203496832"/>
        <c:scaling>
          <c:orientation val="minMax"/>
        </c:scaling>
        <c:delete val="0"/>
        <c:axPos val="b"/>
        <c:majorGridlines>
          <c:spPr>
            <a:ln w="6350">
              <a:solidFill>
                <a:srgbClr val="D1E8FF"/>
              </a:solidFill>
              <a:prstDash val="sysDash"/>
            </a:ln>
          </c:spPr>
        </c:majorGridlines>
        <c:numFmt formatCode="General" sourceLinked="1"/>
        <c:majorTickMark val="out"/>
        <c:minorTickMark val="none"/>
        <c:tickLblPos val="nextTo"/>
        <c:crossAx val="203498624"/>
        <c:crosses val="autoZero"/>
        <c:auto val="1"/>
        <c:lblAlgn val="ctr"/>
        <c:lblOffset val="100"/>
        <c:noMultiLvlLbl val="0"/>
      </c:catAx>
      <c:valAx>
        <c:axId val="203498624"/>
        <c:scaling>
          <c:orientation val="minMax"/>
          <c:max val="46000"/>
          <c:min val="0"/>
        </c:scaling>
        <c:delete val="0"/>
        <c:axPos val="l"/>
        <c:minorGridlines>
          <c:spPr>
            <a:ln w="6350">
              <a:solidFill>
                <a:srgbClr val="D1E8FF"/>
              </a:solidFill>
              <a:prstDash val="sysDash"/>
            </a:ln>
          </c:spPr>
        </c:minorGridlines>
        <c:title>
          <c:tx>
            <c:rich>
              <a:bodyPr rot="-5400000" vert="horz"/>
              <a:lstStyle/>
              <a:p>
                <a:pPr>
                  <a:defRPr/>
                </a:pPr>
                <a:r>
                  <a:rPr lang="en-GB"/>
                  <a:t>Number of people</a:t>
                </a:r>
              </a:p>
            </c:rich>
          </c:tx>
          <c:layout>
            <c:manualLayout>
              <c:xMode val="edge"/>
              <c:yMode val="edge"/>
              <c:x val="6.5270457967322018E-2"/>
              <c:y val="0.2329252769317989"/>
            </c:manualLayout>
          </c:layout>
          <c:overlay val="0"/>
        </c:title>
        <c:numFmt formatCode="#,##0" sourceLinked="0"/>
        <c:majorTickMark val="out"/>
        <c:minorTickMark val="none"/>
        <c:tickLblPos val="nextTo"/>
        <c:spPr>
          <a:ln>
            <a:noFill/>
          </a:ln>
        </c:spPr>
        <c:txPr>
          <a:bodyPr rot="0" vert="horz"/>
          <a:lstStyle/>
          <a:p>
            <a:pPr>
              <a:defRPr/>
            </a:pPr>
            <a:endParaRPr lang="en-US"/>
          </a:p>
        </c:txPr>
        <c:crossAx val="203496832"/>
        <c:crosses val="autoZero"/>
        <c:crossBetween val="between"/>
        <c:majorUnit val="46000"/>
      </c:valAx>
    </c:plotArea>
    <c:plotVisOnly val="1"/>
    <c:dispBlanksAs val="gap"/>
    <c:showDLblsOverMax val="0"/>
  </c:chart>
  <c:spPr>
    <a:ln>
      <a:noFill/>
    </a:ln>
  </c:spPr>
  <c:txPr>
    <a:bodyPr/>
    <a:lstStyle/>
    <a:p>
      <a:pPr>
        <a:defRPr sz="1100" b="0" i="0" u="none" strike="noStrike" baseline="0">
          <a:solidFill>
            <a:srgbClr val="000000"/>
          </a:solidFill>
          <a:latin typeface="Arial" pitchFamily="34" charset="0"/>
          <a:ea typeface="Calibri"/>
          <a:cs typeface="Arial" pitchFamily="34" charset="0"/>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85019340785899"/>
          <c:y val="0.12298953662182362"/>
          <c:w val="0.86783237151000003"/>
          <c:h val="0.59983337422061156"/>
        </c:manualLayout>
      </c:layout>
      <c:barChart>
        <c:barDir val="col"/>
        <c:grouping val="stacked"/>
        <c:varyColors val="0"/>
        <c:ser>
          <c:idx val="0"/>
          <c:order val="0"/>
          <c:tx>
            <c:strRef>
              <c:f>'[Chart in Microsoft PowerPoint]Iran'!$C$2</c:f>
              <c:strCache>
                <c:ptCount val="1"/>
                <c:pt idx="0">
                  <c:v>Progress (%)</c:v>
                </c:pt>
              </c:strCache>
            </c:strRef>
          </c:tx>
          <c:spPr>
            <a:solidFill>
              <a:srgbClr val="009999"/>
            </a:solidFill>
            <a:ln>
              <a:noFill/>
            </a:ln>
            <a:effectLst/>
          </c:spPr>
          <c:invertIfNegative val="0"/>
          <c:dLbls>
            <c:spPr>
              <a:noFill/>
              <a:ln>
                <a:noFill/>
              </a:ln>
              <a:effectLst/>
            </c:spPr>
            <c:txPr>
              <a:bodyPr wrap="square" lIns="38100" tIns="19050" rIns="38100" bIns="19050" anchor="ctr">
                <a:spAutoFit/>
              </a:bodyPr>
              <a:lstStyle/>
              <a:p>
                <a:pPr>
                  <a:defRPr sz="2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PowerPoint]Iran'!$B$3:$B$5</c:f>
              <c:strCache>
                <c:ptCount val="3"/>
                <c:pt idx="0">
                  <c:v>PLHIV who know their status</c:v>
                </c:pt>
                <c:pt idx="1">
                  <c:v>PLHIV on 
treatment</c:v>
                </c:pt>
                <c:pt idx="2">
                  <c:v>PLHIV who have suppressed viral load</c:v>
                </c:pt>
              </c:strCache>
            </c:strRef>
          </c:cat>
          <c:val>
            <c:numRef>
              <c:f>'[Chart in Microsoft PowerPoint]Iran'!$C$3:$C$5</c:f>
              <c:numCache>
                <c:formatCode>General</c:formatCode>
                <c:ptCount val="3"/>
                <c:pt idx="0">
                  <c:v>51</c:v>
                </c:pt>
                <c:pt idx="1">
                  <c:v>37</c:v>
                </c:pt>
                <c:pt idx="2">
                  <c:v>33</c:v>
                </c:pt>
              </c:numCache>
            </c:numRef>
          </c:val>
          <c:extLst>
            <c:ext xmlns:c16="http://schemas.microsoft.com/office/drawing/2014/chart" uri="{C3380CC4-5D6E-409C-BE32-E72D297353CC}">
              <c16:uniqueId val="{00000000-7660-45D2-B269-C738873CAFBC}"/>
            </c:ext>
          </c:extLst>
        </c:ser>
        <c:ser>
          <c:idx val="1"/>
          <c:order val="1"/>
          <c:tx>
            <c:strRef>
              <c:f>'[Chart in Microsoft PowerPoint]Iran'!$D$2</c:f>
              <c:strCache>
                <c:ptCount val="1"/>
                <c:pt idx="0">
                  <c:v>Gap</c:v>
                </c:pt>
              </c:strCache>
            </c:strRef>
          </c:tx>
          <c:spPr>
            <a:pattFill prst="dkDnDiag">
              <a:fgClr>
                <a:srgbClr val="BFBFBF"/>
              </a:fgClr>
              <a:bgClr>
                <a:schemeClr val="bg1"/>
              </a:bgClr>
            </a:pattFill>
            <a:ln>
              <a:noFill/>
            </a:ln>
            <a:effectLst/>
          </c:spPr>
          <c:invertIfNegative val="0"/>
          <c:cat>
            <c:strRef>
              <c:f>'[Chart in Microsoft PowerPoint]Iran'!$B$3:$B$5</c:f>
              <c:strCache>
                <c:ptCount val="3"/>
                <c:pt idx="0">
                  <c:v>PLHIV who know their status</c:v>
                </c:pt>
                <c:pt idx="1">
                  <c:v>PLHIV on 
treatment</c:v>
                </c:pt>
                <c:pt idx="2">
                  <c:v>PLHIV who have suppressed viral load</c:v>
                </c:pt>
              </c:strCache>
            </c:strRef>
          </c:cat>
          <c:val>
            <c:numRef>
              <c:f>'[Chart in Microsoft PowerPoint]Iran'!$D$3:$D$5</c:f>
              <c:numCache>
                <c:formatCode>General</c:formatCode>
                <c:ptCount val="3"/>
                <c:pt idx="0">
                  <c:v>44</c:v>
                </c:pt>
                <c:pt idx="1">
                  <c:v>53</c:v>
                </c:pt>
                <c:pt idx="2">
                  <c:v>53</c:v>
                </c:pt>
              </c:numCache>
            </c:numRef>
          </c:val>
          <c:extLst>
            <c:ext xmlns:c16="http://schemas.microsoft.com/office/drawing/2014/chart" uri="{C3380CC4-5D6E-409C-BE32-E72D297353CC}">
              <c16:uniqueId val="{00000001-7660-45D2-B269-C738873CAFBC}"/>
            </c:ext>
          </c:extLst>
        </c:ser>
        <c:dLbls>
          <c:showLegendKey val="0"/>
          <c:showVal val="0"/>
          <c:showCatName val="0"/>
          <c:showSerName val="0"/>
          <c:showPercent val="0"/>
          <c:showBubbleSize val="0"/>
        </c:dLbls>
        <c:gapWidth val="190"/>
        <c:overlap val="100"/>
        <c:axId val="140366208"/>
        <c:axId val="140367744"/>
      </c:barChart>
      <c:scatterChart>
        <c:scatterStyle val="lineMarker"/>
        <c:varyColors val="0"/>
        <c:ser>
          <c:idx val="2"/>
          <c:order val="2"/>
          <c:tx>
            <c:strRef>
              <c:f>'[Chart in Microsoft PowerPoint]Iran'!$E$2</c:f>
              <c:strCache>
                <c:ptCount val="1"/>
                <c:pt idx="0">
                  <c:v>Target</c:v>
                </c:pt>
              </c:strCache>
            </c:strRef>
          </c:tx>
          <c:spPr>
            <a:ln w="25400" cap="rnd">
              <a:noFill/>
              <a:round/>
            </a:ln>
            <a:effectLst/>
          </c:spPr>
          <c:marker>
            <c:symbol val="dash"/>
            <c:size val="22"/>
            <c:spPr>
              <a:solidFill>
                <a:srgbClr val="FF5050"/>
              </a:solidFill>
              <a:ln w="12700" cap="rnd" cmpd="dbl">
                <a:solidFill>
                  <a:srgbClr val="FF5050"/>
                </a:solidFill>
                <a:headEnd type="oval" w="lg" len="lg"/>
                <a:tailEnd type="oval" w="lg" len="lg"/>
              </a:ln>
              <a:effectLst/>
            </c:spPr>
          </c:marker>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FF5050"/>
                    </a:solidFill>
                    <a:latin typeface="Arial" panose="020B0604020202020204" pitchFamily="34" charset="0"/>
                    <a:ea typeface="+mn-ea"/>
                    <a:cs typeface="Arial" panose="020B0604020202020204" pitchFamily="34" charset="0"/>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'[Chart in Microsoft PowerPoint]Iran'!$B$3:$B$5</c:f>
              <c:strCache>
                <c:ptCount val="3"/>
                <c:pt idx="0">
                  <c:v>PLHIV who know their status</c:v>
                </c:pt>
                <c:pt idx="1">
                  <c:v>PLHIV on 
treatment</c:v>
                </c:pt>
                <c:pt idx="2">
                  <c:v>PLHIV who have suppressed viral load</c:v>
                </c:pt>
              </c:strCache>
            </c:strRef>
          </c:xVal>
          <c:yVal>
            <c:numRef>
              <c:f>'[Chart in Microsoft PowerPoint]Iran'!$E$3:$E$5</c:f>
              <c:numCache>
                <c:formatCode>General</c:formatCode>
                <c:ptCount val="3"/>
                <c:pt idx="0">
                  <c:v>95</c:v>
                </c:pt>
                <c:pt idx="1">
                  <c:v>90</c:v>
                </c:pt>
                <c:pt idx="2">
                  <c:v>86</c:v>
                </c:pt>
              </c:numCache>
            </c:numRef>
          </c:yVal>
          <c:smooth val="0"/>
          <c:extLst>
            <c:ext xmlns:c16="http://schemas.microsoft.com/office/drawing/2014/chart" uri="{C3380CC4-5D6E-409C-BE32-E72D297353CC}">
              <c16:uniqueId val="{00000002-7660-45D2-B269-C738873CAFBC}"/>
            </c:ext>
          </c:extLst>
        </c:ser>
        <c:dLbls>
          <c:showLegendKey val="0"/>
          <c:showVal val="0"/>
          <c:showCatName val="0"/>
          <c:showSerName val="0"/>
          <c:showPercent val="0"/>
          <c:showBubbleSize val="0"/>
        </c:dLbls>
        <c:axId val="140366208"/>
        <c:axId val="140367744"/>
      </c:scatterChart>
      <c:catAx>
        <c:axId val="140366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0367744"/>
        <c:crosses val="autoZero"/>
        <c:auto val="1"/>
        <c:lblAlgn val="ctr"/>
        <c:lblOffset val="100"/>
        <c:noMultiLvlLbl val="0"/>
      </c:catAx>
      <c:valAx>
        <c:axId val="140367744"/>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b" anchorCtr="0"/>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a:t>
                </a:r>
              </a:p>
            </c:rich>
          </c:tx>
          <c:layout>
            <c:manualLayout>
              <c:xMode val="edge"/>
              <c:yMode val="edge"/>
              <c:x val="8.055113937466879E-2"/>
              <c:y val="9.3223167731836212E-2"/>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0366208"/>
        <c:crosses val="autoZero"/>
        <c:crossBetween val="between"/>
        <c:majorUnit val="20"/>
      </c:valAx>
      <c:spPr>
        <a:noFill/>
        <a:ln>
          <a:noFill/>
        </a:ln>
        <a:effectLst/>
      </c:spPr>
    </c:plotArea>
    <c:legend>
      <c:legendPos val="b"/>
      <c:layout>
        <c:manualLayout>
          <c:xMode val="edge"/>
          <c:yMode val="edge"/>
          <c:x val="0.2167481408573928"/>
          <c:y val="0.88682481265928714"/>
          <c:w val="0.65678135936132986"/>
          <c:h val="9.5059245311727339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cap="flat" cmpd="sng" algn="ctr">
      <a:noFill/>
      <a:round/>
    </a:ln>
    <a:effectLst/>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981268367095145E-2"/>
          <c:y val="3.546981627296588E-2"/>
          <c:w val="0.84732384413486772"/>
          <c:h val="0.77375454270139299"/>
        </c:manualLayout>
      </c:layout>
      <c:barChart>
        <c:barDir val="col"/>
        <c:grouping val="clustered"/>
        <c:varyColors val="0"/>
        <c:ser>
          <c:idx val="0"/>
          <c:order val="0"/>
          <c:tx>
            <c:strRef>
              <c:f>Iran!$A$5</c:f>
              <c:strCache>
                <c:ptCount val="1"/>
                <c:pt idx="0">
                  <c:v>Iran</c:v>
                </c:pt>
              </c:strCache>
            </c:strRef>
          </c:tx>
          <c:spPr>
            <a:solidFill>
              <a:srgbClr val="0099FF"/>
            </a:solidFill>
            <a:ln>
              <a:noFill/>
            </a:ln>
            <a:effectLst/>
          </c:spPr>
          <c:invertIfNegative val="0"/>
          <c:dPt>
            <c:idx val="0"/>
            <c:invertIfNegative val="0"/>
            <c:bubble3D val="0"/>
            <c:spPr>
              <a:solidFill>
                <a:srgbClr val="63CDF6"/>
              </a:solidFill>
              <a:ln>
                <a:noFill/>
              </a:ln>
              <a:effectLst/>
            </c:spPr>
            <c:extLst>
              <c:ext xmlns:c16="http://schemas.microsoft.com/office/drawing/2014/chart" uri="{C3380CC4-5D6E-409C-BE32-E72D297353CC}">
                <c16:uniqueId val="{00000001-EFE0-460E-9375-1AB38F7FB100}"/>
              </c:ext>
            </c:extLst>
          </c:dPt>
          <c:dPt>
            <c:idx val="1"/>
            <c:invertIfNegative val="0"/>
            <c:bubble3D val="0"/>
            <c:spPr>
              <a:solidFill>
                <a:srgbClr val="33CCCC"/>
              </a:solidFill>
              <a:ln>
                <a:noFill/>
              </a:ln>
              <a:effectLst/>
            </c:spPr>
            <c:extLst>
              <c:ext xmlns:c16="http://schemas.microsoft.com/office/drawing/2014/chart" uri="{C3380CC4-5D6E-409C-BE32-E72D297353CC}">
                <c16:uniqueId val="{00000003-EFE0-460E-9375-1AB38F7FB100}"/>
              </c:ext>
            </c:extLst>
          </c:dPt>
          <c:dPt>
            <c:idx val="2"/>
            <c:invertIfNegative val="0"/>
            <c:bubble3D val="0"/>
            <c:spPr>
              <a:solidFill>
                <a:srgbClr val="F78F20"/>
              </a:solidFill>
              <a:ln>
                <a:noFill/>
              </a:ln>
              <a:effectLst/>
            </c:spPr>
            <c:extLst>
              <c:ext xmlns:c16="http://schemas.microsoft.com/office/drawing/2014/chart" uri="{C3380CC4-5D6E-409C-BE32-E72D297353CC}">
                <c16:uniqueId val="{00000005-EFE0-460E-9375-1AB38F7FB100}"/>
              </c:ext>
            </c:extLst>
          </c:dPt>
          <c:dPt>
            <c:idx val="3"/>
            <c:invertIfNegative val="0"/>
            <c:bubble3D val="0"/>
            <c:spPr>
              <a:solidFill>
                <a:srgbClr val="F26B73"/>
              </a:solidFill>
              <a:ln>
                <a:noFill/>
              </a:ln>
              <a:effectLst/>
            </c:spPr>
            <c:extLst>
              <c:ext xmlns:c16="http://schemas.microsoft.com/office/drawing/2014/chart" uri="{C3380CC4-5D6E-409C-BE32-E72D297353CC}">
                <c16:uniqueId val="{00000007-EFE0-460E-9375-1AB38F7FB100}"/>
              </c:ext>
            </c:extLst>
          </c:dPt>
          <c:dLbls>
            <c:dLbl>
              <c:idx val="0"/>
              <c:tx>
                <c:rich>
                  <a:bodyPr/>
                  <a:lstStyle/>
                  <a:p>
                    <a:r>
                      <a:rPr lang="en-US"/>
                      <a:t>&lt;500</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FE0-460E-9375-1AB38F7FB100}"/>
                </c:ext>
              </c:extLst>
            </c:dLbl>
            <c:dLbl>
              <c:idx val="2"/>
              <c:tx>
                <c:rich>
                  <a:bodyPr/>
                  <a:lstStyle/>
                  <a:p>
                    <a:r>
                      <a:rPr lang="en-US" dirty="0"/>
                      <a:t>100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EFE0-460E-9375-1AB38F7FB100}"/>
                </c:ext>
              </c:extLst>
            </c:dLbl>
            <c:dLbl>
              <c:idx val="3"/>
              <c:tx>
                <c:rich>
                  <a:bodyPr/>
                  <a:lstStyle/>
                  <a:p>
                    <a:r>
                      <a:rPr lang="en-US" dirty="0"/>
                      <a:t>&lt;200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EFE0-460E-9375-1AB38F7FB100}"/>
                </c:ext>
              </c:extLst>
            </c:dLbl>
            <c:spPr>
              <a:solidFill>
                <a:schemeClr val="bg1"/>
              </a:solid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Iran!$B$4:$E$4</c:f>
              <c:strCache>
                <c:ptCount val="4"/>
                <c:pt idx="0">
                  <c:v>Estimated pregnant women living with HIV</c:v>
                </c:pt>
                <c:pt idx="1">
                  <c:v>Pregnant women receiving ART to prevent vertical transmission</c:v>
                </c:pt>
                <c:pt idx="2">
                  <c:v>Infants receiving a virological test for HIV within 2 months of birth</c:v>
                </c:pt>
                <c:pt idx="3">
                  <c:v>New child infections</c:v>
                </c:pt>
              </c:strCache>
            </c:strRef>
          </c:cat>
          <c:val>
            <c:numRef>
              <c:f>Iran!$B$5:$E$5</c:f>
              <c:numCache>
                <c:formatCode>General</c:formatCode>
                <c:ptCount val="4"/>
                <c:pt idx="0">
                  <c:v>380</c:v>
                </c:pt>
                <c:pt idx="1">
                  <c:v>143</c:v>
                </c:pt>
                <c:pt idx="2">
                  <c:v>100</c:v>
                </c:pt>
                <c:pt idx="3">
                  <c:v>126</c:v>
                </c:pt>
              </c:numCache>
            </c:numRef>
          </c:val>
          <c:extLst>
            <c:ext xmlns:c16="http://schemas.microsoft.com/office/drawing/2014/chart" uri="{C3380CC4-5D6E-409C-BE32-E72D297353CC}">
              <c16:uniqueId val="{00000008-EFE0-460E-9375-1AB38F7FB100}"/>
            </c:ext>
          </c:extLst>
        </c:ser>
        <c:dLbls>
          <c:showLegendKey val="0"/>
          <c:showVal val="0"/>
          <c:showCatName val="0"/>
          <c:showSerName val="0"/>
          <c:showPercent val="0"/>
          <c:showBubbleSize val="0"/>
        </c:dLbls>
        <c:gapWidth val="144"/>
        <c:axId val="145494784"/>
        <c:axId val="145496320"/>
      </c:barChart>
      <c:lineChart>
        <c:grouping val="standard"/>
        <c:varyColors val="0"/>
        <c:ser>
          <c:idx val="1"/>
          <c:order val="1"/>
          <c:tx>
            <c:strRef>
              <c:f>Iran!$A$6</c:f>
              <c:strCache>
                <c:ptCount val="1"/>
                <c:pt idx="0">
                  <c:v>Proportion</c:v>
                </c:pt>
              </c:strCache>
            </c:strRef>
          </c:tx>
          <c:spPr>
            <a:ln>
              <a:noFill/>
            </a:ln>
          </c:spPr>
          <c:marker>
            <c:spPr>
              <a:noFill/>
              <a:ln>
                <a:noFill/>
              </a:ln>
            </c:spPr>
          </c:marker>
          <c:dLbls>
            <c:dLbl>
              <c:idx val="1"/>
              <c:layout>
                <c:manualLayout>
                  <c:x val="-4.5625092853959291E-2"/>
                  <c:y val="3.3333333333333333E-2"/>
                </c:manualLayout>
              </c:layout>
              <c:spPr/>
              <c:txPr>
                <a:bodyPr/>
                <a:lstStyle/>
                <a:p>
                  <a:pPr>
                    <a:defRPr sz="2000" b="1">
                      <a:solidFill>
                        <a:srgbClr val="00A99A"/>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FE0-460E-9375-1AB38F7FB100}"/>
                </c:ext>
              </c:extLst>
            </c:dLbl>
            <c:dLbl>
              <c:idx val="2"/>
              <c:layout>
                <c:manualLayout>
                  <c:x val="-4.7197419897984448E-2"/>
                  <c:y val="-3.0303030303031413E-3"/>
                </c:manualLayout>
              </c:layout>
              <c:spPr/>
              <c:txPr>
                <a:bodyPr/>
                <a:lstStyle/>
                <a:p>
                  <a:pPr>
                    <a:defRPr sz="2000" b="1">
                      <a:solidFill>
                        <a:srgbClr val="F78F20"/>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FE0-460E-9375-1AB38F7FB100}"/>
                </c:ext>
              </c:extLst>
            </c:dLbl>
            <c:dLbl>
              <c:idx val="3"/>
              <c:layout>
                <c:manualLayout>
                  <c:x val="-4.7197419897984448E-2"/>
                  <c:y val="3.6363636363636362E-2"/>
                </c:manualLayout>
              </c:layout>
              <c:spPr/>
              <c:txPr>
                <a:bodyPr/>
                <a:lstStyle/>
                <a:p>
                  <a:pPr>
                    <a:defRPr sz="2000" b="1">
                      <a:solidFill>
                        <a:srgbClr val="F26B73"/>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FE0-460E-9375-1AB38F7FB100}"/>
                </c:ext>
              </c:extLst>
            </c:dLbl>
            <c:spPr>
              <a:noFill/>
              <a:ln>
                <a:noFill/>
              </a:ln>
              <a:effectLst/>
            </c:spPr>
            <c:txPr>
              <a:bodyPr/>
              <a:lstStyle/>
              <a:p>
                <a:pPr>
                  <a:defRPr sz="2000" b="1"/>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Iran!$B$4:$E$4</c:f>
              <c:strCache>
                <c:ptCount val="4"/>
                <c:pt idx="0">
                  <c:v>Estimated pregnant women living with HIV</c:v>
                </c:pt>
                <c:pt idx="1">
                  <c:v>Pregnant women receiving ART to prevent vertical transmission</c:v>
                </c:pt>
                <c:pt idx="2">
                  <c:v>Infants receiving a virological test for HIV within 2 months of birth</c:v>
                </c:pt>
                <c:pt idx="3">
                  <c:v>New child infections</c:v>
                </c:pt>
              </c:strCache>
            </c:strRef>
          </c:cat>
          <c:val>
            <c:numRef>
              <c:f>Iran!$B$6:$E$6</c:f>
              <c:numCache>
                <c:formatCode>0%</c:formatCode>
                <c:ptCount val="4"/>
                <c:pt idx="1">
                  <c:v>0.37631578947368421</c:v>
                </c:pt>
                <c:pt idx="2">
                  <c:v>0.26315789473684209</c:v>
                </c:pt>
                <c:pt idx="3">
                  <c:v>0.33157894736842103</c:v>
                </c:pt>
              </c:numCache>
            </c:numRef>
          </c:val>
          <c:smooth val="0"/>
          <c:extLst>
            <c:ext xmlns:c16="http://schemas.microsoft.com/office/drawing/2014/chart" uri="{C3380CC4-5D6E-409C-BE32-E72D297353CC}">
              <c16:uniqueId val="{0000000C-EFE0-460E-9375-1AB38F7FB100}"/>
            </c:ext>
          </c:extLst>
        </c:ser>
        <c:dLbls>
          <c:showLegendKey val="0"/>
          <c:showVal val="0"/>
          <c:showCatName val="0"/>
          <c:showSerName val="0"/>
          <c:showPercent val="0"/>
          <c:showBubbleSize val="0"/>
        </c:dLbls>
        <c:marker val="1"/>
        <c:smooth val="0"/>
        <c:axId val="145500032"/>
        <c:axId val="145498496"/>
      </c:lineChart>
      <c:catAx>
        <c:axId val="145494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45496320"/>
        <c:crosses val="autoZero"/>
        <c:auto val="1"/>
        <c:lblAlgn val="ctr"/>
        <c:lblOffset val="100"/>
        <c:noMultiLvlLbl val="0"/>
      </c:catAx>
      <c:valAx>
        <c:axId val="145496320"/>
        <c:scaling>
          <c:orientation val="minMax"/>
          <c:max val="500"/>
        </c:scaling>
        <c:delete val="0"/>
        <c:axPos val="l"/>
        <c:majorGridlines>
          <c:spPr>
            <a:ln w="9525" cap="flat" cmpd="sng" algn="ctr">
              <a:solidFill>
                <a:schemeClr val="accent5">
                  <a:lumMod val="20000"/>
                  <a:lumOff val="80000"/>
                </a:schemeClr>
              </a:solidFill>
              <a:prstDash val="sysDash"/>
              <a:round/>
            </a:ln>
            <a:effectLst/>
          </c:spPr>
        </c:majorGridlines>
        <c:title>
          <c:tx>
            <c:rich>
              <a:bodyPr rot="-5400000" vert="horz"/>
              <a:lstStyle/>
              <a:p>
                <a:pPr>
                  <a:defRPr b="0"/>
                </a:pPr>
                <a:r>
                  <a:rPr lang="en-US" b="0"/>
                  <a:t>Number</a:t>
                </a:r>
              </a:p>
            </c:rich>
          </c:tx>
          <c:overlay val="0"/>
        </c:title>
        <c:numFmt formatCode="General" sourceLinked="1"/>
        <c:majorTickMark val="none"/>
        <c:minorTickMark val="none"/>
        <c:tickLblPos val="nextTo"/>
        <c:spPr>
          <a:noFill/>
          <a:ln>
            <a:noFill/>
          </a:ln>
          <a:effectLst/>
        </c:spPr>
        <c:txPr>
          <a:bodyPr rot="-60000000" vert="horz"/>
          <a:lstStyle/>
          <a:p>
            <a:pPr>
              <a:defRPr/>
            </a:pPr>
            <a:endParaRPr lang="en-US"/>
          </a:p>
        </c:txPr>
        <c:crossAx val="145494784"/>
        <c:crosses val="autoZero"/>
        <c:crossBetween val="between"/>
        <c:majorUnit val="100"/>
      </c:valAx>
      <c:valAx>
        <c:axId val="145498496"/>
        <c:scaling>
          <c:orientation val="minMax"/>
          <c:max val="1"/>
          <c:min val="0"/>
        </c:scaling>
        <c:delete val="0"/>
        <c:axPos val="r"/>
        <c:numFmt formatCode="0%" sourceLinked="0"/>
        <c:majorTickMark val="out"/>
        <c:minorTickMark val="none"/>
        <c:tickLblPos val="nextTo"/>
        <c:spPr>
          <a:ln>
            <a:noFill/>
          </a:ln>
        </c:spPr>
        <c:txPr>
          <a:bodyPr/>
          <a:lstStyle/>
          <a:p>
            <a:pPr>
              <a:defRPr>
                <a:solidFill>
                  <a:schemeClr val="bg1"/>
                </a:solidFill>
              </a:defRPr>
            </a:pPr>
            <a:endParaRPr lang="en-US"/>
          </a:p>
        </c:txPr>
        <c:crossAx val="145500032"/>
        <c:crosses val="max"/>
        <c:crossBetween val="between"/>
        <c:majorUnit val="1"/>
      </c:valAx>
      <c:catAx>
        <c:axId val="145500032"/>
        <c:scaling>
          <c:orientation val="minMax"/>
        </c:scaling>
        <c:delete val="1"/>
        <c:axPos val="b"/>
        <c:numFmt formatCode="General" sourceLinked="1"/>
        <c:majorTickMark val="out"/>
        <c:minorTickMark val="none"/>
        <c:tickLblPos val="nextTo"/>
        <c:crossAx val="14549849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8219929851329"/>
          <c:y val="4.9980491479642224E-2"/>
          <c:w val="0.71588679093337948"/>
          <c:h val="0.6543578289334534"/>
        </c:manualLayout>
      </c:layout>
      <c:lineChart>
        <c:grouping val="standard"/>
        <c:varyColors val="0"/>
        <c:ser>
          <c:idx val="0"/>
          <c:order val="0"/>
          <c:tx>
            <c:strRef>
              <c:f>Values!$C$2</c:f>
              <c:strCache>
                <c:ptCount val="1"/>
                <c:pt idx="0">
                  <c:v> Adults  (15+) living with HIV </c:v>
                </c:pt>
              </c:strCache>
            </c:strRef>
          </c:tx>
          <c:spPr>
            <a:ln w="38100">
              <a:solidFill>
                <a:srgbClr val="63CDF6"/>
              </a:solidFill>
            </a:ln>
          </c:spPr>
          <c:marker>
            <c:symbol val="none"/>
          </c:marker>
          <c:dLbls>
            <c:dLbl>
              <c:idx val="32"/>
              <c:tx>
                <c:rich>
                  <a:bodyPr/>
                  <a:lstStyle/>
                  <a:p>
                    <a:r>
                      <a:rPr lang="en-US" dirty="0"/>
                      <a:t>45 000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378-43AD-990D-031418EC90D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Values!$B$3:$B$35</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Values!$C$3:$C$35</c:f>
              <c:numCache>
                <c:formatCode>General</c:formatCode>
                <c:ptCount val="33"/>
                <c:pt idx="0">
                  <c:v>835</c:v>
                </c:pt>
                <c:pt idx="1">
                  <c:v>1029</c:v>
                </c:pt>
                <c:pt idx="2">
                  <c:v>1250</c:v>
                </c:pt>
                <c:pt idx="3">
                  <c:v>1486</c:v>
                </c:pt>
                <c:pt idx="4">
                  <c:v>1937</c:v>
                </c:pt>
                <c:pt idx="5">
                  <c:v>2684</c:v>
                </c:pt>
                <c:pt idx="6">
                  <c:v>4032</c:v>
                </c:pt>
                <c:pt idx="7">
                  <c:v>5899</c:v>
                </c:pt>
                <c:pt idx="8">
                  <c:v>8051</c:v>
                </c:pt>
                <c:pt idx="9">
                  <c:v>10865</c:v>
                </c:pt>
                <c:pt idx="10">
                  <c:v>14644</c:v>
                </c:pt>
                <c:pt idx="11">
                  <c:v>19546</c:v>
                </c:pt>
                <c:pt idx="12">
                  <c:v>25013</c:v>
                </c:pt>
                <c:pt idx="13">
                  <c:v>31364</c:v>
                </c:pt>
                <c:pt idx="14">
                  <c:v>37703</c:v>
                </c:pt>
                <c:pt idx="15">
                  <c:v>43182</c:v>
                </c:pt>
                <c:pt idx="16">
                  <c:v>47636</c:v>
                </c:pt>
                <c:pt idx="17">
                  <c:v>50830</c:v>
                </c:pt>
                <c:pt idx="18">
                  <c:v>52541</c:v>
                </c:pt>
                <c:pt idx="19">
                  <c:v>53477</c:v>
                </c:pt>
                <c:pt idx="20">
                  <c:v>53515</c:v>
                </c:pt>
                <c:pt idx="21">
                  <c:v>52558</c:v>
                </c:pt>
                <c:pt idx="22">
                  <c:v>51344</c:v>
                </c:pt>
                <c:pt idx="23">
                  <c:v>49948</c:v>
                </c:pt>
                <c:pt idx="24">
                  <c:v>48738</c:v>
                </c:pt>
                <c:pt idx="25">
                  <c:v>47648</c:v>
                </c:pt>
                <c:pt idx="26">
                  <c:v>46593</c:v>
                </c:pt>
                <c:pt idx="27">
                  <c:v>45792</c:v>
                </c:pt>
                <c:pt idx="28">
                  <c:v>45231</c:v>
                </c:pt>
                <c:pt idx="29">
                  <c:v>44861</c:v>
                </c:pt>
                <c:pt idx="30">
                  <c:v>44501</c:v>
                </c:pt>
                <c:pt idx="31">
                  <c:v>44297</c:v>
                </c:pt>
                <c:pt idx="32">
                  <c:v>44626</c:v>
                </c:pt>
              </c:numCache>
            </c:numRef>
          </c:val>
          <c:smooth val="0"/>
          <c:extLst>
            <c:ext xmlns:c16="http://schemas.microsoft.com/office/drawing/2014/chart" uri="{C3380CC4-5D6E-409C-BE32-E72D297353CC}">
              <c16:uniqueId val="{0000001E-0F29-4A9C-A37F-0287BE7A4F62}"/>
            </c:ext>
          </c:extLst>
        </c:ser>
        <c:ser>
          <c:idx val="1"/>
          <c:order val="1"/>
          <c:tx>
            <c:strRef>
              <c:f>Values!$D$2</c:f>
              <c:strCache>
                <c:ptCount val="1"/>
                <c:pt idx="0">
                  <c:v> Adults Lower bound </c:v>
                </c:pt>
              </c:strCache>
            </c:strRef>
          </c:tx>
          <c:spPr>
            <a:ln w="22225">
              <a:solidFill>
                <a:srgbClr val="63CDF6"/>
              </a:solidFill>
              <a:prstDash val="sysDot"/>
            </a:ln>
          </c:spPr>
          <c:marker>
            <c:symbol val="none"/>
          </c:marker>
          <c:cat>
            <c:numRef>
              <c:f>Values!$B$3:$B$35</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Values!$D$3:$D$35</c:f>
              <c:numCache>
                <c:formatCode>General</c:formatCode>
                <c:ptCount val="33"/>
                <c:pt idx="0">
                  <c:v>211</c:v>
                </c:pt>
                <c:pt idx="1">
                  <c:v>273</c:v>
                </c:pt>
                <c:pt idx="2">
                  <c:v>309</c:v>
                </c:pt>
                <c:pt idx="3">
                  <c:v>358</c:v>
                </c:pt>
                <c:pt idx="4">
                  <c:v>541</c:v>
                </c:pt>
                <c:pt idx="5">
                  <c:v>768</c:v>
                </c:pt>
                <c:pt idx="6">
                  <c:v>1241</c:v>
                </c:pt>
                <c:pt idx="7">
                  <c:v>1972</c:v>
                </c:pt>
                <c:pt idx="8">
                  <c:v>2832</c:v>
                </c:pt>
                <c:pt idx="9">
                  <c:v>4644</c:v>
                </c:pt>
                <c:pt idx="10">
                  <c:v>7624</c:v>
                </c:pt>
                <c:pt idx="11">
                  <c:v>11195</c:v>
                </c:pt>
                <c:pt idx="12">
                  <c:v>15720</c:v>
                </c:pt>
                <c:pt idx="13">
                  <c:v>20045</c:v>
                </c:pt>
                <c:pt idx="14">
                  <c:v>25874</c:v>
                </c:pt>
                <c:pt idx="15">
                  <c:v>31010</c:v>
                </c:pt>
                <c:pt idx="16">
                  <c:v>34907</c:v>
                </c:pt>
                <c:pt idx="17">
                  <c:v>37888</c:v>
                </c:pt>
                <c:pt idx="18">
                  <c:v>39429</c:v>
                </c:pt>
                <c:pt idx="19">
                  <c:v>40009</c:v>
                </c:pt>
                <c:pt idx="20">
                  <c:v>39850</c:v>
                </c:pt>
                <c:pt idx="21">
                  <c:v>38906</c:v>
                </c:pt>
                <c:pt idx="22">
                  <c:v>37955</c:v>
                </c:pt>
                <c:pt idx="23">
                  <c:v>36756</c:v>
                </c:pt>
                <c:pt idx="24">
                  <c:v>36218</c:v>
                </c:pt>
                <c:pt idx="25">
                  <c:v>35640</c:v>
                </c:pt>
                <c:pt idx="26">
                  <c:v>35187</c:v>
                </c:pt>
                <c:pt idx="27">
                  <c:v>34813</c:v>
                </c:pt>
                <c:pt idx="28">
                  <c:v>34658</c:v>
                </c:pt>
                <c:pt idx="29">
                  <c:v>34253</c:v>
                </c:pt>
                <c:pt idx="30">
                  <c:v>34183</c:v>
                </c:pt>
                <c:pt idx="31">
                  <c:v>34355</c:v>
                </c:pt>
                <c:pt idx="32">
                  <c:v>34406</c:v>
                </c:pt>
              </c:numCache>
            </c:numRef>
          </c:val>
          <c:smooth val="0"/>
          <c:extLst>
            <c:ext xmlns:c16="http://schemas.microsoft.com/office/drawing/2014/chart" uri="{C3380CC4-5D6E-409C-BE32-E72D297353CC}">
              <c16:uniqueId val="{0000001F-0F29-4A9C-A37F-0287BE7A4F62}"/>
            </c:ext>
          </c:extLst>
        </c:ser>
        <c:ser>
          <c:idx val="2"/>
          <c:order val="2"/>
          <c:tx>
            <c:strRef>
              <c:f>Values!$E$2</c:f>
              <c:strCache>
                <c:ptCount val="1"/>
                <c:pt idx="0">
                  <c:v> Adults Upper bound </c:v>
                </c:pt>
              </c:strCache>
            </c:strRef>
          </c:tx>
          <c:spPr>
            <a:ln w="22225">
              <a:solidFill>
                <a:srgbClr val="63CDF6"/>
              </a:solidFill>
              <a:prstDash val="sysDot"/>
            </a:ln>
          </c:spPr>
          <c:marker>
            <c:symbol val="none"/>
          </c:marker>
          <c:cat>
            <c:numRef>
              <c:f>Values!$B$3:$B$35</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Values!$E$3:$E$35</c:f>
              <c:numCache>
                <c:formatCode>General</c:formatCode>
                <c:ptCount val="33"/>
                <c:pt idx="0">
                  <c:v>6728</c:v>
                </c:pt>
                <c:pt idx="1">
                  <c:v>7031</c:v>
                </c:pt>
                <c:pt idx="2">
                  <c:v>6531</c:v>
                </c:pt>
                <c:pt idx="3">
                  <c:v>6206</c:v>
                </c:pt>
                <c:pt idx="4">
                  <c:v>6558</c:v>
                </c:pt>
                <c:pt idx="5">
                  <c:v>7480</c:v>
                </c:pt>
                <c:pt idx="6">
                  <c:v>10239</c:v>
                </c:pt>
                <c:pt idx="7">
                  <c:v>14324</c:v>
                </c:pt>
                <c:pt idx="8">
                  <c:v>18741</c:v>
                </c:pt>
                <c:pt idx="9">
                  <c:v>24744</c:v>
                </c:pt>
                <c:pt idx="10">
                  <c:v>29938</c:v>
                </c:pt>
                <c:pt idx="11">
                  <c:v>35377</c:v>
                </c:pt>
                <c:pt idx="12">
                  <c:v>42396</c:v>
                </c:pt>
                <c:pt idx="13">
                  <c:v>48860</c:v>
                </c:pt>
                <c:pt idx="14">
                  <c:v>54645</c:v>
                </c:pt>
                <c:pt idx="15">
                  <c:v>60170</c:v>
                </c:pt>
                <c:pt idx="16">
                  <c:v>64144</c:v>
                </c:pt>
                <c:pt idx="17">
                  <c:v>67390</c:v>
                </c:pt>
                <c:pt idx="18">
                  <c:v>68950</c:v>
                </c:pt>
                <c:pt idx="19">
                  <c:v>70025</c:v>
                </c:pt>
                <c:pt idx="20">
                  <c:v>69383</c:v>
                </c:pt>
                <c:pt idx="21">
                  <c:v>68731</c:v>
                </c:pt>
                <c:pt idx="22">
                  <c:v>67260</c:v>
                </c:pt>
                <c:pt idx="23">
                  <c:v>66238</c:v>
                </c:pt>
                <c:pt idx="24">
                  <c:v>65427</c:v>
                </c:pt>
                <c:pt idx="25">
                  <c:v>64558</c:v>
                </c:pt>
                <c:pt idx="26">
                  <c:v>64259</c:v>
                </c:pt>
                <c:pt idx="27">
                  <c:v>63338</c:v>
                </c:pt>
                <c:pt idx="28">
                  <c:v>63383</c:v>
                </c:pt>
                <c:pt idx="29">
                  <c:v>63303</c:v>
                </c:pt>
                <c:pt idx="30">
                  <c:v>62977</c:v>
                </c:pt>
                <c:pt idx="31">
                  <c:v>62420</c:v>
                </c:pt>
                <c:pt idx="32">
                  <c:v>62650</c:v>
                </c:pt>
              </c:numCache>
            </c:numRef>
          </c:val>
          <c:smooth val="0"/>
          <c:extLst>
            <c:ext xmlns:c16="http://schemas.microsoft.com/office/drawing/2014/chart" uri="{C3380CC4-5D6E-409C-BE32-E72D297353CC}">
              <c16:uniqueId val="{00000020-0F29-4A9C-A37F-0287BE7A4F62}"/>
            </c:ext>
          </c:extLst>
        </c:ser>
        <c:ser>
          <c:idx val="3"/>
          <c:order val="3"/>
          <c:tx>
            <c:strRef>
              <c:f>Values!$F$2</c:f>
              <c:strCache>
                <c:ptCount val="1"/>
                <c:pt idx="0">
                  <c:v> Women  (15+) living with HIV </c:v>
                </c:pt>
              </c:strCache>
            </c:strRef>
          </c:tx>
          <c:spPr>
            <a:ln w="38100">
              <a:solidFill>
                <a:srgbClr val="F26B73"/>
              </a:solidFill>
            </a:ln>
          </c:spPr>
          <c:marker>
            <c:symbol val="none"/>
          </c:marker>
          <c:dLbls>
            <c:dLbl>
              <c:idx val="32"/>
              <c:tx>
                <c:rich>
                  <a:bodyPr/>
                  <a:lstStyle/>
                  <a:p>
                    <a:r>
                      <a:rPr lang="en-US" dirty="0"/>
                      <a:t>15 000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378-43AD-990D-031418EC90D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Values!$B$3:$B$35</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Values!$F$3:$F$35</c:f>
              <c:numCache>
                <c:formatCode>General</c:formatCode>
                <c:ptCount val="33"/>
                <c:pt idx="0">
                  <c:v>611</c:v>
                </c:pt>
                <c:pt idx="1">
                  <c:v>703</c:v>
                </c:pt>
                <c:pt idx="2">
                  <c:v>786</c:v>
                </c:pt>
                <c:pt idx="3">
                  <c:v>845</c:v>
                </c:pt>
                <c:pt idx="4">
                  <c:v>996</c:v>
                </c:pt>
                <c:pt idx="5">
                  <c:v>1310</c:v>
                </c:pt>
                <c:pt idx="6">
                  <c:v>1885</c:v>
                </c:pt>
                <c:pt idx="7">
                  <c:v>2590</c:v>
                </c:pt>
                <c:pt idx="8">
                  <c:v>3255</c:v>
                </c:pt>
                <c:pt idx="9">
                  <c:v>3958</c:v>
                </c:pt>
                <c:pt idx="10">
                  <c:v>4729</c:v>
                </c:pt>
                <c:pt idx="11">
                  <c:v>5555</c:v>
                </c:pt>
                <c:pt idx="12">
                  <c:v>6276</c:v>
                </c:pt>
                <c:pt idx="13">
                  <c:v>7069</c:v>
                </c:pt>
                <c:pt idx="14">
                  <c:v>7826</c:v>
                </c:pt>
                <c:pt idx="15">
                  <c:v>8500</c:v>
                </c:pt>
                <c:pt idx="16">
                  <c:v>9120</c:v>
                </c:pt>
                <c:pt idx="17">
                  <c:v>9684</c:v>
                </c:pt>
                <c:pt idx="18">
                  <c:v>10142</c:v>
                </c:pt>
                <c:pt idx="19">
                  <c:v>10593</c:v>
                </c:pt>
                <c:pt idx="20">
                  <c:v>10970</c:v>
                </c:pt>
                <c:pt idx="21">
                  <c:v>11224</c:v>
                </c:pt>
                <c:pt idx="22">
                  <c:v>11467</c:v>
                </c:pt>
                <c:pt idx="23">
                  <c:v>11696</c:v>
                </c:pt>
                <c:pt idx="24">
                  <c:v>11996</c:v>
                </c:pt>
                <c:pt idx="25">
                  <c:v>12334</c:v>
                </c:pt>
                <c:pt idx="26">
                  <c:v>12668</c:v>
                </c:pt>
                <c:pt idx="27">
                  <c:v>13033</c:v>
                </c:pt>
                <c:pt idx="28">
                  <c:v>13421</c:v>
                </c:pt>
                <c:pt idx="29">
                  <c:v>13818</c:v>
                </c:pt>
                <c:pt idx="30">
                  <c:v>14181</c:v>
                </c:pt>
                <c:pt idx="31">
                  <c:v>14567</c:v>
                </c:pt>
                <c:pt idx="32">
                  <c:v>15107</c:v>
                </c:pt>
              </c:numCache>
            </c:numRef>
          </c:val>
          <c:smooth val="0"/>
          <c:extLst>
            <c:ext xmlns:c16="http://schemas.microsoft.com/office/drawing/2014/chart" uri="{C3380CC4-5D6E-409C-BE32-E72D297353CC}">
              <c16:uniqueId val="{00000022-0F29-4A9C-A37F-0287BE7A4F62}"/>
            </c:ext>
          </c:extLst>
        </c:ser>
        <c:ser>
          <c:idx val="4"/>
          <c:order val="4"/>
          <c:tx>
            <c:strRef>
              <c:f>Values!$G$2</c:f>
              <c:strCache>
                <c:ptCount val="1"/>
                <c:pt idx="0">
                  <c:v> Women Lower bound </c:v>
                </c:pt>
              </c:strCache>
            </c:strRef>
          </c:tx>
          <c:spPr>
            <a:ln w="22225">
              <a:solidFill>
                <a:srgbClr val="F26B73"/>
              </a:solidFill>
              <a:prstDash val="sysDot"/>
            </a:ln>
          </c:spPr>
          <c:marker>
            <c:symbol val="none"/>
          </c:marker>
          <c:cat>
            <c:numRef>
              <c:f>Values!$B$3:$B$35</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Values!$G$3:$G$35</c:f>
              <c:numCache>
                <c:formatCode>General</c:formatCode>
                <c:ptCount val="33"/>
                <c:pt idx="0">
                  <c:v>160</c:v>
                </c:pt>
                <c:pt idx="1">
                  <c:v>178</c:v>
                </c:pt>
                <c:pt idx="2">
                  <c:v>193</c:v>
                </c:pt>
                <c:pt idx="3">
                  <c:v>210</c:v>
                </c:pt>
                <c:pt idx="4">
                  <c:v>267</c:v>
                </c:pt>
                <c:pt idx="5">
                  <c:v>392</c:v>
                </c:pt>
                <c:pt idx="6">
                  <c:v>611</c:v>
                </c:pt>
                <c:pt idx="7">
                  <c:v>884</c:v>
                </c:pt>
                <c:pt idx="8">
                  <c:v>1158</c:v>
                </c:pt>
                <c:pt idx="9">
                  <c:v>1572</c:v>
                </c:pt>
                <c:pt idx="10">
                  <c:v>2185</c:v>
                </c:pt>
                <c:pt idx="11">
                  <c:v>2950</c:v>
                </c:pt>
                <c:pt idx="12">
                  <c:v>3551</c:v>
                </c:pt>
                <c:pt idx="13">
                  <c:v>4233</c:v>
                </c:pt>
                <c:pt idx="14">
                  <c:v>4963</c:v>
                </c:pt>
                <c:pt idx="15">
                  <c:v>5576</c:v>
                </c:pt>
                <c:pt idx="16">
                  <c:v>6319</c:v>
                </c:pt>
                <c:pt idx="17">
                  <c:v>7016</c:v>
                </c:pt>
                <c:pt idx="18">
                  <c:v>7244</c:v>
                </c:pt>
                <c:pt idx="19">
                  <c:v>7745</c:v>
                </c:pt>
                <c:pt idx="20">
                  <c:v>8214</c:v>
                </c:pt>
                <c:pt idx="21">
                  <c:v>8363</c:v>
                </c:pt>
                <c:pt idx="22">
                  <c:v>8448</c:v>
                </c:pt>
                <c:pt idx="23">
                  <c:v>8899</c:v>
                </c:pt>
                <c:pt idx="24">
                  <c:v>9051</c:v>
                </c:pt>
                <c:pt idx="25">
                  <c:v>9521</c:v>
                </c:pt>
                <c:pt idx="26">
                  <c:v>9741</c:v>
                </c:pt>
                <c:pt idx="27">
                  <c:v>9984</c:v>
                </c:pt>
                <c:pt idx="28">
                  <c:v>10294</c:v>
                </c:pt>
                <c:pt idx="29">
                  <c:v>10487</c:v>
                </c:pt>
                <c:pt idx="30">
                  <c:v>10872</c:v>
                </c:pt>
                <c:pt idx="31">
                  <c:v>11095</c:v>
                </c:pt>
                <c:pt idx="32">
                  <c:v>11558</c:v>
                </c:pt>
              </c:numCache>
            </c:numRef>
          </c:val>
          <c:smooth val="0"/>
          <c:extLst>
            <c:ext xmlns:c16="http://schemas.microsoft.com/office/drawing/2014/chart" uri="{C3380CC4-5D6E-409C-BE32-E72D297353CC}">
              <c16:uniqueId val="{00000023-0F29-4A9C-A37F-0287BE7A4F62}"/>
            </c:ext>
          </c:extLst>
        </c:ser>
        <c:ser>
          <c:idx val="5"/>
          <c:order val="5"/>
          <c:tx>
            <c:strRef>
              <c:f>Values!$H$2</c:f>
              <c:strCache>
                <c:ptCount val="1"/>
                <c:pt idx="0">
                  <c:v> Women Upper bound </c:v>
                </c:pt>
              </c:strCache>
            </c:strRef>
          </c:tx>
          <c:spPr>
            <a:ln w="22225">
              <a:solidFill>
                <a:srgbClr val="F26B73"/>
              </a:solidFill>
              <a:prstDash val="sysDot"/>
            </a:ln>
          </c:spPr>
          <c:marker>
            <c:symbol val="none"/>
          </c:marker>
          <c:cat>
            <c:numRef>
              <c:f>Values!$B$3:$B$35</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Values!$H$3:$H$35</c:f>
              <c:numCache>
                <c:formatCode>General</c:formatCode>
                <c:ptCount val="33"/>
                <c:pt idx="0">
                  <c:v>5486</c:v>
                </c:pt>
                <c:pt idx="1">
                  <c:v>5281</c:v>
                </c:pt>
                <c:pt idx="2">
                  <c:v>4927</c:v>
                </c:pt>
                <c:pt idx="3">
                  <c:v>4370</c:v>
                </c:pt>
                <c:pt idx="4">
                  <c:v>4261</c:v>
                </c:pt>
                <c:pt idx="5">
                  <c:v>4506</c:v>
                </c:pt>
                <c:pt idx="6">
                  <c:v>5262</c:v>
                </c:pt>
                <c:pt idx="7">
                  <c:v>6563</c:v>
                </c:pt>
                <c:pt idx="8">
                  <c:v>7922</c:v>
                </c:pt>
                <c:pt idx="9">
                  <c:v>9418</c:v>
                </c:pt>
                <c:pt idx="10">
                  <c:v>11280</c:v>
                </c:pt>
                <c:pt idx="11">
                  <c:v>12367</c:v>
                </c:pt>
                <c:pt idx="12">
                  <c:v>12726</c:v>
                </c:pt>
                <c:pt idx="13">
                  <c:v>13286</c:v>
                </c:pt>
                <c:pt idx="14">
                  <c:v>13650</c:v>
                </c:pt>
                <c:pt idx="15">
                  <c:v>13587</c:v>
                </c:pt>
                <c:pt idx="16">
                  <c:v>13808</c:v>
                </c:pt>
                <c:pt idx="17">
                  <c:v>13807</c:v>
                </c:pt>
                <c:pt idx="18">
                  <c:v>13809</c:v>
                </c:pt>
                <c:pt idx="19">
                  <c:v>14224</c:v>
                </c:pt>
                <c:pt idx="20">
                  <c:v>14738</c:v>
                </c:pt>
                <c:pt idx="21">
                  <c:v>15011</c:v>
                </c:pt>
                <c:pt idx="22">
                  <c:v>15355</c:v>
                </c:pt>
                <c:pt idx="23">
                  <c:v>15841</c:v>
                </c:pt>
                <c:pt idx="24">
                  <c:v>16356</c:v>
                </c:pt>
                <c:pt idx="25">
                  <c:v>17106</c:v>
                </c:pt>
                <c:pt idx="26">
                  <c:v>17667</c:v>
                </c:pt>
                <c:pt idx="27">
                  <c:v>18498</c:v>
                </c:pt>
                <c:pt idx="28">
                  <c:v>19337</c:v>
                </c:pt>
                <c:pt idx="29">
                  <c:v>19955</c:v>
                </c:pt>
                <c:pt idx="30">
                  <c:v>20616</c:v>
                </c:pt>
                <c:pt idx="31">
                  <c:v>21087</c:v>
                </c:pt>
                <c:pt idx="32">
                  <c:v>21835</c:v>
                </c:pt>
              </c:numCache>
            </c:numRef>
          </c:val>
          <c:smooth val="0"/>
          <c:extLst>
            <c:ext xmlns:c16="http://schemas.microsoft.com/office/drawing/2014/chart" uri="{C3380CC4-5D6E-409C-BE32-E72D297353CC}">
              <c16:uniqueId val="{00000024-0F29-4A9C-A37F-0287BE7A4F62}"/>
            </c:ext>
          </c:extLst>
        </c:ser>
        <c:dLbls>
          <c:showLegendKey val="0"/>
          <c:showVal val="0"/>
          <c:showCatName val="0"/>
          <c:showSerName val="0"/>
          <c:showPercent val="0"/>
          <c:showBubbleSize val="0"/>
        </c:dLbls>
        <c:smooth val="0"/>
        <c:axId val="137368704"/>
        <c:axId val="137370240"/>
      </c:lineChart>
      <c:catAx>
        <c:axId val="137368704"/>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137370240"/>
        <c:crosses val="autoZero"/>
        <c:auto val="1"/>
        <c:lblAlgn val="ctr"/>
        <c:lblOffset val="100"/>
        <c:tickLblSkip val="1"/>
        <c:noMultiLvlLbl val="0"/>
      </c:catAx>
      <c:valAx>
        <c:axId val="137370240"/>
        <c:scaling>
          <c:orientation val="minMax"/>
        </c:scaling>
        <c:delete val="0"/>
        <c:axPos val="l"/>
        <c:title>
          <c:tx>
            <c:rich>
              <a:bodyPr rot="-5400000" vert="horz"/>
              <a:lstStyle/>
              <a:p>
                <a:pPr>
                  <a:defRPr/>
                </a:pPr>
                <a:r>
                  <a:rPr lang="en-US"/>
                  <a:t>Number </a:t>
                </a:r>
              </a:p>
            </c:rich>
          </c:tx>
          <c:layout>
            <c:manualLayout>
              <c:xMode val="edge"/>
              <c:yMode val="edge"/>
              <c:x val="3.9354668734589995E-2"/>
              <c:y val="0.28848648033400975"/>
            </c:manualLayout>
          </c:layout>
          <c:overlay val="0"/>
        </c:title>
        <c:numFmt formatCode="General" sourceLinked="1"/>
        <c:majorTickMark val="out"/>
        <c:minorTickMark val="none"/>
        <c:tickLblPos val="nextTo"/>
        <c:crossAx val="137368704"/>
        <c:crosses val="autoZero"/>
        <c:crossBetween val="midCat"/>
      </c:valAx>
    </c:plotArea>
    <c:legend>
      <c:legendPos val="b"/>
      <c:legendEntry>
        <c:idx val="1"/>
        <c:delete val="1"/>
      </c:legendEntry>
      <c:legendEntry>
        <c:idx val="2"/>
        <c:delete val="1"/>
      </c:legendEntry>
      <c:legendEntry>
        <c:idx val="4"/>
        <c:delete val="1"/>
      </c:legendEntry>
      <c:legendEntry>
        <c:idx val="5"/>
        <c:delete val="1"/>
      </c:legendEntry>
      <c:layout>
        <c:manualLayout>
          <c:xMode val="edge"/>
          <c:yMode val="edge"/>
          <c:x val="0.11866214086298731"/>
          <c:y val="0.86267022328730647"/>
          <c:w val="0.77696946842622638"/>
          <c:h val="6.4866008596751498E-2"/>
        </c:manualLayout>
      </c:layout>
      <c:overlay val="0"/>
    </c:legend>
    <c:plotVisOnly val="1"/>
    <c:dispBlanksAs val="gap"/>
    <c:showDLblsOverMax val="0"/>
  </c:chart>
  <c:txPr>
    <a:bodyPr/>
    <a:lstStyle/>
    <a:p>
      <a:pPr>
        <a:defRPr sz="1400" b="0">
          <a:latin typeface="Arial" pitchFamily="34" charset="0"/>
          <a:cs typeface="Arial"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991466054286152"/>
          <c:h val="0.75348359828689981"/>
        </c:manualLayout>
      </c:layout>
      <c:barChart>
        <c:barDir val="bar"/>
        <c:grouping val="clustered"/>
        <c:varyColors val="0"/>
        <c:ser>
          <c:idx val="0"/>
          <c:order val="0"/>
          <c:spPr>
            <a:solidFill>
              <a:srgbClr val="FFC000"/>
            </a:solidFill>
          </c:spPr>
          <c:invertIfNegative val="0"/>
          <c:dLbls>
            <c:dLbl>
              <c:idx val="0"/>
              <c:tx>
                <c:rich>
                  <a:bodyPr/>
                  <a:lstStyle/>
                  <a:p>
                    <a:r>
                      <a:rPr lang="en-US"/>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284-4C02-BC54-050DA2B4498B}"/>
                </c:ext>
              </c:extLst>
            </c:dLbl>
            <c:dLbl>
              <c:idx val="1"/>
              <c:tx>
                <c:rich>
                  <a:bodyPr/>
                  <a:lstStyle/>
                  <a:p>
                    <a:r>
                      <a:rPr lang="en-US"/>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284-4C02-BC54-050DA2B4498B}"/>
                </c:ext>
              </c:extLst>
            </c:dLbl>
            <c:spPr>
              <a:noFill/>
              <a:ln>
                <a:noFill/>
              </a:ln>
              <a:effectLst/>
            </c:spPr>
            <c:txPr>
              <a:bodyPr wrap="square" lIns="38100" tIns="19050" rIns="38100" bIns="19050" anchor="ctr">
                <a:spAutoFit/>
              </a:bodyPr>
              <a:lstStyle/>
              <a:p>
                <a:pPr>
                  <a:defRPr>
                    <a:solidFill>
                      <a:srgbClr val="FFC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'IRAN (2)'!$W$32:$W$33</c:f>
              <c:strCache>
                <c:ptCount val="2"/>
                <c:pt idx="0">
                  <c:v>National</c:v>
                </c:pt>
                <c:pt idx="1">
                  <c:v>City</c:v>
                </c:pt>
              </c:strCache>
            </c:strRef>
          </c:cat>
          <c:val>
            <c:numRef>
              <c:f>'IRAN (2)'!$X$32:$X$33</c:f>
              <c:numCache>
                <c:formatCode>General</c:formatCode>
                <c:ptCount val="2"/>
                <c:pt idx="0">
                  <c:v>0</c:v>
                </c:pt>
                <c:pt idx="1">
                  <c:v>0</c:v>
                </c:pt>
              </c:numCache>
            </c:numRef>
          </c:val>
          <c:extLst>
            <c:ext xmlns:c16="http://schemas.microsoft.com/office/drawing/2014/chart" uri="{C3380CC4-5D6E-409C-BE32-E72D297353CC}">
              <c16:uniqueId val="{00000002-A284-4C02-BC54-050DA2B4498B}"/>
            </c:ext>
          </c:extLst>
        </c:ser>
        <c:dLbls>
          <c:showLegendKey val="0"/>
          <c:showVal val="0"/>
          <c:showCatName val="0"/>
          <c:showSerName val="0"/>
          <c:showPercent val="0"/>
          <c:showBubbleSize val="0"/>
        </c:dLbls>
        <c:gapWidth val="25"/>
        <c:axId val="204117504"/>
        <c:axId val="204119040"/>
      </c:barChart>
      <c:catAx>
        <c:axId val="204117504"/>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119040"/>
        <c:crosses val="autoZero"/>
        <c:auto val="1"/>
        <c:lblAlgn val="ctr"/>
        <c:lblOffset val="800"/>
        <c:noMultiLvlLbl val="0"/>
      </c:catAx>
      <c:valAx>
        <c:axId val="204119040"/>
        <c:scaling>
          <c:orientation val="minMax"/>
          <c:max val="55"/>
          <c:min val="0"/>
        </c:scaling>
        <c:delete val="1"/>
        <c:axPos val="t"/>
        <c:numFmt formatCode="General" sourceLinked="1"/>
        <c:majorTickMark val="out"/>
        <c:minorTickMark val="none"/>
        <c:tickLblPos val="nextTo"/>
        <c:crossAx val="204117504"/>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991481656058304"/>
          <c:h val="0.75348359828689981"/>
        </c:manualLayout>
      </c:layout>
      <c:barChart>
        <c:barDir val="bar"/>
        <c:grouping val="clustered"/>
        <c:varyColors val="0"/>
        <c:ser>
          <c:idx val="0"/>
          <c:order val="0"/>
          <c:spPr>
            <a:solidFill>
              <a:srgbClr val="FF7C80"/>
            </a:solidFill>
          </c:spPr>
          <c:invertIfNegative val="0"/>
          <c:dLbls>
            <c:dLbl>
              <c:idx val="0"/>
              <c:tx>
                <c:rich>
                  <a:bodyPr/>
                  <a:lstStyle/>
                  <a:p>
                    <a:r>
                      <a:rPr lang="en-US"/>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0B91-4C8F-BA7D-9346AB304E6F}"/>
                </c:ext>
              </c:extLst>
            </c:dLbl>
            <c:dLbl>
              <c:idx val="1"/>
              <c:tx>
                <c:rich>
                  <a:bodyPr/>
                  <a:lstStyle/>
                  <a:p>
                    <a:r>
                      <a:rPr lang="en-US"/>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B91-4C8F-BA7D-9346AB304E6F}"/>
                </c:ext>
              </c:extLst>
            </c:dLbl>
            <c:spPr>
              <a:noFill/>
              <a:ln>
                <a:noFill/>
              </a:ln>
              <a:effectLst/>
            </c:spPr>
            <c:txPr>
              <a:bodyPr wrap="square" lIns="38100" tIns="19050" rIns="38100" bIns="19050" anchor="ctr">
                <a:spAutoFit/>
              </a:bodyPr>
              <a:lstStyle/>
              <a:p>
                <a:pPr>
                  <a:defRPr>
                    <a:solidFill>
                      <a:srgbClr val="F15B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'IRAN (2)'!$W$34:$W$35</c:f>
              <c:strCache>
                <c:ptCount val="2"/>
                <c:pt idx="0">
                  <c:v>National</c:v>
                </c:pt>
                <c:pt idx="1">
                  <c:v>City</c:v>
                </c:pt>
              </c:strCache>
            </c:strRef>
          </c:cat>
          <c:val>
            <c:numRef>
              <c:f>'IRAN (2)'!$X$34:$X$35</c:f>
              <c:numCache>
                <c:formatCode>General</c:formatCode>
                <c:ptCount val="2"/>
                <c:pt idx="0">
                  <c:v>0</c:v>
                </c:pt>
                <c:pt idx="1">
                  <c:v>0</c:v>
                </c:pt>
              </c:numCache>
            </c:numRef>
          </c:val>
          <c:extLst>
            <c:ext xmlns:c16="http://schemas.microsoft.com/office/drawing/2014/chart" uri="{C3380CC4-5D6E-409C-BE32-E72D297353CC}">
              <c16:uniqueId val="{00000002-0B91-4C8F-BA7D-9346AB304E6F}"/>
            </c:ext>
          </c:extLst>
        </c:ser>
        <c:dLbls>
          <c:showLegendKey val="0"/>
          <c:showVal val="0"/>
          <c:showCatName val="0"/>
          <c:showSerName val="0"/>
          <c:showPercent val="0"/>
          <c:showBubbleSize val="0"/>
        </c:dLbls>
        <c:gapWidth val="25"/>
        <c:axId val="204126848"/>
        <c:axId val="204140928"/>
      </c:barChart>
      <c:catAx>
        <c:axId val="204126848"/>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140928"/>
        <c:crosses val="autoZero"/>
        <c:auto val="1"/>
        <c:lblAlgn val="ctr"/>
        <c:lblOffset val="800"/>
        <c:noMultiLvlLbl val="0"/>
      </c:catAx>
      <c:valAx>
        <c:axId val="204140928"/>
        <c:scaling>
          <c:orientation val="minMax"/>
          <c:max val="55"/>
          <c:min val="0"/>
        </c:scaling>
        <c:delete val="1"/>
        <c:axPos val="t"/>
        <c:numFmt formatCode="General" sourceLinked="1"/>
        <c:majorTickMark val="out"/>
        <c:minorTickMark val="none"/>
        <c:tickLblPos val="nextTo"/>
        <c:crossAx val="204126848"/>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560816974292358"/>
          <c:h val="0.75348359828689981"/>
        </c:manualLayout>
      </c:layout>
      <c:barChart>
        <c:barDir val="bar"/>
        <c:grouping val="clustered"/>
        <c:varyColors val="0"/>
        <c:ser>
          <c:idx val="0"/>
          <c:order val="0"/>
          <c:spPr>
            <a:solidFill>
              <a:srgbClr val="00CCFF"/>
            </a:solidFill>
          </c:spPr>
          <c:invertIfNegative val="0"/>
          <c:dLbls>
            <c:dLbl>
              <c:idx val="1"/>
              <c:tx>
                <c:rich>
                  <a:bodyPr/>
                  <a:lstStyle/>
                  <a:p>
                    <a:r>
                      <a:rPr lang="en-US"/>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7D36-40B5-A170-E0A56F255130}"/>
                </c:ext>
              </c:extLst>
            </c:dLbl>
            <c:spPr>
              <a:noFill/>
              <a:ln>
                <a:noFill/>
              </a:ln>
              <a:effectLst/>
            </c:spPr>
            <c:txPr>
              <a:bodyPr wrap="square" lIns="38100" tIns="19050" rIns="38100" bIns="19050" anchor="ctr">
                <a:spAutoFit/>
              </a:bodyPr>
              <a:lstStyle/>
              <a:p>
                <a:pPr>
                  <a:defRPr>
                    <a:solidFill>
                      <a:srgbClr val="00CC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'IRAN (2)'!$W$36:$W$37</c:f>
              <c:strCache>
                <c:ptCount val="2"/>
                <c:pt idx="0">
                  <c:v>National</c:v>
                </c:pt>
                <c:pt idx="1">
                  <c:v>City</c:v>
                </c:pt>
              </c:strCache>
            </c:strRef>
          </c:cat>
          <c:val>
            <c:numRef>
              <c:f>'IRAN (2)'!$X$36:$X$37</c:f>
              <c:numCache>
                <c:formatCode>General</c:formatCode>
                <c:ptCount val="2"/>
                <c:pt idx="0">
                  <c:v>3.6</c:v>
                </c:pt>
                <c:pt idx="1">
                  <c:v>0</c:v>
                </c:pt>
              </c:numCache>
            </c:numRef>
          </c:val>
          <c:extLst>
            <c:ext xmlns:c16="http://schemas.microsoft.com/office/drawing/2014/chart" uri="{C3380CC4-5D6E-409C-BE32-E72D297353CC}">
              <c16:uniqueId val="{00000001-7D36-40B5-A170-E0A56F255130}"/>
            </c:ext>
          </c:extLst>
        </c:ser>
        <c:dLbls>
          <c:showLegendKey val="0"/>
          <c:showVal val="0"/>
          <c:showCatName val="0"/>
          <c:showSerName val="0"/>
          <c:showPercent val="0"/>
          <c:showBubbleSize val="0"/>
        </c:dLbls>
        <c:gapWidth val="25"/>
        <c:axId val="204881920"/>
        <c:axId val="204883456"/>
      </c:barChart>
      <c:catAx>
        <c:axId val="204881920"/>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883456"/>
        <c:crosses val="autoZero"/>
        <c:auto val="1"/>
        <c:lblAlgn val="ctr"/>
        <c:lblOffset val="800"/>
        <c:noMultiLvlLbl val="0"/>
      </c:catAx>
      <c:valAx>
        <c:axId val="204883456"/>
        <c:scaling>
          <c:orientation val="minMax"/>
          <c:max val="55"/>
          <c:min val="0"/>
        </c:scaling>
        <c:delete val="1"/>
        <c:axPos val="t"/>
        <c:numFmt formatCode="General" sourceLinked="1"/>
        <c:majorTickMark val="out"/>
        <c:minorTickMark val="none"/>
        <c:tickLblPos val="nextTo"/>
        <c:crossAx val="204881920"/>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3560816974292369"/>
          <c:h val="0.75348359828689981"/>
        </c:manualLayout>
      </c:layout>
      <c:barChart>
        <c:barDir val="bar"/>
        <c:grouping val="clustered"/>
        <c:varyColors val="0"/>
        <c:ser>
          <c:idx val="0"/>
          <c:order val="0"/>
          <c:spPr>
            <a:solidFill>
              <a:srgbClr val="33CCCC"/>
            </a:solidFill>
          </c:spPr>
          <c:invertIfNegative val="0"/>
          <c:dLbls>
            <c:dLbl>
              <c:idx val="1"/>
              <c:tx>
                <c:rich>
                  <a:bodyPr/>
                  <a:lstStyle/>
                  <a:p>
                    <a:r>
                      <a:rPr lang="en-US"/>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483-4A2C-9AF1-C225F28681E9}"/>
                </c:ext>
              </c:extLst>
            </c:dLbl>
            <c:spPr>
              <a:noFill/>
              <a:ln>
                <a:noFill/>
              </a:ln>
              <a:effectLst/>
            </c:spPr>
            <c:txPr>
              <a:bodyPr wrap="square" lIns="38100" tIns="19050" rIns="38100" bIns="19050" anchor="ctr">
                <a:spAutoFit/>
              </a:bodyPr>
              <a:lstStyle/>
              <a:p>
                <a:pPr>
                  <a:defRPr>
                    <a:solidFill>
                      <a:srgbClr val="008E8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'IRAN (2)'!$W$38:$W$39</c:f>
              <c:strCache>
                <c:ptCount val="2"/>
                <c:pt idx="0">
                  <c:v>National</c:v>
                </c:pt>
                <c:pt idx="1">
                  <c:v>City</c:v>
                </c:pt>
              </c:strCache>
            </c:strRef>
          </c:cat>
          <c:val>
            <c:numRef>
              <c:f>'IRAN (2)'!$X$38:$X$39</c:f>
              <c:numCache>
                <c:formatCode>General</c:formatCode>
                <c:ptCount val="2"/>
                <c:pt idx="0">
                  <c:v>1.6</c:v>
                </c:pt>
                <c:pt idx="1">
                  <c:v>0</c:v>
                </c:pt>
              </c:numCache>
            </c:numRef>
          </c:val>
          <c:extLst>
            <c:ext xmlns:c16="http://schemas.microsoft.com/office/drawing/2014/chart" uri="{C3380CC4-5D6E-409C-BE32-E72D297353CC}">
              <c16:uniqueId val="{00000001-3483-4A2C-9AF1-C225F28681E9}"/>
            </c:ext>
          </c:extLst>
        </c:ser>
        <c:dLbls>
          <c:showLegendKey val="0"/>
          <c:showVal val="0"/>
          <c:showCatName val="0"/>
          <c:showSerName val="0"/>
          <c:showPercent val="0"/>
          <c:showBubbleSize val="0"/>
        </c:dLbls>
        <c:gapWidth val="25"/>
        <c:axId val="204907648"/>
        <c:axId val="204909184"/>
      </c:barChart>
      <c:catAx>
        <c:axId val="204907648"/>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204909184"/>
        <c:crosses val="autoZero"/>
        <c:auto val="1"/>
        <c:lblAlgn val="ctr"/>
        <c:lblOffset val="800"/>
        <c:noMultiLvlLbl val="0"/>
      </c:catAx>
      <c:valAx>
        <c:axId val="204909184"/>
        <c:scaling>
          <c:orientation val="minMax"/>
          <c:max val="55"/>
          <c:min val="0"/>
        </c:scaling>
        <c:delete val="1"/>
        <c:axPos val="t"/>
        <c:numFmt formatCode="General" sourceLinked="1"/>
        <c:majorTickMark val="out"/>
        <c:minorTickMark val="none"/>
        <c:tickLblPos val="nextTo"/>
        <c:crossAx val="204907648"/>
        <c:crosses val="autoZero"/>
        <c:crossBetween val="between"/>
        <c:majorUnit val="55"/>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26334208223971"/>
          <c:y val="4.0172662240749307E-2"/>
          <c:w val="0.84828215223097114"/>
          <c:h val="0.78538289331480626"/>
        </c:manualLayout>
      </c:layout>
      <c:barChart>
        <c:barDir val="col"/>
        <c:grouping val="clustered"/>
        <c:varyColors val="0"/>
        <c:ser>
          <c:idx val="2"/>
          <c:order val="2"/>
          <c:tx>
            <c:strRef>
              <c:f>'HIV prevalence_KP'!$A$5</c:f>
              <c:strCache>
                <c:ptCount val="1"/>
                <c:pt idx="0">
                  <c:v>TG</c:v>
                </c:pt>
              </c:strCache>
            </c:strRef>
          </c:tx>
          <c:spPr>
            <a:solidFill>
              <a:srgbClr val="F26B73"/>
            </a:solidFill>
            <a:ln>
              <a:noFill/>
            </a:ln>
            <a:effectLst/>
          </c:spPr>
          <c:invertIfNegative val="0"/>
          <c:cat>
            <c:numRef>
              <c:f>'HIV prevalence_KP'!$B$2:$F$2</c:f>
              <c:numCache>
                <c:formatCode>General</c:formatCode>
                <c:ptCount val="5"/>
                <c:pt idx="0">
                  <c:v>2011</c:v>
                </c:pt>
                <c:pt idx="1">
                  <c:v>2014</c:v>
                </c:pt>
                <c:pt idx="2">
                  <c:v>2015</c:v>
                </c:pt>
                <c:pt idx="3">
                  <c:v>2018</c:v>
                </c:pt>
                <c:pt idx="4">
                  <c:v>2020</c:v>
                </c:pt>
              </c:numCache>
            </c:numRef>
          </c:cat>
          <c:val>
            <c:numRef>
              <c:f>'HIV prevalence_KP'!$B$5:$F$5</c:f>
              <c:numCache>
                <c:formatCode>General</c:formatCode>
                <c:ptCount val="5"/>
                <c:pt idx="2">
                  <c:v>1.9</c:v>
                </c:pt>
              </c:numCache>
            </c:numRef>
          </c:val>
          <c:extLst>
            <c:ext xmlns:c16="http://schemas.microsoft.com/office/drawing/2014/chart" uri="{C3380CC4-5D6E-409C-BE32-E72D297353CC}">
              <c16:uniqueId val="{00000000-453F-43E8-B85D-88DCA81B1D56}"/>
            </c:ext>
          </c:extLst>
        </c:ser>
        <c:dLbls>
          <c:showLegendKey val="0"/>
          <c:showVal val="0"/>
          <c:showCatName val="0"/>
          <c:showSerName val="0"/>
          <c:showPercent val="0"/>
          <c:showBubbleSize val="0"/>
        </c:dLbls>
        <c:gapWidth val="150"/>
        <c:axId val="5749856"/>
        <c:axId val="5742784"/>
      </c:barChart>
      <c:lineChart>
        <c:grouping val="standard"/>
        <c:varyColors val="0"/>
        <c:ser>
          <c:idx val="0"/>
          <c:order val="0"/>
          <c:tx>
            <c:strRef>
              <c:f>'HIV prevalence_KP'!$A$3</c:f>
              <c:strCache>
                <c:ptCount val="1"/>
                <c:pt idx="0">
                  <c:v>PWID</c:v>
                </c:pt>
              </c:strCache>
            </c:strRef>
          </c:tx>
          <c:spPr>
            <a:ln w="38100" cap="rnd">
              <a:solidFill>
                <a:srgbClr val="00B0F0"/>
              </a:solidFill>
              <a:round/>
            </a:ln>
            <a:effectLst/>
          </c:spPr>
          <c:marker>
            <c:symbol val="circle"/>
            <c:size val="8"/>
            <c:spPr>
              <a:solidFill>
                <a:srgbClr val="00B0F0"/>
              </a:solidFill>
              <a:ln w="9525">
                <a:solidFill>
                  <a:srgbClr val="00B0F0"/>
                </a:solidFill>
              </a:ln>
              <a:effectLst/>
            </c:spPr>
          </c:marker>
          <c:cat>
            <c:numRef>
              <c:f>'HIV prevalence_KP'!$B$2:$F$2</c:f>
              <c:numCache>
                <c:formatCode>General</c:formatCode>
                <c:ptCount val="5"/>
                <c:pt idx="0">
                  <c:v>2011</c:v>
                </c:pt>
                <c:pt idx="1">
                  <c:v>2014</c:v>
                </c:pt>
                <c:pt idx="2">
                  <c:v>2015</c:v>
                </c:pt>
                <c:pt idx="3">
                  <c:v>2018</c:v>
                </c:pt>
                <c:pt idx="4">
                  <c:v>2020</c:v>
                </c:pt>
              </c:numCache>
            </c:numRef>
          </c:cat>
          <c:val>
            <c:numRef>
              <c:f>'HIV prevalence_KP'!$B$3:$F$3</c:f>
              <c:numCache>
                <c:formatCode>General</c:formatCode>
                <c:ptCount val="5"/>
                <c:pt idx="0">
                  <c:v>13.6</c:v>
                </c:pt>
                <c:pt idx="1">
                  <c:v>9.3000000000000007</c:v>
                </c:pt>
                <c:pt idx="3">
                  <c:v>3.1</c:v>
                </c:pt>
              </c:numCache>
            </c:numRef>
          </c:val>
          <c:smooth val="0"/>
          <c:extLst>
            <c:ext xmlns:c16="http://schemas.microsoft.com/office/drawing/2014/chart" uri="{C3380CC4-5D6E-409C-BE32-E72D297353CC}">
              <c16:uniqueId val="{00000001-453F-43E8-B85D-88DCA81B1D56}"/>
            </c:ext>
          </c:extLst>
        </c:ser>
        <c:ser>
          <c:idx val="1"/>
          <c:order val="1"/>
          <c:tx>
            <c:strRef>
              <c:f>'HIV prevalence_KP'!$A$4</c:f>
              <c:strCache>
                <c:ptCount val="1"/>
                <c:pt idx="0">
                  <c:v>FSW</c:v>
                </c:pt>
              </c:strCache>
            </c:strRef>
          </c:tx>
          <c:spPr>
            <a:ln w="38100" cap="rnd">
              <a:solidFill>
                <a:srgbClr val="00A99A"/>
              </a:solidFill>
              <a:round/>
            </a:ln>
            <a:effectLst/>
          </c:spPr>
          <c:marker>
            <c:symbol val="circle"/>
            <c:size val="8"/>
            <c:spPr>
              <a:solidFill>
                <a:srgbClr val="00A99A"/>
              </a:solidFill>
              <a:ln w="9525">
                <a:noFill/>
              </a:ln>
              <a:effectLst/>
            </c:spPr>
          </c:marker>
          <c:cat>
            <c:numRef>
              <c:f>'HIV prevalence_KP'!$B$2:$F$2</c:f>
              <c:numCache>
                <c:formatCode>General</c:formatCode>
                <c:ptCount val="5"/>
                <c:pt idx="0">
                  <c:v>2011</c:v>
                </c:pt>
                <c:pt idx="1">
                  <c:v>2014</c:v>
                </c:pt>
                <c:pt idx="2">
                  <c:v>2015</c:v>
                </c:pt>
                <c:pt idx="3">
                  <c:v>2018</c:v>
                </c:pt>
                <c:pt idx="4">
                  <c:v>2020</c:v>
                </c:pt>
              </c:numCache>
            </c:numRef>
          </c:cat>
          <c:val>
            <c:numRef>
              <c:f>'HIV prevalence_KP'!$B$4:$F$4</c:f>
              <c:numCache>
                <c:formatCode>General</c:formatCode>
                <c:ptCount val="5"/>
                <c:pt idx="0">
                  <c:v>3.7</c:v>
                </c:pt>
                <c:pt idx="2">
                  <c:v>2.1</c:v>
                </c:pt>
                <c:pt idx="4">
                  <c:v>1.6</c:v>
                </c:pt>
              </c:numCache>
            </c:numRef>
          </c:val>
          <c:smooth val="0"/>
          <c:extLst>
            <c:ext xmlns:c16="http://schemas.microsoft.com/office/drawing/2014/chart" uri="{C3380CC4-5D6E-409C-BE32-E72D297353CC}">
              <c16:uniqueId val="{00000002-453F-43E8-B85D-88DCA81B1D56}"/>
            </c:ext>
          </c:extLst>
        </c:ser>
        <c:dLbls>
          <c:showLegendKey val="0"/>
          <c:showVal val="0"/>
          <c:showCatName val="0"/>
          <c:showSerName val="0"/>
          <c:showPercent val="0"/>
          <c:showBubbleSize val="0"/>
        </c:dLbls>
        <c:marker val="1"/>
        <c:smooth val="0"/>
        <c:axId val="5749856"/>
        <c:axId val="5742784"/>
      </c:lineChart>
      <c:catAx>
        <c:axId val="5749856"/>
        <c:scaling>
          <c:orientation val="minMax"/>
        </c:scaling>
        <c:delete val="0"/>
        <c:axPos val="b"/>
        <c:numFmt formatCode="General" sourceLinked="1"/>
        <c:majorTickMark val="out"/>
        <c:minorTickMark val="none"/>
        <c:tickLblPos val="nextTo"/>
        <c:spPr>
          <a:noFill/>
          <a:ln w="12700" cap="flat" cmpd="sng" algn="ctr">
            <a:solidFill>
              <a:schemeClr val="bg1">
                <a:lumMod val="50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742784"/>
        <c:crosses val="autoZero"/>
        <c:auto val="1"/>
        <c:lblAlgn val="ctr"/>
        <c:lblOffset val="100"/>
        <c:noMultiLvlLbl val="0"/>
      </c:catAx>
      <c:valAx>
        <c:axId val="5742784"/>
        <c:scaling>
          <c:orientation val="minMax"/>
        </c:scaling>
        <c:delete val="0"/>
        <c:axPos val="l"/>
        <c:majorGridlines>
          <c:spPr>
            <a:ln w="9525" cap="flat" cmpd="sng" algn="ctr">
              <a:solidFill>
                <a:schemeClr val="tx1">
                  <a:lumMod val="15000"/>
                  <a:lumOff val="85000"/>
                </a:schemeClr>
              </a:solidFill>
              <a:prstDash val="dashDot"/>
              <a:round/>
            </a:ln>
            <a:effectLst/>
          </c:spPr>
        </c:majorGridlines>
        <c:title>
          <c:tx>
            <c:rich>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t>
                </a:r>
              </a:p>
            </c:rich>
          </c:tx>
          <c:layout>
            <c:manualLayout>
              <c:xMode val="edge"/>
              <c:yMode val="edge"/>
              <c:x val="7.4609281794321138E-4"/>
              <c:y val="6.9142092532552171E-4"/>
            </c:manualLayout>
          </c:layout>
          <c:overlay val="0"/>
          <c:spPr>
            <a:noFill/>
            <a:ln>
              <a:noFill/>
            </a:ln>
            <a:effectLst/>
          </c:spPr>
          <c:txPr>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12700">
            <a:solidFill>
              <a:schemeClr val="bg1">
                <a:lumMod val="50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74985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span"/>
    <c:showDLblsOverMax val="0"/>
    <c:extLst/>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13982397044933E-2"/>
          <c:y val="4.0314465408805032E-2"/>
          <c:w val="0.86901250795705309"/>
          <c:h val="0.7550515029960877"/>
        </c:manualLayout>
      </c:layout>
      <c:barChart>
        <c:barDir val="col"/>
        <c:grouping val="clustered"/>
        <c:varyColors val="0"/>
        <c:ser>
          <c:idx val="0"/>
          <c:order val="0"/>
          <c:tx>
            <c:strRef>
              <c:f>'Condom use KP'!$A$6</c:f>
              <c:strCache>
                <c:ptCount val="1"/>
                <c:pt idx="0">
                  <c:v>FSW</c:v>
                </c:pt>
              </c:strCache>
            </c:strRef>
          </c:tx>
          <c:spPr>
            <a:solidFill>
              <a:srgbClr val="00A99A"/>
            </a:solidFill>
            <a:ln w="38100">
              <a:noFill/>
            </a:ln>
          </c:spPr>
          <c:invertIfNegative val="0"/>
          <c:dLbls>
            <c:spPr>
              <a:noFill/>
              <a:ln>
                <a:noFill/>
              </a:ln>
              <a:effectLst/>
            </c:spPr>
            <c:txPr>
              <a:bodyPr/>
              <a:lstStyle/>
              <a:p>
                <a:pPr>
                  <a:defRPr>
                    <a:solidFill>
                      <a:sysClr val="windowText" lastClr="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'Condom use KP'!$B$5:$F$5</c:f>
              <c:numCache>
                <c:formatCode>General</c:formatCode>
                <c:ptCount val="5"/>
                <c:pt idx="0">
                  <c:v>2011</c:v>
                </c:pt>
                <c:pt idx="1">
                  <c:v>2014</c:v>
                </c:pt>
                <c:pt idx="2">
                  <c:v>2015</c:v>
                </c:pt>
                <c:pt idx="3">
                  <c:v>2019</c:v>
                </c:pt>
                <c:pt idx="4">
                  <c:v>2020</c:v>
                </c:pt>
              </c:numCache>
            </c:numRef>
          </c:cat>
          <c:val>
            <c:numRef>
              <c:f>'Condom use KP'!$B$6:$F$6</c:f>
              <c:numCache>
                <c:formatCode>General</c:formatCode>
                <c:ptCount val="5"/>
                <c:pt idx="0" formatCode="0">
                  <c:v>60.9</c:v>
                </c:pt>
                <c:pt idx="2" formatCode="0">
                  <c:v>59.1</c:v>
                </c:pt>
                <c:pt idx="4" formatCode="0">
                  <c:v>60.5</c:v>
                </c:pt>
              </c:numCache>
            </c:numRef>
          </c:val>
          <c:extLst>
            <c:ext xmlns:c16="http://schemas.microsoft.com/office/drawing/2014/chart" uri="{C3380CC4-5D6E-409C-BE32-E72D297353CC}">
              <c16:uniqueId val="{00000000-A175-4BF9-B603-C7784936640B}"/>
            </c:ext>
          </c:extLst>
        </c:ser>
        <c:ser>
          <c:idx val="2"/>
          <c:order val="1"/>
          <c:tx>
            <c:strRef>
              <c:f>'Condom use KP'!$A$7</c:f>
              <c:strCache>
                <c:ptCount val="1"/>
                <c:pt idx="0">
                  <c:v>PWID</c:v>
                </c:pt>
              </c:strCache>
            </c:strRef>
          </c:tx>
          <c:spPr>
            <a:solidFill>
              <a:srgbClr val="63CDF6"/>
            </a:solidFill>
            <a:ln w="38100">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'Condom use KP'!$B$5:$F$5</c:f>
              <c:numCache>
                <c:formatCode>General</c:formatCode>
                <c:ptCount val="5"/>
                <c:pt idx="0">
                  <c:v>2011</c:v>
                </c:pt>
                <c:pt idx="1">
                  <c:v>2014</c:v>
                </c:pt>
                <c:pt idx="2">
                  <c:v>2015</c:v>
                </c:pt>
                <c:pt idx="3">
                  <c:v>2019</c:v>
                </c:pt>
                <c:pt idx="4">
                  <c:v>2020</c:v>
                </c:pt>
              </c:numCache>
            </c:numRef>
          </c:cat>
          <c:val>
            <c:numRef>
              <c:f>'Condom use KP'!$B$7:$F$7</c:f>
              <c:numCache>
                <c:formatCode>0</c:formatCode>
                <c:ptCount val="5"/>
                <c:pt idx="0">
                  <c:v>15.3</c:v>
                </c:pt>
                <c:pt idx="1">
                  <c:v>41.8</c:v>
                </c:pt>
                <c:pt idx="3">
                  <c:v>35.4</c:v>
                </c:pt>
              </c:numCache>
            </c:numRef>
          </c:val>
          <c:extLst>
            <c:ext xmlns:c16="http://schemas.microsoft.com/office/drawing/2014/chart" uri="{C3380CC4-5D6E-409C-BE32-E72D297353CC}">
              <c16:uniqueId val="{00000002-A175-4BF9-B603-C7784936640B}"/>
            </c:ext>
          </c:extLst>
        </c:ser>
        <c:ser>
          <c:idx val="3"/>
          <c:order val="2"/>
          <c:tx>
            <c:strRef>
              <c:f>'Condom use KP'!$A$8</c:f>
              <c:strCache>
                <c:ptCount val="1"/>
                <c:pt idx="0">
                  <c:v>TG</c:v>
                </c:pt>
              </c:strCache>
            </c:strRef>
          </c:tx>
          <c:spPr>
            <a:solidFill>
              <a:srgbClr val="B6AEA7"/>
            </a:solidFill>
            <a:ln>
              <a:noFill/>
            </a:ln>
          </c:spPr>
          <c:invertIfNegative val="0"/>
          <c:dLbls>
            <c:spPr>
              <a:noFill/>
              <a:ln>
                <a:noFill/>
              </a:ln>
              <a:effectLst/>
            </c:spPr>
            <c:txPr>
              <a:bodyPr/>
              <a:lstStyle/>
              <a:p>
                <a:pPr>
                  <a:defRPr>
                    <a:solidFill>
                      <a:sysClr val="windowText" lastClr="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'Condom use KP'!$B$5:$F$5</c:f>
              <c:numCache>
                <c:formatCode>General</c:formatCode>
                <c:ptCount val="5"/>
                <c:pt idx="0">
                  <c:v>2011</c:v>
                </c:pt>
                <c:pt idx="1">
                  <c:v>2014</c:v>
                </c:pt>
                <c:pt idx="2">
                  <c:v>2015</c:v>
                </c:pt>
                <c:pt idx="3">
                  <c:v>2019</c:v>
                </c:pt>
                <c:pt idx="4">
                  <c:v>2020</c:v>
                </c:pt>
              </c:numCache>
            </c:numRef>
          </c:cat>
          <c:val>
            <c:numRef>
              <c:f>'Condom use KP'!$B$8:$F$8</c:f>
              <c:numCache>
                <c:formatCode>0</c:formatCode>
                <c:ptCount val="5"/>
                <c:pt idx="1">
                  <c:v>42.5</c:v>
                </c:pt>
              </c:numCache>
            </c:numRef>
          </c:val>
          <c:extLst>
            <c:ext xmlns:c16="http://schemas.microsoft.com/office/drawing/2014/chart" uri="{C3380CC4-5D6E-409C-BE32-E72D297353CC}">
              <c16:uniqueId val="{00000003-A175-4BF9-B603-C7784936640B}"/>
            </c:ext>
          </c:extLst>
        </c:ser>
        <c:dLbls>
          <c:showLegendKey val="0"/>
          <c:showVal val="1"/>
          <c:showCatName val="0"/>
          <c:showSerName val="0"/>
          <c:showPercent val="0"/>
          <c:showBubbleSize val="0"/>
        </c:dLbls>
        <c:gapWidth val="75"/>
        <c:axId val="134474752"/>
        <c:axId val="134882048"/>
      </c:barChart>
      <c:scatterChart>
        <c:scatterStyle val="smoothMarker"/>
        <c:varyColors val="0"/>
        <c:ser>
          <c:idx val="5"/>
          <c:order val="3"/>
          <c:tx>
            <c:strRef>
              <c:f>'Condom use KP'!$K$1</c:f>
              <c:strCache>
                <c:ptCount val="1"/>
                <c:pt idx="0">
                  <c:v>t</c:v>
                </c:pt>
              </c:strCache>
            </c:strRef>
          </c:tx>
          <c:spPr>
            <a:ln w="25400">
              <a:solidFill>
                <a:srgbClr val="E31837"/>
              </a:solidFill>
              <a:prstDash val="dash"/>
            </a:ln>
          </c:spPr>
          <c:marker>
            <c:symbol val="none"/>
          </c:marker>
          <c:xVal>
            <c:numRef>
              <c:f>'Condom use KP'!$J$2:$J$3</c:f>
              <c:numCache>
                <c:formatCode>General</c:formatCode>
                <c:ptCount val="2"/>
                <c:pt idx="0">
                  <c:v>0</c:v>
                </c:pt>
                <c:pt idx="1">
                  <c:v>1</c:v>
                </c:pt>
              </c:numCache>
            </c:numRef>
          </c:xVal>
          <c:yVal>
            <c:numRef>
              <c:f>'Condom use KP'!$K$2:$K$3</c:f>
              <c:numCache>
                <c:formatCode>General</c:formatCode>
                <c:ptCount val="2"/>
                <c:pt idx="0">
                  <c:v>90</c:v>
                </c:pt>
                <c:pt idx="1">
                  <c:v>90</c:v>
                </c:pt>
              </c:numCache>
            </c:numRef>
          </c:yVal>
          <c:smooth val="1"/>
          <c:extLst>
            <c:ext xmlns:c16="http://schemas.microsoft.com/office/drawing/2014/chart" uri="{C3380CC4-5D6E-409C-BE32-E72D297353CC}">
              <c16:uniqueId val="{00000005-A175-4BF9-B603-C7784936640B}"/>
            </c:ext>
          </c:extLst>
        </c:ser>
        <c:dLbls>
          <c:showLegendKey val="0"/>
          <c:showVal val="0"/>
          <c:showCatName val="0"/>
          <c:showSerName val="0"/>
          <c:showPercent val="0"/>
          <c:showBubbleSize val="0"/>
        </c:dLbls>
        <c:axId val="134885760"/>
        <c:axId val="134883968"/>
      </c:scatterChart>
      <c:catAx>
        <c:axId val="134474752"/>
        <c:scaling>
          <c:orientation val="minMax"/>
        </c:scaling>
        <c:delete val="0"/>
        <c:axPos val="b"/>
        <c:numFmt formatCode="General" sourceLinked="1"/>
        <c:majorTickMark val="none"/>
        <c:minorTickMark val="none"/>
        <c:tickLblPos val="nextTo"/>
        <c:crossAx val="134882048"/>
        <c:crosses val="autoZero"/>
        <c:auto val="1"/>
        <c:lblAlgn val="ctr"/>
        <c:lblOffset val="100"/>
        <c:noMultiLvlLbl val="0"/>
      </c:catAx>
      <c:valAx>
        <c:axId val="134882048"/>
        <c:scaling>
          <c:orientation val="minMax"/>
          <c:max val="100"/>
        </c:scaling>
        <c:delete val="0"/>
        <c:axPos val="l"/>
        <c:title>
          <c:tx>
            <c:rich>
              <a:bodyPr rot="0" vert="horz"/>
              <a:lstStyle/>
              <a:p>
                <a:pPr>
                  <a:defRPr/>
                </a:pPr>
                <a:r>
                  <a:rPr lang="en-US"/>
                  <a:t>%</a:t>
                </a:r>
              </a:p>
            </c:rich>
          </c:tx>
          <c:layout>
            <c:manualLayout>
              <c:xMode val="edge"/>
              <c:yMode val="edge"/>
              <c:x val="1.0247985776812803E-2"/>
              <c:y val="5.7331748625761405E-3"/>
            </c:manualLayout>
          </c:layout>
          <c:overlay val="0"/>
        </c:title>
        <c:numFmt formatCode="0" sourceLinked="1"/>
        <c:majorTickMark val="none"/>
        <c:minorTickMark val="none"/>
        <c:tickLblPos val="nextTo"/>
        <c:crossAx val="134474752"/>
        <c:crosses val="autoZero"/>
        <c:crossBetween val="between"/>
        <c:majorUnit val="10"/>
      </c:valAx>
      <c:valAx>
        <c:axId val="134883968"/>
        <c:scaling>
          <c:orientation val="minMax"/>
          <c:max val="100"/>
          <c:min val="0"/>
        </c:scaling>
        <c:delete val="1"/>
        <c:axPos val="r"/>
        <c:numFmt formatCode="General" sourceLinked="1"/>
        <c:majorTickMark val="out"/>
        <c:minorTickMark val="none"/>
        <c:tickLblPos val="nextTo"/>
        <c:crossAx val="134885760"/>
        <c:crosses val="max"/>
        <c:crossBetween val="midCat"/>
        <c:majorUnit val="10"/>
      </c:valAx>
      <c:valAx>
        <c:axId val="134885760"/>
        <c:scaling>
          <c:orientation val="minMax"/>
          <c:max val="1"/>
          <c:min val="0"/>
        </c:scaling>
        <c:delete val="1"/>
        <c:axPos val="t"/>
        <c:numFmt formatCode="General" sourceLinked="1"/>
        <c:majorTickMark val="out"/>
        <c:minorTickMark val="none"/>
        <c:tickLblPos val="nextTo"/>
        <c:crossAx val="134883968"/>
        <c:crosses val="max"/>
        <c:crossBetween val="midCat"/>
        <c:majorUnit val="0.2"/>
      </c:valAx>
    </c:plotArea>
    <c:legend>
      <c:legendPos val="b"/>
      <c:legendEntry>
        <c:idx val="1"/>
        <c:delete val="1"/>
      </c:legendEntry>
      <c:legendEntry>
        <c:idx val="3"/>
        <c:delete val="1"/>
      </c:legendEntry>
      <c:overlay val="0"/>
    </c:legend>
    <c:plotVisOnly val="1"/>
    <c:dispBlanksAs val="span"/>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31222272917751"/>
          <c:y val="0.12407811304833606"/>
          <c:w val="0.84979892589747541"/>
          <c:h val="0.75048480046945454"/>
        </c:manualLayout>
      </c:layout>
      <c:barChart>
        <c:barDir val="col"/>
        <c:grouping val="clustered"/>
        <c:varyColors val="0"/>
        <c:ser>
          <c:idx val="0"/>
          <c:order val="0"/>
          <c:spPr>
            <a:solidFill>
              <a:srgbClr val="63CDF6"/>
            </a:solidFill>
            <a:ln>
              <a:noFill/>
            </a:ln>
          </c:spPr>
          <c:invertIfNegative val="0"/>
          <c:dLbls>
            <c:numFmt formatCode="0" sourceLinked="0"/>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'Sterile injectng equip'!$A$6:$C$6</c:f>
              <c:strCache>
                <c:ptCount val="3"/>
                <c:pt idx="0">
                  <c:v>2011</c:v>
                </c:pt>
                <c:pt idx="1">
                  <c:v>2014</c:v>
                </c:pt>
                <c:pt idx="2">
                  <c:v>2019</c:v>
                </c:pt>
              </c:strCache>
            </c:strRef>
          </c:cat>
          <c:val>
            <c:numRef>
              <c:f>'Sterile injectng equip'!$A$7:$C$7</c:f>
              <c:numCache>
                <c:formatCode>General</c:formatCode>
                <c:ptCount val="3"/>
                <c:pt idx="0">
                  <c:v>91.7</c:v>
                </c:pt>
                <c:pt idx="1">
                  <c:v>81.599999999999994</c:v>
                </c:pt>
                <c:pt idx="2">
                  <c:v>73.400000000000006</c:v>
                </c:pt>
              </c:numCache>
            </c:numRef>
          </c:val>
          <c:extLst>
            <c:ext xmlns:c16="http://schemas.microsoft.com/office/drawing/2014/chart" uri="{C3380CC4-5D6E-409C-BE32-E72D297353CC}">
              <c16:uniqueId val="{00000000-E15C-4ED1-9691-5122F101D8CB}"/>
            </c:ext>
          </c:extLst>
        </c:ser>
        <c:dLbls>
          <c:showLegendKey val="0"/>
          <c:showVal val="0"/>
          <c:showCatName val="0"/>
          <c:showSerName val="0"/>
          <c:showPercent val="0"/>
          <c:showBubbleSize val="0"/>
        </c:dLbls>
        <c:gapWidth val="160"/>
        <c:axId val="133617152"/>
        <c:axId val="133618688"/>
      </c:barChart>
      <c:scatterChart>
        <c:scatterStyle val="lineMarker"/>
        <c:varyColors val="0"/>
        <c:ser>
          <c:idx val="1"/>
          <c:order val="1"/>
          <c:tx>
            <c:strRef>
              <c:f>'Sterile injectng equip'!$N$4</c:f>
              <c:strCache>
                <c:ptCount val="1"/>
                <c:pt idx="0">
                  <c:v>t</c:v>
                </c:pt>
              </c:strCache>
            </c:strRef>
          </c:tx>
          <c:spPr>
            <a:ln w="25400">
              <a:solidFill>
                <a:srgbClr val="E31837"/>
              </a:solidFill>
              <a:prstDash val="dash"/>
            </a:ln>
          </c:spPr>
          <c:marker>
            <c:symbol val="none"/>
          </c:marker>
          <c:xVal>
            <c:numRef>
              <c:f>'Sterile injectng equip'!$M$5:$M$6</c:f>
              <c:numCache>
                <c:formatCode>General</c:formatCode>
                <c:ptCount val="2"/>
                <c:pt idx="0">
                  <c:v>0</c:v>
                </c:pt>
                <c:pt idx="1">
                  <c:v>1</c:v>
                </c:pt>
              </c:numCache>
            </c:numRef>
          </c:xVal>
          <c:yVal>
            <c:numRef>
              <c:f>'Sterile injectng equip'!$N$5:$N$6</c:f>
              <c:numCache>
                <c:formatCode>General</c:formatCode>
                <c:ptCount val="2"/>
                <c:pt idx="0">
                  <c:v>90</c:v>
                </c:pt>
                <c:pt idx="1">
                  <c:v>90</c:v>
                </c:pt>
              </c:numCache>
            </c:numRef>
          </c:yVal>
          <c:smooth val="0"/>
          <c:extLst>
            <c:ext xmlns:c16="http://schemas.microsoft.com/office/drawing/2014/chart" uri="{C3380CC4-5D6E-409C-BE32-E72D297353CC}">
              <c16:uniqueId val="{00000001-E15C-4ED1-9691-5122F101D8CB}"/>
            </c:ext>
          </c:extLst>
        </c:ser>
        <c:dLbls>
          <c:showLegendKey val="0"/>
          <c:showVal val="0"/>
          <c:showCatName val="0"/>
          <c:showSerName val="0"/>
          <c:showPercent val="0"/>
          <c:showBubbleSize val="0"/>
        </c:dLbls>
        <c:axId val="135056768"/>
        <c:axId val="134308992"/>
      </c:scatterChart>
      <c:catAx>
        <c:axId val="133617152"/>
        <c:scaling>
          <c:orientation val="minMax"/>
        </c:scaling>
        <c:delete val="0"/>
        <c:axPos val="b"/>
        <c:numFmt formatCode="General" sourceLinked="0"/>
        <c:majorTickMark val="out"/>
        <c:minorTickMark val="none"/>
        <c:tickLblPos val="nextTo"/>
        <c:crossAx val="133618688"/>
        <c:crosses val="autoZero"/>
        <c:auto val="1"/>
        <c:lblAlgn val="ctr"/>
        <c:lblOffset val="100"/>
        <c:noMultiLvlLbl val="0"/>
      </c:catAx>
      <c:valAx>
        <c:axId val="133618688"/>
        <c:scaling>
          <c:orientation val="minMax"/>
          <c:max val="100"/>
          <c:min val="0"/>
        </c:scaling>
        <c:delete val="0"/>
        <c:axPos val="l"/>
        <c:title>
          <c:tx>
            <c:rich>
              <a:bodyPr rot="0" vert="horz"/>
              <a:lstStyle/>
              <a:p>
                <a:pPr>
                  <a:defRPr/>
                </a:pPr>
                <a:r>
                  <a:rPr lang="en-US"/>
                  <a:t>%</a:t>
                </a:r>
              </a:p>
            </c:rich>
          </c:tx>
          <c:layout>
            <c:manualLayout>
              <c:xMode val="edge"/>
              <c:yMode val="edge"/>
              <c:x val="1.5683308575199215E-2"/>
              <c:y val="8.2000902696928404E-2"/>
            </c:manualLayout>
          </c:layout>
          <c:overlay val="0"/>
        </c:title>
        <c:numFmt formatCode="General" sourceLinked="1"/>
        <c:majorTickMark val="none"/>
        <c:minorTickMark val="none"/>
        <c:tickLblPos val="nextTo"/>
        <c:crossAx val="133617152"/>
        <c:crosses val="autoZero"/>
        <c:crossBetween val="between"/>
        <c:majorUnit val="10"/>
      </c:valAx>
      <c:valAx>
        <c:axId val="134308992"/>
        <c:scaling>
          <c:orientation val="minMax"/>
          <c:max val="100"/>
          <c:min val="0"/>
        </c:scaling>
        <c:delete val="1"/>
        <c:axPos val="r"/>
        <c:numFmt formatCode="General" sourceLinked="1"/>
        <c:majorTickMark val="out"/>
        <c:minorTickMark val="none"/>
        <c:tickLblPos val="nextTo"/>
        <c:crossAx val="135056768"/>
        <c:crosses val="max"/>
        <c:crossBetween val="midCat"/>
      </c:valAx>
      <c:valAx>
        <c:axId val="135056768"/>
        <c:scaling>
          <c:orientation val="minMax"/>
          <c:max val="1"/>
          <c:min val="0"/>
        </c:scaling>
        <c:delete val="1"/>
        <c:axPos val="t"/>
        <c:numFmt formatCode="General" sourceLinked="1"/>
        <c:majorTickMark val="out"/>
        <c:minorTickMark val="none"/>
        <c:tickLblPos val="nextTo"/>
        <c:crossAx val="134308992"/>
        <c:crosses val="max"/>
        <c:crossBetween val="midCat"/>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0.20861</cdr:x>
      <cdr:y>0.41726</cdr:y>
    </cdr:from>
    <cdr:to>
      <cdr:x>0.47808</cdr:x>
      <cdr:y>0.61502</cdr:y>
    </cdr:to>
    <cdr:sp macro="" textlink="">
      <cdr:nvSpPr>
        <cdr:cNvPr id="3" name="TextBox 24">
          <a:extLst xmlns:a="http://schemas.openxmlformats.org/drawingml/2006/main">
            <a:ext uri="{FF2B5EF4-FFF2-40B4-BE49-F238E27FC236}">
              <a16:creationId xmlns:a16="http://schemas.microsoft.com/office/drawing/2014/main" id="{16BBE6C0-DAB0-4830-B0B3-B95B60A3FD25}"/>
            </a:ext>
          </a:extLst>
        </cdr:cNvPr>
        <cdr:cNvSpPr txBox="1"/>
      </cdr:nvSpPr>
      <cdr:spPr>
        <a:xfrm xmlns:a="http://schemas.openxmlformats.org/drawingml/2006/main">
          <a:off x="878938" y="1442422"/>
          <a:ext cx="1135374" cy="683634"/>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400" b="1">
              <a:latin typeface="Arial" panose="020B0604020202020204" pitchFamily="34" charset="0"/>
              <a:cs typeface="Arial" panose="020B0604020202020204" pitchFamily="34" charset="0"/>
            </a:rPr>
            <a:t>Data not available</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31" tIns="45715" rIns="91431" bIns="45715" rtlCol="0"/>
          <a:lstStyle>
            <a:lvl1pPr algn="l">
              <a:defRPr sz="1200"/>
            </a:lvl1pPr>
          </a:lstStyle>
          <a:p>
            <a:endParaRPr lang="en-GB"/>
          </a:p>
        </p:txBody>
      </p:sp>
      <p:sp>
        <p:nvSpPr>
          <p:cNvPr id="3" name="Date Placeholder 2"/>
          <p:cNvSpPr>
            <a:spLocks noGrp="1"/>
          </p:cNvSpPr>
          <p:nvPr>
            <p:ph type="dt" sz="quarter" idx="1"/>
          </p:nvPr>
        </p:nvSpPr>
        <p:spPr>
          <a:xfrm>
            <a:off x="3850444" y="0"/>
            <a:ext cx="2945659" cy="496332"/>
          </a:xfrm>
          <a:prstGeom prst="rect">
            <a:avLst/>
          </a:prstGeom>
        </p:spPr>
        <p:txBody>
          <a:bodyPr vert="horz" lIns="91431" tIns="45715" rIns="91431" bIns="45715" rtlCol="0"/>
          <a:lstStyle>
            <a:lvl1pPr algn="r">
              <a:defRPr sz="1200"/>
            </a:lvl1pPr>
          </a:lstStyle>
          <a:p>
            <a:fld id="{C0A3295E-E2E7-40BD-BCD7-E24187A060F4}" type="datetimeFigureOut">
              <a:rPr lang="en-GB" smtClean="0"/>
              <a:t>15/02/2024</a:t>
            </a:fld>
            <a:endParaRPr lang="en-GB"/>
          </a:p>
        </p:txBody>
      </p:sp>
      <p:sp>
        <p:nvSpPr>
          <p:cNvPr id="4" name="Footer Placeholder 3"/>
          <p:cNvSpPr>
            <a:spLocks noGrp="1"/>
          </p:cNvSpPr>
          <p:nvPr>
            <p:ph type="ftr" sz="quarter" idx="2"/>
          </p:nvPr>
        </p:nvSpPr>
        <p:spPr>
          <a:xfrm>
            <a:off x="1" y="9428584"/>
            <a:ext cx="2945659" cy="496332"/>
          </a:xfrm>
          <a:prstGeom prst="rect">
            <a:avLst/>
          </a:prstGeom>
        </p:spPr>
        <p:txBody>
          <a:bodyPr vert="horz" lIns="91431" tIns="45715" rIns="91431" bIns="45715" rtlCol="0" anchor="b"/>
          <a:lstStyle>
            <a:lvl1pPr algn="l">
              <a:defRPr sz="1200"/>
            </a:lvl1pPr>
          </a:lstStyle>
          <a:p>
            <a:endParaRPr lang="en-GB"/>
          </a:p>
        </p:txBody>
      </p:sp>
      <p:sp>
        <p:nvSpPr>
          <p:cNvPr id="5" name="Slide Number Placeholder 4"/>
          <p:cNvSpPr>
            <a:spLocks noGrp="1"/>
          </p:cNvSpPr>
          <p:nvPr>
            <p:ph type="sldNum" sz="quarter" idx="3"/>
          </p:nvPr>
        </p:nvSpPr>
        <p:spPr>
          <a:xfrm>
            <a:off x="3850444" y="9428584"/>
            <a:ext cx="2945659" cy="496332"/>
          </a:xfrm>
          <a:prstGeom prst="rect">
            <a:avLst/>
          </a:prstGeom>
        </p:spPr>
        <p:txBody>
          <a:bodyPr vert="horz" lIns="91431" tIns="45715" rIns="91431" bIns="45715" rtlCol="0" anchor="b"/>
          <a:lstStyle>
            <a:lvl1pPr algn="r">
              <a:defRPr sz="1200"/>
            </a:lvl1pPr>
          </a:lstStyle>
          <a:p>
            <a:fld id="{939170B5-ED91-4C88-A5B4-60A1869AD040}" type="slidenum">
              <a:rPr lang="en-GB" smtClean="0"/>
              <a:t>‹#›</a:t>
            </a:fld>
            <a:endParaRPr lang="en-GB"/>
          </a:p>
        </p:txBody>
      </p:sp>
    </p:spTree>
    <p:extLst>
      <p:ext uri="{BB962C8B-B14F-4D97-AF65-F5344CB8AC3E}">
        <p14:creationId xmlns:p14="http://schemas.microsoft.com/office/powerpoint/2010/main" val="35887790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31" tIns="45715" rIns="91431" bIns="45715" rtlCol="0"/>
          <a:lstStyle>
            <a:lvl1pPr algn="l">
              <a:defRPr sz="1200"/>
            </a:lvl1pPr>
          </a:lstStyle>
          <a:p>
            <a:endParaRPr lang="en-US"/>
          </a:p>
        </p:txBody>
      </p:sp>
      <p:sp>
        <p:nvSpPr>
          <p:cNvPr id="3" name="Date Placeholder 2"/>
          <p:cNvSpPr>
            <a:spLocks noGrp="1"/>
          </p:cNvSpPr>
          <p:nvPr>
            <p:ph type="dt" idx="1"/>
          </p:nvPr>
        </p:nvSpPr>
        <p:spPr>
          <a:xfrm>
            <a:off x="3850444" y="0"/>
            <a:ext cx="2945659" cy="496332"/>
          </a:xfrm>
          <a:prstGeom prst="rect">
            <a:avLst/>
          </a:prstGeom>
        </p:spPr>
        <p:txBody>
          <a:bodyPr vert="horz" lIns="91431" tIns="45715" rIns="91431" bIns="45715" rtlCol="0"/>
          <a:lstStyle>
            <a:lvl1pPr algn="r">
              <a:defRPr sz="1200"/>
            </a:lvl1pPr>
          </a:lstStyle>
          <a:p>
            <a:fld id="{263A4D19-E788-4915-926C-DCFADFD0DB7A}" type="datetimeFigureOut">
              <a:rPr lang="en-US" smtClean="0"/>
              <a:t>15/02/2024</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31" tIns="45715" rIns="91431" bIns="45715" rtlCol="0" anchor="ctr"/>
          <a:lstStyle/>
          <a:p>
            <a:endParaRPr lang="en-US"/>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31" tIns="45715" rIns="91431" bIns="457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28584"/>
            <a:ext cx="2945659" cy="496332"/>
          </a:xfrm>
          <a:prstGeom prst="rect">
            <a:avLst/>
          </a:prstGeom>
        </p:spPr>
        <p:txBody>
          <a:bodyPr vert="horz" lIns="91431" tIns="45715" rIns="91431" bIns="45715"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1431" tIns="45715" rIns="91431" bIns="45715" rtlCol="0" anchor="b"/>
          <a:lstStyle>
            <a:lvl1pPr algn="r">
              <a:defRPr sz="1200"/>
            </a:lvl1pPr>
          </a:lstStyle>
          <a:p>
            <a:fld id="{3A29CE37-99C1-4B7C-9F65-3BB2EC47B8C7}" type="slidenum">
              <a:rPr lang="en-US" smtClean="0"/>
              <a:t>‹#›</a:t>
            </a:fld>
            <a:endParaRPr lang="en-US"/>
          </a:p>
        </p:txBody>
      </p:sp>
    </p:spTree>
    <p:extLst>
      <p:ext uri="{BB962C8B-B14F-4D97-AF65-F5344CB8AC3E}">
        <p14:creationId xmlns:p14="http://schemas.microsoft.com/office/powerpoint/2010/main" val="3592497188"/>
      </p:ext>
    </p:extLst>
  </p:cSld>
  <p:clrMap bg1="lt1" tx1="dk1" bg2="lt2" tx2="dk2" accent1="accent1" accent2="accent2" accent3="accent3" accent4="accent4" accent5="accent5" accent6="accent6" hlink="hlink" folHlink="folHlink"/>
  <p:notesStyle>
    <a:lvl1pPr marL="0" algn="l" defTabSz="911852" rtl="0" eaLnBrk="1" latinLnBrk="0" hangingPunct="1">
      <a:defRPr sz="1200" kern="1200">
        <a:solidFill>
          <a:schemeClr val="tx1"/>
        </a:solidFill>
        <a:latin typeface="+mn-lt"/>
        <a:ea typeface="+mn-ea"/>
        <a:cs typeface="+mn-cs"/>
      </a:defRPr>
    </a:lvl1pPr>
    <a:lvl2pPr marL="455929" algn="l" defTabSz="911852" rtl="0" eaLnBrk="1" latinLnBrk="0" hangingPunct="1">
      <a:defRPr sz="1200" kern="1200">
        <a:solidFill>
          <a:schemeClr val="tx1"/>
        </a:solidFill>
        <a:latin typeface="+mn-lt"/>
        <a:ea typeface="+mn-ea"/>
        <a:cs typeface="+mn-cs"/>
      </a:defRPr>
    </a:lvl2pPr>
    <a:lvl3pPr marL="911852" algn="l" defTabSz="911852" rtl="0" eaLnBrk="1" latinLnBrk="0" hangingPunct="1">
      <a:defRPr sz="1200" kern="1200">
        <a:solidFill>
          <a:schemeClr val="tx1"/>
        </a:solidFill>
        <a:latin typeface="+mn-lt"/>
        <a:ea typeface="+mn-ea"/>
        <a:cs typeface="+mn-cs"/>
      </a:defRPr>
    </a:lvl3pPr>
    <a:lvl4pPr marL="1367780" algn="l" defTabSz="911852" rtl="0" eaLnBrk="1" latinLnBrk="0" hangingPunct="1">
      <a:defRPr sz="1200" kern="1200">
        <a:solidFill>
          <a:schemeClr val="tx1"/>
        </a:solidFill>
        <a:latin typeface="+mn-lt"/>
        <a:ea typeface="+mn-ea"/>
        <a:cs typeface="+mn-cs"/>
      </a:defRPr>
    </a:lvl4pPr>
    <a:lvl5pPr marL="1823685" algn="l" defTabSz="911852" rtl="0" eaLnBrk="1" latinLnBrk="0" hangingPunct="1">
      <a:defRPr sz="1200" kern="1200">
        <a:solidFill>
          <a:schemeClr val="tx1"/>
        </a:solidFill>
        <a:latin typeface="+mn-lt"/>
        <a:ea typeface="+mn-ea"/>
        <a:cs typeface="+mn-cs"/>
      </a:defRPr>
    </a:lvl5pPr>
    <a:lvl6pPr marL="2279625" algn="l" defTabSz="911852" rtl="0" eaLnBrk="1" latinLnBrk="0" hangingPunct="1">
      <a:defRPr sz="1200" kern="1200">
        <a:solidFill>
          <a:schemeClr val="tx1"/>
        </a:solidFill>
        <a:latin typeface="+mn-lt"/>
        <a:ea typeface="+mn-ea"/>
        <a:cs typeface="+mn-cs"/>
      </a:defRPr>
    </a:lvl6pPr>
    <a:lvl7pPr marL="2735561" algn="l" defTabSz="911852" rtl="0" eaLnBrk="1" latinLnBrk="0" hangingPunct="1">
      <a:defRPr sz="1200" kern="1200">
        <a:solidFill>
          <a:schemeClr val="tx1"/>
        </a:solidFill>
        <a:latin typeface="+mn-lt"/>
        <a:ea typeface="+mn-ea"/>
        <a:cs typeface="+mn-cs"/>
      </a:defRPr>
    </a:lvl7pPr>
    <a:lvl8pPr marL="3191470" algn="l" defTabSz="911852" rtl="0" eaLnBrk="1" latinLnBrk="0" hangingPunct="1">
      <a:defRPr sz="1200" kern="1200">
        <a:solidFill>
          <a:schemeClr val="tx1"/>
        </a:solidFill>
        <a:latin typeface="+mn-lt"/>
        <a:ea typeface="+mn-ea"/>
        <a:cs typeface="+mn-cs"/>
      </a:defRPr>
    </a:lvl8pPr>
    <a:lvl9pPr marL="3647372" algn="l" defTabSz="91185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marL="0" indent="0" eaLnBrk="1" hangingPunct="1">
              <a:spcBef>
                <a:spcPct val="0"/>
              </a:spcBef>
              <a:buNone/>
            </a:pPr>
            <a:endParaRPr lang="en-US" dirty="0"/>
          </a:p>
        </p:txBody>
      </p:sp>
      <p:sp>
        <p:nvSpPr>
          <p:cNvPr id="40964"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Arial" charset="0"/>
                <a:ea typeface="ＭＳ Ｐゴシック" charset="0"/>
                <a:cs typeface="Cordia New" charset="0"/>
              </a:defRPr>
            </a:lvl1pPr>
            <a:lvl2pPr marL="685669" indent="-263719" eaLnBrk="0" hangingPunct="0">
              <a:defRPr sz="2600">
                <a:solidFill>
                  <a:schemeClr val="tx1"/>
                </a:solidFill>
                <a:latin typeface="Arial" charset="0"/>
                <a:ea typeface="Cordia New" charset="0"/>
                <a:cs typeface="Cordia New" charset="0"/>
              </a:defRPr>
            </a:lvl2pPr>
            <a:lvl3pPr marL="1054875" indent="-210975" eaLnBrk="0" hangingPunct="0">
              <a:defRPr sz="2600">
                <a:solidFill>
                  <a:schemeClr val="tx1"/>
                </a:solidFill>
                <a:latin typeface="Arial" charset="0"/>
                <a:ea typeface="Cordia New" charset="0"/>
                <a:cs typeface="Cordia New" charset="0"/>
              </a:defRPr>
            </a:lvl3pPr>
            <a:lvl4pPr marL="1476825" indent="-210975" eaLnBrk="0" hangingPunct="0">
              <a:defRPr sz="2600">
                <a:solidFill>
                  <a:schemeClr val="tx1"/>
                </a:solidFill>
                <a:latin typeface="Arial" charset="0"/>
                <a:ea typeface="Cordia New" charset="0"/>
                <a:cs typeface="Cordia New" charset="0"/>
              </a:defRPr>
            </a:lvl4pPr>
            <a:lvl5pPr marL="1898774" indent="-210975" eaLnBrk="0" hangingPunct="0">
              <a:defRPr sz="2600">
                <a:solidFill>
                  <a:schemeClr val="tx1"/>
                </a:solidFill>
                <a:latin typeface="Arial" charset="0"/>
                <a:ea typeface="Cordia New" charset="0"/>
                <a:cs typeface="Cordia New" charset="0"/>
              </a:defRPr>
            </a:lvl5pPr>
            <a:lvl6pPr marL="2320724" indent="-210975" eaLnBrk="0" fontAlgn="base" hangingPunct="0">
              <a:spcBef>
                <a:spcPct val="0"/>
              </a:spcBef>
              <a:spcAft>
                <a:spcPct val="0"/>
              </a:spcAft>
              <a:defRPr sz="2600">
                <a:solidFill>
                  <a:schemeClr val="tx1"/>
                </a:solidFill>
                <a:latin typeface="Arial" charset="0"/>
                <a:ea typeface="Cordia New" charset="0"/>
                <a:cs typeface="Cordia New" charset="0"/>
              </a:defRPr>
            </a:lvl6pPr>
            <a:lvl7pPr marL="2742674" indent="-210975" eaLnBrk="0" fontAlgn="base" hangingPunct="0">
              <a:spcBef>
                <a:spcPct val="0"/>
              </a:spcBef>
              <a:spcAft>
                <a:spcPct val="0"/>
              </a:spcAft>
              <a:defRPr sz="2600">
                <a:solidFill>
                  <a:schemeClr val="tx1"/>
                </a:solidFill>
                <a:latin typeface="Arial" charset="0"/>
                <a:ea typeface="Cordia New" charset="0"/>
                <a:cs typeface="Cordia New" charset="0"/>
              </a:defRPr>
            </a:lvl7pPr>
            <a:lvl8pPr marL="3164624" indent="-210975" eaLnBrk="0" fontAlgn="base" hangingPunct="0">
              <a:spcBef>
                <a:spcPct val="0"/>
              </a:spcBef>
              <a:spcAft>
                <a:spcPct val="0"/>
              </a:spcAft>
              <a:defRPr sz="2600">
                <a:solidFill>
                  <a:schemeClr val="tx1"/>
                </a:solidFill>
                <a:latin typeface="Arial" charset="0"/>
                <a:ea typeface="Cordia New" charset="0"/>
                <a:cs typeface="Cordia New" charset="0"/>
              </a:defRPr>
            </a:lvl8pPr>
            <a:lvl9pPr marL="3586574" indent="-210975" eaLnBrk="0" fontAlgn="base" hangingPunct="0">
              <a:spcBef>
                <a:spcPct val="0"/>
              </a:spcBef>
              <a:spcAft>
                <a:spcPct val="0"/>
              </a:spcAft>
              <a:defRPr sz="2600">
                <a:solidFill>
                  <a:schemeClr val="tx1"/>
                </a:solidFill>
                <a:latin typeface="Arial" charset="0"/>
                <a:ea typeface="Cordia New" charset="0"/>
                <a:cs typeface="Cordia New" charset="0"/>
              </a:defRPr>
            </a:lvl9pPr>
          </a:lstStyle>
          <a:p>
            <a:pPr eaLnBrk="1" hangingPunct="1"/>
            <a:fld id="{05BAF77B-11FF-6348-AA49-C7DF953FEF33}" type="slidenum">
              <a:rPr lang="th-TH" sz="1100">
                <a:solidFill>
                  <a:prstClr val="black"/>
                </a:solidFill>
                <a:latin typeface="Calibri" charset="0"/>
              </a:rPr>
              <a:pPr eaLnBrk="1" hangingPunct="1"/>
              <a:t>3</a:t>
            </a:fld>
            <a:endParaRPr lang="th-TH" sz="1100">
              <a:solidFill>
                <a:prstClr val="black"/>
              </a:solidFill>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7:notes"/>
          <p:cNvSpPr txBox="1">
            <a:spLocks noGrp="1"/>
          </p:cNvSpPr>
          <p:nvPr>
            <p:ph type="body" idx="1"/>
          </p:nvPr>
        </p:nvSpPr>
        <p:spPr>
          <a:xfrm>
            <a:off x="679768" y="4715155"/>
            <a:ext cx="5438140" cy="4466987"/>
          </a:xfrm>
          <a:prstGeom prst="rect">
            <a:avLst/>
          </a:prstGeom>
        </p:spPr>
        <p:txBody>
          <a:bodyPr spcFirstLastPara="1" wrap="square" lIns="89025" tIns="44500" rIns="89025" bIns="44500" anchor="t" anchorCtr="0">
            <a:noAutofit/>
          </a:bodyPr>
          <a:lstStyle/>
          <a:p>
            <a:pPr marL="0" lvl="0" indent="0">
              <a:spcBef>
                <a:spcPts val="0"/>
              </a:spcBef>
              <a:spcAft>
                <a:spcPts val="0"/>
              </a:spcAft>
              <a:buNone/>
            </a:pPr>
            <a:endParaRPr/>
          </a:p>
        </p:txBody>
      </p:sp>
      <p:sp>
        <p:nvSpPr>
          <p:cNvPr id="576" name="Google Shape;576;p7:notes"/>
          <p:cNvSpPr>
            <a:spLocks noGrp="1" noRot="1" noChangeAspect="1"/>
          </p:cNvSpPr>
          <p:nvPr>
            <p:ph type="sldImg" idx="2"/>
          </p:nvPr>
        </p:nvSpPr>
        <p:spPr>
          <a:xfrm>
            <a:off x="92075" y="746125"/>
            <a:ext cx="6615113" cy="3721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1556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8034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11</a:t>
            </a:fld>
            <a:endParaRPr lang="en-US"/>
          </a:p>
        </p:txBody>
      </p:sp>
    </p:spTree>
    <p:extLst>
      <p:ext uri="{BB962C8B-B14F-4D97-AF65-F5344CB8AC3E}">
        <p14:creationId xmlns:p14="http://schemas.microsoft.com/office/powerpoint/2010/main" val="4207075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5155D2-FE66-43E9-A760-AE978E3D391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16174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24" y="3082969"/>
            <a:ext cx="8189383" cy="6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300" tIns="49660" rIns="99300" bIns="49660">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cs typeface="Arial" pitchFamily="34" charset="0"/>
              </a:rPr>
              <a:t>HIV and AIDS</a:t>
            </a:r>
            <a:endParaRPr lang="th-TH" sz="3600" b="1">
              <a:solidFill>
                <a:prstClr val="white"/>
              </a:solidFill>
            </a:endParaRPr>
          </a:p>
        </p:txBody>
      </p:sp>
      <p:sp>
        <p:nvSpPr>
          <p:cNvPr id="5" name="TextBox 4"/>
          <p:cNvSpPr txBox="1"/>
          <p:nvPr userDrawn="1"/>
        </p:nvSpPr>
        <p:spPr>
          <a:xfrm>
            <a:off x="359834" y="3570324"/>
            <a:ext cx="8191500" cy="638899"/>
          </a:xfrm>
          <a:prstGeom prst="rect">
            <a:avLst/>
          </a:prstGeom>
          <a:noFill/>
        </p:spPr>
        <p:txBody>
          <a:bodyPr lIns="99300" tIns="49660" rIns="99300" bIns="49660">
            <a:spAutoFit/>
          </a:bodyPr>
          <a:lstStyle/>
          <a:p>
            <a:pPr>
              <a:defRPr/>
            </a:pPr>
            <a:r>
              <a:rPr lang="en-US" sz="3500" kern="700" dirty="0">
                <a:solidFill>
                  <a:srgbClr val="21416C"/>
                </a:solidFill>
                <a:cs typeface="Arial" pitchFamily="34" charset="0"/>
              </a:rPr>
              <a:t>Data Hub for Asia-Pacific</a:t>
            </a:r>
            <a:endParaRPr lang="th-TH" sz="3500" kern="700" dirty="0">
              <a:solidFill>
                <a:srgbClr val="21416C"/>
              </a:solidFill>
            </a:endParaRPr>
          </a:p>
        </p:txBody>
      </p:sp>
      <p:sp>
        <p:nvSpPr>
          <p:cNvPr id="6" name="TextBox 5"/>
          <p:cNvSpPr txBox="1"/>
          <p:nvPr userDrawn="1"/>
        </p:nvSpPr>
        <p:spPr>
          <a:xfrm>
            <a:off x="359834" y="4025927"/>
            <a:ext cx="8191500" cy="500399"/>
          </a:xfrm>
          <a:prstGeom prst="rect">
            <a:avLst/>
          </a:prstGeom>
          <a:noFill/>
        </p:spPr>
        <p:txBody>
          <a:bodyPr lIns="99300" tIns="49660" rIns="99300" bIns="49660">
            <a:spAutoFit/>
          </a:bodyPr>
          <a:lstStyle/>
          <a:p>
            <a:pPr>
              <a:defRPr/>
            </a:pPr>
            <a:r>
              <a:rPr lang="en-US" sz="2600" kern="700" dirty="0">
                <a:solidFill>
                  <a:srgbClr val="21416C"/>
                </a:solidFill>
                <a:cs typeface="Arial" pitchFamily="34" charset="0"/>
              </a:rPr>
              <a:t>Review in slides</a:t>
            </a:r>
            <a:endParaRPr lang="th-TH" sz="2600" kern="700" dirty="0">
              <a:solidFill>
                <a:srgbClr val="21416C"/>
              </a:solidFill>
            </a:endParaRPr>
          </a:p>
        </p:txBody>
      </p:sp>
      <p:sp>
        <p:nvSpPr>
          <p:cNvPr id="7" name="Rectangle 6"/>
          <p:cNvSpPr/>
          <p:nvPr userDrawn="1"/>
        </p:nvSpPr>
        <p:spPr>
          <a:xfrm>
            <a:off x="0" y="3089277"/>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300" tIns="49660" rIns="99300" bIns="49660" anchor="ctr"/>
          <a:lstStyle/>
          <a:p>
            <a:pPr algn="ctr">
              <a:defRPr/>
            </a:pPr>
            <a:endParaRPr lang="th-TH" sz="2800">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5"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lIns="91181" tIns="45596" rIns="91181" bIns="45596"/>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3632807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16"/>
            <a:ext cx="10198197" cy="788737"/>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81" tIns="45596" rIns="91181" bIns="45596">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81" tIns="45596" rIns="91181" bIns="45596"/>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4061578451"/>
      </p:ext>
    </p:extLst>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48" tIns="58521" rIns="117048" bIns="58521" anchor="ctr"/>
          <a:lstStyle/>
          <a:p>
            <a:pPr algn="ctr" defTabSz="117043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48" tIns="58521" rIns="117048" bIns="58521">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048" tIns="58521" rIns="117048" bIns="5852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48" tIns="58521" rIns="117048" bIns="5852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21487081"/>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48" tIns="58521" rIns="117048" bIns="58521" anchor="ctr"/>
          <a:lstStyle/>
          <a:p>
            <a:pPr algn="ctr" defTabSz="117043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48" tIns="58521" rIns="117048" bIns="58521">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048" tIns="58521" rIns="117048" bIns="5852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048" tIns="58521" rIns="117048" bIns="5852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048" tIns="58521" rIns="117048" bIns="5852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32158990"/>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48" tIns="58521" rIns="117048" bIns="58521" anchor="ctr"/>
          <a:lstStyle/>
          <a:p>
            <a:pPr algn="ctr" defTabSz="117043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48" tIns="58521" rIns="117048" bIns="58521">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7048" tIns="58521" rIns="117048" bIns="5852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048" tIns="58521" rIns="117048" bIns="58521"/>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7048" tIns="58521" rIns="117048" bIns="5852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048" tIns="58521" rIns="117048" bIns="58521"/>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048" tIns="58521" rIns="117048" bIns="5852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42417971"/>
      </p:ext>
    </p:extLst>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48" tIns="58521" rIns="117048" bIns="58521" anchor="ctr"/>
          <a:lstStyle/>
          <a:p>
            <a:pPr algn="ctr" defTabSz="117043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48" tIns="58521" rIns="117048" bIns="58521">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321998972"/>
      </p:ext>
    </p:extLst>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147137780"/>
      </p:ext>
    </p:extLst>
  </p:cSld>
  <p:clrMapOvr>
    <a:overrideClrMapping bg1="lt1" tx1="dk1" bg2="lt2" tx2="dk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48" tIns="58521" rIns="117048" bIns="58521" anchor="ctr"/>
          <a:lstStyle/>
          <a:p>
            <a:pPr algn="ctr" defTabSz="117043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048" tIns="58521" rIns="117048" bIns="58521">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048" tIns="58521" rIns="117048" bIns="5852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048" tIns="58521" rIns="117048" bIns="58521"/>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048" tIns="58521" rIns="117048" bIns="5852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58758678"/>
      </p:ext>
    </p:extLst>
  </p:cSld>
  <p:clrMapOvr>
    <a:overrideClrMapping bg1="lt1" tx1="dk1" bg2="lt2" tx2="dk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78"/>
            <a:ext cx="10198197" cy="788737"/>
          </a:xfrm>
          <a:prstGeom prst="rect">
            <a:avLst/>
          </a:prstGeom>
        </p:spPr>
        <p:txBody>
          <a:bodyPr lIns="117048" tIns="58521" rIns="117048" bIns="5852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048" tIns="58521" rIns="117048" bIns="58521">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048" tIns="58521" rIns="117048" bIns="58521"/>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72878040"/>
      </p:ext>
    </p:extLst>
  </p:cSld>
  <p:clrMapOvr>
    <a:overrideClrMapping bg1="lt1" tx1="dk1" bg2="lt2" tx2="dk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84" tIns="58539" rIns="117084" bIns="58539" anchor="ctr"/>
          <a:lstStyle/>
          <a:p>
            <a:pPr algn="ctr" defTabSz="1170807">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084" tIns="58539" rIns="117084" bIns="58539">
            <a:normAutofit/>
          </a:bodyPr>
          <a:lstStyle>
            <a:lvl1pPr marL="682975" marR="0" indent="-682975" algn="l" defTabSz="1170807"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410" indent="0" algn="ctr">
              <a:buNone/>
              <a:defRPr>
                <a:solidFill>
                  <a:schemeClr val="tx1">
                    <a:tint val="75000"/>
                  </a:schemeClr>
                </a:solidFill>
              </a:defRPr>
            </a:lvl2pPr>
            <a:lvl3pPr marL="1170807" indent="0" algn="ctr">
              <a:buNone/>
              <a:defRPr>
                <a:solidFill>
                  <a:schemeClr val="tx1">
                    <a:tint val="75000"/>
                  </a:schemeClr>
                </a:solidFill>
              </a:defRPr>
            </a:lvl3pPr>
            <a:lvl4pPr marL="1756207" indent="0" algn="ctr">
              <a:buNone/>
              <a:defRPr>
                <a:solidFill>
                  <a:schemeClr val="tx1">
                    <a:tint val="75000"/>
                  </a:schemeClr>
                </a:solidFill>
              </a:defRPr>
            </a:lvl4pPr>
            <a:lvl5pPr marL="2341619" indent="0" algn="ctr">
              <a:buNone/>
              <a:defRPr>
                <a:solidFill>
                  <a:schemeClr val="tx1">
                    <a:tint val="75000"/>
                  </a:schemeClr>
                </a:solidFill>
              </a:defRPr>
            </a:lvl5pPr>
            <a:lvl6pPr marL="2927009" indent="0" algn="ctr">
              <a:buNone/>
              <a:defRPr>
                <a:solidFill>
                  <a:schemeClr val="tx1">
                    <a:tint val="75000"/>
                  </a:schemeClr>
                </a:solidFill>
              </a:defRPr>
            </a:lvl6pPr>
            <a:lvl7pPr marL="3512412" indent="0" algn="ctr">
              <a:buNone/>
              <a:defRPr>
                <a:solidFill>
                  <a:schemeClr val="tx1">
                    <a:tint val="75000"/>
                  </a:schemeClr>
                </a:solidFill>
              </a:defRPr>
            </a:lvl7pPr>
            <a:lvl8pPr marL="4097826" indent="0" algn="ctr">
              <a:buNone/>
              <a:defRPr>
                <a:solidFill>
                  <a:schemeClr val="tx1">
                    <a:tint val="75000"/>
                  </a:schemeClr>
                </a:solidFill>
              </a:defRPr>
            </a:lvl8pPr>
            <a:lvl9pPr marL="4683233"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084" tIns="58539" rIns="117084" bIns="58539">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84" tIns="58539" rIns="117084" bIns="58539"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52344474"/>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84" tIns="58539" rIns="117084" bIns="58539" anchor="ctr"/>
          <a:lstStyle/>
          <a:p>
            <a:pPr algn="ctr" defTabSz="117080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84" tIns="58539" rIns="117084" bIns="58539">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084" tIns="58539" rIns="117084" bIns="58539">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84" tIns="58539" rIns="117084" bIns="58539"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94925823"/>
      </p:ext>
    </p:extLst>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84" tIns="58539" rIns="117084" bIns="58539" anchor="ctr"/>
          <a:lstStyle/>
          <a:p>
            <a:pPr algn="ctr" defTabSz="117080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84" tIns="58539" rIns="117084" bIns="58539">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084" tIns="58539" rIns="117084" bIns="58539">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084" tIns="58539" rIns="117084" bIns="58539">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084" tIns="58539" rIns="117084" bIns="58539"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7331597"/>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81" tIns="45596" rIns="91181" bIns="45596">
            <a:normAutofit/>
          </a:bodyPr>
          <a:lstStyle>
            <a:lvl1pPr marL="531901" marR="0" indent="-531901" algn="l" defTabSz="911852"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929" indent="0" algn="ctr">
              <a:buNone/>
              <a:defRPr>
                <a:solidFill>
                  <a:schemeClr val="tx1">
                    <a:tint val="75000"/>
                  </a:schemeClr>
                </a:solidFill>
              </a:defRPr>
            </a:lvl2pPr>
            <a:lvl3pPr marL="911852" indent="0" algn="ctr">
              <a:buNone/>
              <a:defRPr>
                <a:solidFill>
                  <a:schemeClr val="tx1">
                    <a:tint val="75000"/>
                  </a:schemeClr>
                </a:solidFill>
              </a:defRPr>
            </a:lvl3pPr>
            <a:lvl4pPr marL="1367780" indent="0" algn="ctr">
              <a:buNone/>
              <a:defRPr>
                <a:solidFill>
                  <a:schemeClr val="tx1">
                    <a:tint val="75000"/>
                  </a:schemeClr>
                </a:solidFill>
              </a:defRPr>
            </a:lvl4pPr>
            <a:lvl5pPr marL="1823685" indent="0" algn="ctr">
              <a:buNone/>
              <a:defRPr>
                <a:solidFill>
                  <a:schemeClr val="tx1">
                    <a:tint val="75000"/>
                  </a:schemeClr>
                </a:solidFill>
              </a:defRPr>
            </a:lvl5pPr>
            <a:lvl6pPr marL="2279625" indent="0" algn="ctr">
              <a:buNone/>
              <a:defRPr>
                <a:solidFill>
                  <a:schemeClr val="tx1">
                    <a:tint val="75000"/>
                  </a:schemeClr>
                </a:solidFill>
              </a:defRPr>
            </a:lvl6pPr>
            <a:lvl7pPr marL="2735561" indent="0" algn="ctr">
              <a:buNone/>
              <a:defRPr>
                <a:solidFill>
                  <a:schemeClr val="tx1">
                    <a:tint val="75000"/>
                  </a:schemeClr>
                </a:solidFill>
              </a:defRPr>
            </a:lvl7pPr>
            <a:lvl8pPr marL="3191470" indent="0" algn="ctr">
              <a:buNone/>
              <a:defRPr>
                <a:solidFill>
                  <a:schemeClr val="tx1">
                    <a:tint val="75000"/>
                  </a:schemeClr>
                </a:solidFill>
              </a:defRPr>
            </a:lvl8pPr>
            <a:lvl9pPr marL="364737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FFFACBE7-949D-4DA0-ABF7-A817D795E3F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16276272"/>
      </p:ext>
    </p:extLst>
  </p:cSld>
  <p:clrMapOvr>
    <a:overrideClrMapping bg1="lt1" tx1="dk1" bg2="lt2" tx2="dk2" accent1="accent1" accent2="accent2" accent3="accent3" accent4="accent4" accent5="accent5" accent6="accent6" hlink="hlink" folHlink="folHlink"/>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84" tIns="58539" rIns="117084" bIns="58539" anchor="ctr"/>
          <a:lstStyle/>
          <a:p>
            <a:pPr algn="ctr" defTabSz="117080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84" tIns="58539" rIns="117084" bIns="58539">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7084" tIns="58539" rIns="117084" bIns="58539">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084" tIns="58539" rIns="117084" bIns="58539"/>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7084" tIns="58539" rIns="117084" bIns="58539">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084" tIns="58539" rIns="117084" bIns="58539"/>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084" tIns="58539" rIns="117084" bIns="58539"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45408342"/>
      </p:ext>
    </p:extLst>
  </p:cSld>
  <p:clrMapOvr>
    <a:overrideClrMapping bg1="lt1" tx1="dk1" bg2="lt2" tx2="dk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84" tIns="58539" rIns="117084" bIns="58539" anchor="ctr"/>
          <a:lstStyle/>
          <a:p>
            <a:pPr algn="ctr" defTabSz="117080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84" tIns="58539" rIns="117084" bIns="58539">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564205422"/>
      </p:ext>
    </p:extLst>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580679770"/>
      </p:ext>
    </p:extLst>
  </p:cSld>
  <p:clrMapOvr>
    <a:overrideClrMapping bg1="lt1" tx1="dk1" bg2="lt2" tx2="dk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84" tIns="58539" rIns="117084" bIns="58539" anchor="ctr"/>
          <a:lstStyle/>
          <a:p>
            <a:pPr algn="ctr" defTabSz="117080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084" tIns="58539" rIns="117084" bIns="58539">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084" tIns="58539" rIns="117084" bIns="58539">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084" tIns="58539" rIns="117084" bIns="58539"/>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084" tIns="58539" rIns="117084" bIns="58539"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28143862"/>
      </p:ext>
    </p:extLst>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69"/>
            <a:ext cx="10198197" cy="788737"/>
          </a:xfrm>
          <a:prstGeom prst="rect">
            <a:avLst/>
          </a:prstGeom>
        </p:spPr>
        <p:txBody>
          <a:bodyPr lIns="117084" tIns="58539" rIns="117084" bIns="58539"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084" tIns="58539" rIns="117084" bIns="58539">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084" tIns="58539" rIns="117084" bIns="58539"/>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59584286"/>
      </p:ext>
    </p:extLst>
  </p:cSld>
  <p:clrMapOvr>
    <a:overrideClrMapping bg1="lt1" tx1="dk1" bg2="lt2" tx2="dk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25" tIns="58560" rIns="117125" bIns="58560" anchor="ctr"/>
          <a:lstStyle/>
          <a:p>
            <a:pPr algn="ctr" defTabSz="1171229">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125" tIns="58560" rIns="117125" bIns="58560">
            <a:normAutofit/>
          </a:bodyPr>
          <a:lstStyle>
            <a:lvl1pPr marL="683220" marR="0" indent="-683220" algn="l" defTabSz="1171229"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619" indent="0" algn="ctr">
              <a:buNone/>
              <a:defRPr>
                <a:solidFill>
                  <a:schemeClr val="tx1">
                    <a:tint val="75000"/>
                  </a:schemeClr>
                </a:solidFill>
              </a:defRPr>
            </a:lvl2pPr>
            <a:lvl3pPr marL="1171229" indent="0" algn="ctr">
              <a:buNone/>
              <a:defRPr>
                <a:solidFill>
                  <a:schemeClr val="tx1">
                    <a:tint val="75000"/>
                  </a:schemeClr>
                </a:solidFill>
              </a:defRPr>
            </a:lvl3pPr>
            <a:lvl4pPr marL="1756841" indent="0" algn="ctr">
              <a:buNone/>
              <a:defRPr>
                <a:solidFill>
                  <a:schemeClr val="tx1">
                    <a:tint val="75000"/>
                  </a:schemeClr>
                </a:solidFill>
              </a:defRPr>
            </a:lvl4pPr>
            <a:lvl5pPr marL="2342461" indent="0" algn="ctr">
              <a:buNone/>
              <a:defRPr>
                <a:solidFill>
                  <a:schemeClr val="tx1">
                    <a:tint val="75000"/>
                  </a:schemeClr>
                </a:solidFill>
              </a:defRPr>
            </a:lvl5pPr>
            <a:lvl6pPr marL="2928066" indent="0" algn="ctr">
              <a:buNone/>
              <a:defRPr>
                <a:solidFill>
                  <a:schemeClr val="tx1">
                    <a:tint val="75000"/>
                  </a:schemeClr>
                </a:solidFill>
              </a:defRPr>
            </a:lvl6pPr>
            <a:lvl7pPr marL="3513680" indent="0" algn="ctr">
              <a:buNone/>
              <a:defRPr>
                <a:solidFill>
                  <a:schemeClr val="tx1">
                    <a:tint val="75000"/>
                  </a:schemeClr>
                </a:solidFill>
              </a:defRPr>
            </a:lvl7pPr>
            <a:lvl8pPr marL="4099303" indent="0" algn="ctr">
              <a:buNone/>
              <a:defRPr>
                <a:solidFill>
                  <a:schemeClr val="tx1">
                    <a:tint val="75000"/>
                  </a:schemeClr>
                </a:solidFill>
              </a:defRPr>
            </a:lvl8pPr>
            <a:lvl9pPr marL="4684919"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125" tIns="58560" rIns="117125" bIns="58560">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25" tIns="58560" rIns="117125" bIns="5856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93762915"/>
      </p:ext>
    </p:extLst>
  </p:cSld>
  <p:clrMapOvr>
    <a:overrideClrMapping bg1="lt1" tx1="dk1" bg2="lt2" tx2="dk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25" tIns="58560" rIns="117125" bIns="58560" anchor="ctr"/>
          <a:lstStyle/>
          <a:p>
            <a:pPr algn="ctr" defTabSz="117122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25" tIns="58560" rIns="117125" bIns="58560">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125" tIns="58560" rIns="117125" bIns="5856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25" tIns="58560" rIns="117125" bIns="5856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00606900"/>
      </p:ext>
    </p:extLst>
  </p:cSld>
  <p:clrMapOvr>
    <a:overrideClrMapping bg1="lt1" tx1="dk1" bg2="lt2" tx2="dk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25" tIns="58560" rIns="117125" bIns="58560" anchor="ctr"/>
          <a:lstStyle/>
          <a:p>
            <a:pPr algn="ctr" defTabSz="117122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25" tIns="58560" rIns="117125" bIns="58560">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125" tIns="58560" rIns="117125" bIns="5856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125" tIns="58560" rIns="117125" bIns="5856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125" tIns="58560" rIns="117125" bIns="5856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17057459"/>
      </p:ext>
    </p:extLst>
  </p:cSld>
  <p:clrMapOvr>
    <a:overrideClrMapping bg1="lt1" tx1="dk1" bg2="lt2" tx2="dk2" accent1="accent1" accent2="accent2" accent3="accent3" accent4="accent4" accent5="accent5" accent6="accent6" hlink="hlink" folHlink="folHlink"/>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25" tIns="58560" rIns="117125" bIns="58560" anchor="ctr"/>
          <a:lstStyle/>
          <a:p>
            <a:pPr algn="ctr" defTabSz="117122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25" tIns="58560" rIns="117125" bIns="58560">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7125" tIns="58560" rIns="117125" bIns="5856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125" tIns="58560" rIns="117125" bIns="58560"/>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7125" tIns="58560" rIns="117125" bIns="5856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125" tIns="58560" rIns="117125" bIns="58560"/>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125" tIns="58560" rIns="117125" bIns="5856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27329116"/>
      </p:ext>
    </p:extLst>
  </p:cSld>
  <p:clrMapOvr>
    <a:overrideClrMapping bg1="lt1" tx1="dk1" bg2="lt2" tx2="dk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25" tIns="58560" rIns="117125" bIns="58560" anchor="ctr"/>
          <a:lstStyle/>
          <a:p>
            <a:pPr algn="ctr" defTabSz="117122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25" tIns="58560" rIns="117125" bIns="58560">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279275080"/>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DF5441F3-6D32-44E2-AFE5-CF87662E8514}"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51337043"/>
      </p:ext>
    </p:extLst>
  </p:cSld>
  <p:clrMapOvr>
    <a:overrideClrMapping bg1="lt1" tx1="dk1" bg2="lt2" tx2="dk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629929797"/>
      </p:ext>
    </p:extLst>
  </p:cSld>
  <p:clrMapOvr>
    <a:overrideClrMapping bg1="lt1" tx1="dk1" bg2="lt2" tx2="dk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25" tIns="58560" rIns="117125" bIns="58560" anchor="ctr"/>
          <a:lstStyle/>
          <a:p>
            <a:pPr algn="ctr" defTabSz="117122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125" tIns="58560" rIns="117125" bIns="58560">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125" tIns="58560" rIns="117125" bIns="5856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125" tIns="58560" rIns="117125" bIns="58560"/>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125" tIns="58560" rIns="117125" bIns="5856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25316012"/>
      </p:ext>
    </p:extLst>
  </p:cSld>
  <p:clrMapOvr>
    <a:overrideClrMapping bg1="lt1" tx1="dk1" bg2="lt2" tx2="dk2" accent1="accent1" accent2="accent2" accent3="accent3" accent4="accent4" accent5="accent5" accent6="accent6" hlink="hlink" folHlink="folHlink"/>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58"/>
            <a:ext cx="10198197" cy="788737"/>
          </a:xfrm>
          <a:prstGeom prst="rect">
            <a:avLst/>
          </a:prstGeom>
        </p:spPr>
        <p:txBody>
          <a:bodyPr lIns="117125" tIns="58560" rIns="117125" bIns="5856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125" tIns="58560" rIns="117125" bIns="58560">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125" tIns="58560" rIns="117125" bIns="58560"/>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00731536"/>
      </p:ext>
    </p:extLst>
  </p:cSld>
  <p:clrMapOvr>
    <a:overrideClrMapping bg1="lt1" tx1="dk1" bg2="lt2" tx2="dk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75" tIns="58586" rIns="117175" bIns="58586" anchor="ctr"/>
          <a:lstStyle/>
          <a:p>
            <a:pPr algn="ctr" defTabSz="1171745">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175" tIns="58586" rIns="117175" bIns="58586">
            <a:normAutofit/>
          </a:bodyPr>
          <a:lstStyle>
            <a:lvl1pPr marL="683520" marR="0" indent="-683520" algn="l" defTabSz="1171745"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874" indent="0" algn="ctr">
              <a:buNone/>
              <a:defRPr>
                <a:solidFill>
                  <a:schemeClr val="tx1">
                    <a:tint val="75000"/>
                  </a:schemeClr>
                </a:solidFill>
              </a:defRPr>
            </a:lvl2pPr>
            <a:lvl3pPr marL="1171745" indent="0" algn="ctr">
              <a:buNone/>
              <a:defRPr>
                <a:solidFill>
                  <a:schemeClr val="tx1">
                    <a:tint val="75000"/>
                  </a:schemeClr>
                </a:solidFill>
              </a:defRPr>
            </a:lvl3pPr>
            <a:lvl4pPr marL="1757616" indent="0" algn="ctr">
              <a:buNone/>
              <a:defRPr>
                <a:solidFill>
                  <a:schemeClr val="tx1">
                    <a:tint val="75000"/>
                  </a:schemeClr>
                </a:solidFill>
              </a:defRPr>
            </a:lvl4pPr>
            <a:lvl5pPr marL="2343491" indent="0" algn="ctr">
              <a:buNone/>
              <a:defRPr>
                <a:solidFill>
                  <a:schemeClr val="tx1">
                    <a:tint val="75000"/>
                  </a:schemeClr>
                </a:solidFill>
              </a:defRPr>
            </a:lvl5pPr>
            <a:lvl6pPr marL="2929358" indent="0" algn="ctr">
              <a:buNone/>
              <a:defRPr>
                <a:solidFill>
                  <a:schemeClr val="tx1">
                    <a:tint val="75000"/>
                  </a:schemeClr>
                </a:solidFill>
              </a:defRPr>
            </a:lvl6pPr>
            <a:lvl7pPr marL="3515231" indent="0" algn="ctr">
              <a:buNone/>
              <a:defRPr>
                <a:solidFill>
                  <a:schemeClr val="tx1">
                    <a:tint val="75000"/>
                  </a:schemeClr>
                </a:solidFill>
              </a:defRPr>
            </a:lvl7pPr>
            <a:lvl8pPr marL="4101108" indent="0" algn="ctr">
              <a:buNone/>
              <a:defRPr>
                <a:solidFill>
                  <a:schemeClr val="tx1">
                    <a:tint val="75000"/>
                  </a:schemeClr>
                </a:solidFill>
              </a:defRPr>
            </a:lvl8pPr>
            <a:lvl9pPr marL="468698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175" tIns="58586" rIns="117175" bIns="58586">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75" tIns="58586" rIns="117175" bIns="585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94294466"/>
      </p:ext>
    </p:extLst>
  </p:cSld>
  <p:clrMapOvr>
    <a:overrideClrMapping bg1="lt1" tx1="dk1" bg2="lt2" tx2="dk2" accent1="accent1" accent2="accent2" accent3="accent3" accent4="accent4" accent5="accent5" accent6="accent6" hlink="hlink" folHlink="folHlink"/>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75" tIns="58586" rIns="117175" bIns="58586" anchor="ctr"/>
          <a:lstStyle/>
          <a:p>
            <a:pPr algn="ctr" defTabSz="117174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75" tIns="58586" rIns="117175" bIns="58586">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175" tIns="58586" rIns="117175" bIns="585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75" tIns="58586" rIns="117175" bIns="585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51970795"/>
      </p:ext>
    </p:extLst>
  </p:cSld>
  <p:clrMapOvr>
    <a:overrideClrMapping bg1="lt1" tx1="dk1" bg2="lt2" tx2="dk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75" tIns="58586" rIns="117175" bIns="58586" anchor="ctr"/>
          <a:lstStyle/>
          <a:p>
            <a:pPr algn="ctr" defTabSz="117174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75" tIns="58586" rIns="117175" bIns="58586">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175" tIns="58586" rIns="117175" bIns="585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175" tIns="58586" rIns="117175" bIns="585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175" tIns="58586" rIns="117175" bIns="585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33183308"/>
      </p:ext>
    </p:extLst>
  </p:cSld>
  <p:clrMapOvr>
    <a:overrideClrMapping bg1="lt1" tx1="dk1" bg2="lt2" tx2="dk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75" tIns="58586" rIns="117175" bIns="58586" anchor="ctr"/>
          <a:lstStyle/>
          <a:p>
            <a:pPr algn="ctr" defTabSz="117174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75" tIns="58586" rIns="117175" bIns="58586">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7175" tIns="58586" rIns="117175" bIns="585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175" tIns="58586" rIns="117175" bIns="58586"/>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7175" tIns="58586" rIns="117175" bIns="585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175" tIns="58586" rIns="117175" bIns="58586"/>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175" tIns="58586" rIns="117175" bIns="585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32975626"/>
      </p:ext>
    </p:extLst>
  </p:cSld>
  <p:clrMapOvr>
    <a:overrideClrMapping bg1="lt1" tx1="dk1" bg2="lt2" tx2="dk2" accent1="accent1" accent2="accent2" accent3="accent3" accent4="accent4" accent5="accent5" accent6="accent6" hlink="hlink" folHlink="folHlink"/>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75" tIns="58586" rIns="117175" bIns="58586" anchor="ctr"/>
          <a:lstStyle/>
          <a:p>
            <a:pPr algn="ctr" defTabSz="117174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75" tIns="58586" rIns="117175" bIns="58586">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155256663"/>
      </p:ext>
    </p:extLst>
  </p:cSld>
  <p:clrMapOvr>
    <a:overrideClrMapping bg1="lt1" tx1="dk1" bg2="lt2" tx2="dk2" accent1="accent1" accent2="accent2" accent3="accent3" accent4="accent4" accent5="accent5" accent6="accent6" hlink="hlink" folHlink="folHlink"/>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055066553"/>
      </p:ext>
    </p:extLst>
  </p:cSld>
  <p:clrMapOvr>
    <a:overrideClrMapping bg1="lt1" tx1="dk1" bg2="lt2" tx2="dk2" accent1="accent1" accent2="accent2" accent3="accent3" accent4="accent4" accent5="accent5" accent6="accent6" hlink="hlink" folHlink="folHlink"/>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75" tIns="58586" rIns="117175" bIns="58586" anchor="ctr"/>
          <a:lstStyle/>
          <a:p>
            <a:pPr algn="ctr" defTabSz="117174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175" tIns="58586" rIns="117175" bIns="58586">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175" tIns="58586" rIns="117175" bIns="585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175" tIns="58586" rIns="117175" bIns="58586"/>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175" tIns="58586" rIns="117175" bIns="585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1842462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D2310828-B002-490E-9BF8-0FA112858D6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56952256"/>
      </p:ext>
    </p:extLst>
  </p:cSld>
  <p:clrMapOvr>
    <a:overrideClrMapping bg1="lt1" tx1="dk1" bg2="lt2" tx2="dk2" accent1="accent1" accent2="accent2" accent3="accent3" accent4="accent4" accent5="accent5" accent6="accent6" hlink="hlink" folHlink="folHlink"/>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45"/>
            <a:ext cx="10198197" cy="788737"/>
          </a:xfrm>
          <a:prstGeom prst="rect">
            <a:avLst/>
          </a:prstGeom>
        </p:spPr>
        <p:txBody>
          <a:bodyPr lIns="117175" tIns="58586" rIns="117175" bIns="585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175" tIns="58586" rIns="117175" bIns="58586">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175" tIns="58586" rIns="117175" bIns="58586"/>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47754178"/>
      </p:ext>
    </p:extLst>
  </p:cSld>
  <p:clrMapOvr>
    <a:overrideClrMapping bg1="lt1" tx1="dk1" bg2="lt2" tx2="dk2" accent1="accent1" accent2="accent2" accent3="accent3" accent4="accent4" accent5="accent5" accent6="accent6" hlink="hlink" folHlink="folHlink"/>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2"/>
            <a:ext cx="10769700" cy="3448055"/>
          </a:xfrm>
          <a:prstGeom prst="rect">
            <a:avLst/>
          </a:prstGeom>
        </p:spPr>
        <p:txBody>
          <a:bodyPr lIns="117226" tIns="58613" rIns="117226" bIns="58613">
            <a:normAutofit/>
          </a:bodyPr>
          <a:lstStyle>
            <a:lvl1pPr marL="683819" marR="0" indent="-683819" algn="l" defTabSz="1172261"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6130" indent="0" algn="ctr">
              <a:buNone/>
              <a:defRPr>
                <a:solidFill>
                  <a:schemeClr val="tx1">
                    <a:tint val="75000"/>
                  </a:schemeClr>
                </a:solidFill>
              </a:defRPr>
            </a:lvl2pPr>
            <a:lvl3pPr marL="1172261" indent="0" algn="ctr">
              <a:buNone/>
              <a:defRPr>
                <a:solidFill>
                  <a:schemeClr val="tx1">
                    <a:tint val="75000"/>
                  </a:schemeClr>
                </a:solidFill>
              </a:defRPr>
            </a:lvl3pPr>
            <a:lvl4pPr marL="1758391" indent="0" algn="ctr">
              <a:buNone/>
              <a:defRPr>
                <a:solidFill>
                  <a:schemeClr val="tx1">
                    <a:tint val="75000"/>
                  </a:schemeClr>
                </a:solidFill>
              </a:defRPr>
            </a:lvl4pPr>
            <a:lvl5pPr marL="2344522" indent="0" algn="ctr">
              <a:buNone/>
              <a:defRPr>
                <a:solidFill>
                  <a:schemeClr val="tx1">
                    <a:tint val="75000"/>
                  </a:schemeClr>
                </a:solidFill>
              </a:defRPr>
            </a:lvl5pPr>
            <a:lvl6pPr marL="2930652" indent="0" algn="ctr">
              <a:buNone/>
              <a:defRPr>
                <a:solidFill>
                  <a:schemeClr val="tx1">
                    <a:tint val="75000"/>
                  </a:schemeClr>
                </a:solidFill>
              </a:defRPr>
            </a:lvl6pPr>
            <a:lvl7pPr marL="3516782" indent="0" algn="ctr">
              <a:buNone/>
              <a:defRPr>
                <a:solidFill>
                  <a:schemeClr val="tx1">
                    <a:tint val="75000"/>
                  </a:schemeClr>
                </a:solidFill>
              </a:defRPr>
            </a:lvl7pPr>
            <a:lvl8pPr marL="4102913" indent="0" algn="ctr">
              <a:buNone/>
              <a:defRPr>
                <a:solidFill>
                  <a:schemeClr val="tx1">
                    <a:tint val="75000"/>
                  </a:schemeClr>
                </a:solidFill>
              </a:defRPr>
            </a:lvl8pPr>
            <a:lvl9pPr marL="4689043"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44406281"/>
      </p:ext>
    </p:extLst>
  </p:cSld>
  <p:clrMapOvr>
    <a:overrideClrMapping bg1="lt1" tx1="dk1" bg2="lt2" tx2="dk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45651265"/>
      </p:ext>
    </p:extLst>
  </p:cSld>
  <p:clrMapOvr>
    <a:overrideClrMapping bg1="lt1" tx1="dk1" bg2="lt2" tx2="dk2" accent1="accent1" accent2="accent2" accent3="accent3" accent4="accent4" accent5="accent5" accent6="accent6" hlink="hlink" folHlink="folHlink"/>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63866889"/>
      </p:ext>
    </p:extLst>
  </p:cSld>
  <p:clrMapOvr>
    <a:overrideClrMapping bg1="lt1" tx1="dk1" bg2="lt2" tx2="dk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6"/>
            <a:ext cx="5280000" cy="2926039"/>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226" tIns="58613" rIns="117226" bIns="5861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6"/>
            <a:ext cx="5280000" cy="2926039"/>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226" tIns="58613" rIns="117226" bIns="5861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49661382"/>
      </p:ext>
    </p:extLst>
  </p:cSld>
  <p:clrMapOvr>
    <a:overrideClrMapping bg1="lt1" tx1="dk1" bg2="lt2" tx2="dk2" accent1="accent1" accent2="accent2" accent3="accent3" accent4="accent4" accent5="accent5" accent6="accent6" hlink="hlink" folHlink="folHlink"/>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716383336"/>
      </p:ext>
    </p:extLst>
  </p:cSld>
  <p:clrMapOvr>
    <a:overrideClrMapping bg1="lt1" tx1="dk1" bg2="lt2" tx2="dk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914725382"/>
      </p:ext>
    </p:extLst>
  </p:cSld>
  <p:clrMapOvr>
    <a:overrideClrMapping bg1="lt1" tx1="dk1" bg2="lt2" tx2="dk2" accent1="accent1" accent2="accent2" accent3="accent3" accent4="accent4" accent5="accent5" accent6="accent6" hlink="hlink" folHlink="folHlink"/>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lIns="117226" tIns="58613" rIns="117226" bIns="58613"/>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19236149"/>
      </p:ext>
    </p:extLst>
  </p:cSld>
  <p:clrMapOvr>
    <a:overrideClrMapping bg1="lt1" tx1="dk1" bg2="lt2" tx2="dk2" accent1="accent1" accent2="accent2" accent3="accent3" accent4="accent4" accent5="accent5" accent6="accent6" hlink="hlink" folHlink="folHlink"/>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2"/>
            <a:ext cx="10198197" cy="788737"/>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3"/>
            <a:ext cx="10769700" cy="4000528"/>
          </a:xfrm>
          <a:prstGeom prst="rect">
            <a:avLst/>
          </a:prstGeom>
        </p:spPr>
        <p:txBody>
          <a:bodyPr lIns="117226" tIns="58613" rIns="117226" bIns="58613">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226" tIns="58613" rIns="117226" bIns="58613"/>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1773745"/>
      </p:ext>
    </p:extLst>
  </p:cSld>
  <p:clrMapOvr>
    <a:overrideClrMapping bg1="lt1" tx1="dk1" bg2="lt2" tx2="dk2" accent1="accent1" accent2="accent2" accent3="accent3" accent4="accent4" accent5="accent5" accent6="accent6" hlink="hlink" folHlink="folHlink"/>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54" tIns="45583" rIns="91154" bIns="45583">
            <a:normAutofit/>
          </a:bodyPr>
          <a:lstStyle>
            <a:lvl1pPr marL="531751" marR="0" indent="-531751" algn="l" defTabSz="911598"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802" indent="0" algn="ctr">
              <a:buNone/>
              <a:defRPr>
                <a:solidFill>
                  <a:schemeClr val="tx1">
                    <a:tint val="75000"/>
                  </a:schemeClr>
                </a:solidFill>
              </a:defRPr>
            </a:lvl2pPr>
            <a:lvl3pPr marL="911598" indent="0" algn="ctr">
              <a:buNone/>
              <a:defRPr>
                <a:solidFill>
                  <a:schemeClr val="tx1">
                    <a:tint val="75000"/>
                  </a:schemeClr>
                </a:solidFill>
              </a:defRPr>
            </a:lvl3pPr>
            <a:lvl4pPr marL="1367398" indent="0" algn="ctr">
              <a:buNone/>
              <a:defRPr>
                <a:solidFill>
                  <a:schemeClr val="tx1">
                    <a:tint val="75000"/>
                  </a:schemeClr>
                </a:solidFill>
              </a:defRPr>
            </a:lvl4pPr>
            <a:lvl5pPr marL="1823173" indent="0" algn="ctr">
              <a:buNone/>
              <a:defRPr>
                <a:solidFill>
                  <a:schemeClr val="tx1">
                    <a:tint val="75000"/>
                  </a:schemeClr>
                </a:solidFill>
              </a:defRPr>
            </a:lvl5pPr>
            <a:lvl6pPr marL="2278988" indent="0" algn="ctr">
              <a:buNone/>
              <a:defRPr>
                <a:solidFill>
                  <a:schemeClr val="tx1">
                    <a:tint val="75000"/>
                  </a:schemeClr>
                </a:solidFill>
              </a:defRPr>
            </a:lvl6pPr>
            <a:lvl7pPr marL="2734797" indent="0" algn="ctr">
              <a:buNone/>
              <a:defRPr>
                <a:solidFill>
                  <a:schemeClr val="tx1">
                    <a:tint val="75000"/>
                  </a:schemeClr>
                </a:solidFill>
              </a:defRPr>
            </a:lvl7pPr>
            <a:lvl8pPr marL="3190579" indent="0" algn="ctr">
              <a:buNone/>
              <a:defRPr>
                <a:solidFill>
                  <a:schemeClr val="tx1">
                    <a:tint val="75000"/>
                  </a:schemeClr>
                </a:solidFill>
              </a:defRPr>
            </a:lvl8pPr>
            <a:lvl9pPr marL="364635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261205052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81" tIns="45596" rIns="91181" bIns="45596"/>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81" tIns="45596" rIns="91181" bIns="45596"/>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AD65E104-1B8A-4009-BE65-EA7E32981B0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41926388"/>
      </p:ext>
    </p:extLst>
  </p:cSld>
  <p:clrMapOvr>
    <a:overrideClrMapping bg1="lt1" tx1="dk1" bg2="lt2" tx2="dk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264396227"/>
      </p:ext>
    </p:extLst>
  </p:cSld>
  <p:clrMapOvr>
    <a:overrideClrMapping bg1="lt1" tx1="dk1" bg2="lt2" tx2="dk2" accent1="accent1" accent2="accent2" accent3="accent3" accent4="accent4" accent5="accent5" accent6="accent6" hlink="hlink" folHlink="folHlink"/>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3107058480"/>
      </p:ext>
    </p:extLst>
  </p:cSld>
  <p:clrMapOvr>
    <a:overrideClrMapping bg1="lt1" tx1="dk1" bg2="lt2" tx2="dk2" accent1="accent1" accent2="accent2" accent3="accent3" accent4="accent4" accent5="accent5" accent6="accent6" hlink="hlink" folHlink="folHlink"/>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54" tIns="45583" rIns="91154" bIns="45583"/>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54" tIns="45583" rIns="91154" bIns="45583"/>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2583039711"/>
      </p:ext>
    </p:extLst>
  </p:cSld>
  <p:clrMapOvr>
    <a:overrideClrMapping bg1="lt1" tx1="dk1" bg2="lt2" tx2="dk2" accent1="accent1" accent2="accent2" accent3="accent3" accent4="accent4" accent5="accent5" accent6="accent6" hlink="hlink" folHlink="folHlink"/>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1941344709"/>
      </p:ext>
    </p:extLst>
  </p:cSld>
  <p:clrMapOvr>
    <a:overrideClrMapping bg1="lt1" tx1="dk1" bg2="lt2" tx2="dk2" accent1="accent1" accent2="accent2" accent3="accent3" accent4="accent4" accent5="accent5" accent6="accent6" hlink="hlink" folHlink="folHlink"/>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3387607125"/>
      </p:ext>
    </p:extLst>
  </p:cSld>
  <p:clrMapOvr>
    <a:overrideClrMapping bg1="lt1" tx1="dk1" bg2="lt2" tx2="dk2" accent1="accent1" accent2="accent2" accent3="accent3" accent4="accent4" accent5="accent5" accent6="accent6" hlink="hlink" folHlink="folHlink"/>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54" tIns="45583" rIns="91154" bIns="45583"/>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1069078875"/>
      </p:ext>
    </p:extLst>
  </p:cSld>
  <p:clrMapOvr>
    <a:overrideClrMapping bg1="lt1" tx1="dk1" bg2="lt2" tx2="dk2" accent1="accent1" accent2="accent2" accent3="accent3" accent4="accent4" accent5="accent5" accent6="accent6" hlink="hlink" folHlink="folHlink"/>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54"/>
            <a:ext cx="10198197" cy="788737"/>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54" tIns="45583" rIns="91154" bIns="45583">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54" tIns="45583" rIns="91154" bIns="45583"/>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3336519439"/>
      </p:ext>
    </p:extLst>
  </p:cSld>
  <p:clrMapOvr>
    <a:overrideClrMapping bg1="lt1" tx1="dk1" bg2="lt2" tx2="dk2" accent1="accent1" accent2="accent2" accent3="accent3" accent4="accent4" accent5="accent5" accent6="accent6" hlink="hlink" folHlink="folHlink"/>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11682217"/>
      </p:ext>
    </p:extLst>
  </p:cSld>
  <p:clrMapOvr>
    <a:overrideClrMapping bg1="lt1" tx1="dk1" bg2="lt2" tx2="dk2" accent1="accent1" accent2="accent2" accent3="accent3" accent4="accent4" accent5="accent5" accent6="accent6" hlink="hlink" folHlink="folHlink"/>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27217470"/>
      </p:ext>
    </p:extLst>
  </p:cSld>
  <p:clrMapOvr>
    <a:overrideClrMapping bg1="lt1" tx1="dk1" bg2="lt2" tx2="dk2" accent1="accent1" accent2="accent2" accent3="accent3" accent4="accent4" accent5="accent5" accent6="accent6" hlink="hlink" folHlink="folHlink"/>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38778579"/>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A322A05C-F92B-4208-86DF-6717EEF82A80}"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281869046"/>
      </p:ext>
    </p:extLst>
  </p:cSld>
  <p:clrMapOvr>
    <a:overrideClrMapping bg1="lt1" tx1="dk1" bg2="lt2" tx2="dk2" accent1="accent1" accent2="accent2" accent3="accent3" accent4="accent4" accent5="accent5" accent6="accent6" hlink="hlink" folHlink="folHlink"/>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3100940"/>
      </p:ext>
    </p:extLst>
  </p:cSld>
  <p:clrMapOvr>
    <a:overrideClrMapping bg1="lt1" tx1="dk1" bg2="lt2" tx2="dk2" accent1="accent1" accent2="accent2" accent3="accent3" accent4="accent4" accent5="accent5" accent6="accent6" hlink="hlink" folHlink="folHlink"/>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813759519"/>
      </p:ext>
    </p:extLst>
  </p:cSld>
  <p:clrMapOvr>
    <a:overrideClrMapping bg1="lt1" tx1="dk1" bg2="lt2" tx2="dk2" accent1="accent1" accent2="accent2" accent3="accent3" accent4="accent4" accent5="accent5" accent6="accent6" hlink="hlink" folHlink="folHlink"/>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555216813"/>
      </p:ext>
    </p:extLst>
  </p:cSld>
  <p:clrMapOvr>
    <a:overrideClrMapping bg1="lt1" tx1="dk1" bg2="lt2" tx2="dk2" accent1="accent1" accent2="accent2" accent3="accent3" accent4="accent4" accent5="accent5" accent6="accent6" hlink="hlink" folHlink="folHlink"/>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37453727"/>
      </p:ext>
    </p:extLst>
  </p:cSld>
  <p:clrMapOvr>
    <a:overrideClrMapping bg1="lt1" tx1="dk1" bg2="lt2" tx2="dk2" accent1="accent1" accent2="accent2" accent3="accent3" accent4="accent4" accent5="accent5" accent6="accent6" hlink="hlink" folHlink="folHlink"/>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85627025"/>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08DF5C0-B2D4-491A-9DA4-244A81ED3347}"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837361264"/>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81" tIns="45596" rIns="91181" bIns="45596"/>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361DCCC7-98B1-4AC0-B3B2-41184168C14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95129792"/>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16"/>
            <a:ext cx="10198197" cy="788737"/>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81" tIns="45596" rIns="91181" bIns="45596">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81" tIns="45596" rIns="91181" bIns="45596"/>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43F85958-A526-41A8-BF07-2FDCFFAD2E6F}"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84070443"/>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81" tIns="45596" rIns="91181" bIns="45596">
            <a:normAutofit/>
          </a:bodyPr>
          <a:lstStyle>
            <a:lvl1pPr marL="531901" marR="0" indent="-531901" algn="l" defTabSz="911852"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929" indent="0" algn="ctr">
              <a:buNone/>
              <a:defRPr>
                <a:solidFill>
                  <a:schemeClr val="tx1">
                    <a:tint val="75000"/>
                  </a:schemeClr>
                </a:solidFill>
              </a:defRPr>
            </a:lvl2pPr>
            <a:lvl3pPr marL="911852" indent="0" algn="ctr">
              <a:buNone/>
              <a:defRPr>
                <a:solidFill>
                  <a:schemeClr val="tx1">
                    <a:tint val="75000"/>
                  </a:schemeClr>
                </a:solidFill>
              </a:defRPr>
            </a:lvl3pPr>
            <a:lvl4pPr marL="1367780" indent="0" algn="ctr">
              <a:buNone/>
              <a:defRPr>
                <a:solidFill>
                  <a:schemeClr val="tx1">
                    <a:tint val="75000"/>
                  </a:schemeClr>
                </a:solidFill>
              </a:defRPr>
            </a:lvl4pPr>
            <a:lvl5pPr marL="1823685" indent="0" algn="ctr">
              <a:buNone/>
              <a:defRPr>
                <a:solidFill>
                  <a:schemeClr val="tx1">
                    <a:tint val="75000"/>
                  </a:schemeClr>
                </a:solidFill>
              </a:defRPr>
            </a:lvl5pPr>
            <a:lvl6pPr marL="2279625" indent="0" algn="ctr">
              <a:buNone/>
              <a:defRPr>
                <a:solidFill>
                  <a:schemeClr val="tx1">
                    <a:tint val="75000"/>
                  </a:schemeClr>
                </a:solidFill>
              </a:defRPr>
            </a:lvl6pPr>
            <a:lvl7pPr marL="2735561" indent="0" algn="ctr">
              <a:buNone/>
              <a:defRPr>
                <a:solidFill>
                  <a:schemeClr val="tx1">
                    <a:tint val="75000"/>
                  </a:schemeClr>
                </a:solidFill>
              </a:defRPr>
            </a:lvl7pPr>
            <a:lvl8pPr marL="3191470" indent="0" algn="ctr">
              <a:buNone/>
              <a:defRPr>
                <a:solidFill>
                  <a:schemeClr val="tx1">
                    <a:tint val="75000"/>
                  </a:schemeClr>
                </a:solidFill>
              </a:defRPr>
            </a:lvl8pPr>
            <a:lvl9pPr marL="364737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FFFACBE7-949D-4DA0-ABF7-A817D795E3F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4770894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300" tIns="49660" rIns="99300" bIns="49660" anchor="ctr"/>
          <a:lstStyle/>
          <a:p>
            <a:pPr algn="ctr">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lIns="91181" tIns="45596" rIns="91181" bIns="45596"/>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1345807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DF5441F3-6D32-44E2-AFE5-CF87662E8514}"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33763026"/>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D2310828-B002-490E-9BF8-0FA112858D6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66603902"/>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81" tIns="45596" rIns="91181" bIns="45596"/>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81" tIns="45596" rIns="91181" bIns="45596"/>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AD65E104-1B8A-4009-BE65-EA7E32981B0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81301831"/>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A322A05C-F92B-4208-86DF-6717EEF82A80}"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599754275"/>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08DF5C0-B2D4-491A-9DA4-244A81ED3347}"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61593219"/>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81" tIns="45596" rIns="91181" bIns="45596"/>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361DCCC7-98B1-4AC0-B3B2-41184168C14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85827620"/>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16"/>
            <a:ext cx="10198197" cy="788737"/>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81" tIns="45596" rIns="91181" bIns="45596">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81" tIns="45596" rIns="91181" bIns="45596"/>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43F85958-A526-41A8-BF07-2FDCFFAD2E6F}"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65979151"/>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81" tIns="45596" rIns="91181" bIns="45596">
            <a:normAutofit/>
          </a:bodyPr>
          <a:lstStyle>
            <a:lvl1pPr marL="531901" marR="0" indent="-531901" algn="l" defTabSz="911852"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929" indent="0" algn="ctr">
              <a:buNone/>
              <a:defRPr>
                <a:solidFill>
                  <a:schemeClr val="tx1">
                    <a:tint val="75000"/>
                  </a:schemeClr>
                </a:solidFill>
              </a:defRPr>
            </a:lvl2pPr>
            <a:lvl3pPr marL="911852" indent="0" algn="ctr">
              <a:buNone/>
              <a:defRPr>
                <a:solidFill>
                  <a:schemeClr val="tx1">
                    <a:tint val="75000"/>
                  </a:schemeClr>
                </a:solidFill>
              </a:defRPr>
            </a:lvl3pPr>
            <a:lvl4pPr marL="1367780" indent="0" algn="ctr">
              <a:buNone/>
              <a:defRPr>
                <a:solidFill>
                  <a:schemeClr val="tx1">
                    <a:tint val="75000"/>
                  </a:schemeClr>
                </a:solidFill>
              </a:defRPr>
            </a:lvl4pPr>
            <a:lvl5pPr marL="1823685" indent="0" algn="ctr">
              <a:buNone/>
              <a:defRPr>
                <a:solidFill>
                  <a:schemeClr val="tx1">
                    <a:tint val="75000"/>
                  </a:schemeClr>
                </a:solidFill>
              </a:defRPr>
            </a:lvl5pPr>
            <a:lvl6pPr marL="2279625" indent="0" algn="ctr">
              <a:buNone/>
              <a:defRPr>
                <a:solidFill>
                  <a:schemeClr val="tx1">
                    <a:tint val="75000"/>
                  </a:schemeClr>
                </a:solidFill>
              </a:defRPr>
            </a:lvl6pPr>
            <a:lvl7pPr marL="2735561" indent="0" algn="ctr">
              <a:buNone/>
              <a:defRPr>
                <a:solidFill>
                  <a:schemeClr val="tx1">
                    <a:tint val="75000"/>
                  </a:schemeClr>
                </a:solidFill>
              </a:defRPr>
            </a:lvl7pPr>
            <a:lvl8pPr marL="3191470" indent="0" algn="ctr">
              <a:buNone/>
              <a:defRPr>
                <a:solidFill>
                  <a:schemeClr val="tx1">
                    <a:tint val="75000"/>
                  </a:schemeClr>
                </a:solidFill>
              </a:defRPr>
            </a:lvl8pPr>
            <a:lvl9pPr marL="364737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3937273868"/>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280830064"/>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423460573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81" tIns="45596" rIns="91181" bIns="45596">
            <a:normAutofit/>
          </a:bodyPr>
          <a:lstStyle>
            <a:lvl1pPr marL="531901" marR="0" indent="-531901" algn="l" defTabSz="911852"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929" indent="0" algn="ctr">
              <a:buNone/>
              <a:defRPr>
                <a:solidFill>
                  <a:schemeClr val="tx1">
                    <a:tint val="75000"/>
                  </a:schemeClr>
                </a:solidFill>
              </a:defRPr>
            </a:lvl2pPr>
            <a:lvl3pPr marL="911852" indent="0" algn="ctr">
              <a:buNone/>
              <a:defRPr>
                <a:solidFill>
                  <a:schemeClr val="tx1">
                    <a:tint val="75000"/>
                  </a:schemeClr>
                </a:solidFill>
              </a:defRPr>
            </a:lvl3pPr>
            <a:lvl4pPr marL="1367780" indent="0" algn="ctr">
              <a:buNone/>
              <a:defRPr>
                <a:solidFill>
                  <a:schemeClr val="tx1">
                    <a:tint val="75000"/>
                  </a:schemeClr>
                </a:solidFill>
              </a:defRPr>
            </a:lvl4pPr>
            <a:lvl5pPr marL="1823685" indent="0" algn="ctr">
              <a:buNone/>
              <a:defRPr>
                <a:solidFill>
                  <a:schemeClr val="tx1">
                    <a:tint val="75000"/>
                  </a:schemeClr>
                </a:solidFill>
              </a:defRPr>
            </a:lvl5pPr>
            <a:lvl6pPr marL="2279625" indent="0" algn="ctr">
              <a:buNone/>
              <a:defRPr>
                <a:solidFill>
                  <a:schemeClr val="tx1">
                    <a:tint val="75000"/>
                  </a:schemeClr>
                </a:solidFill>
              </a:defRPr>
            </a:lvl6pPr>
            <a:lvl7pPr marL="2735561" indent="0" algn="ctr">
              <a:buNone/>
              <a:defRPr>
                <a:solidFill>
                  <a:schemeClr val="tx1">
                    <a:tint val="75000"/>
                  </a:schemeClr>
                </a:solidFill>
              </a:defRPr>
            </a:lvl7pPr>
            <a:lvl8pPr marL="3191470" indent="0" algn="ctr">
              <a:buNone/>
              <a:defRPr>
                <a:solidFill>
                  <a:schemeClr val="tx1">
                    <a:tint val="75000"/>
                  </a:schemeClr>
                </a:solidFill>
              </a:defRPr>
            </a:lvl8pPr>
            <a:lvl9pPr marL="364737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2194624977"/>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81" tIns="45596" rIns="91181" bIns="45596"/>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81" tIns="45596" rIns="91181" bIns="45596"/>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4105264896"/>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3707474005"/>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2589215646"/>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81" tIns="45596" rIns="91181" bIns="45596"/>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2365229830"/>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16"/>
            <a:ext cx="10198197" cy="788737"/>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81" tIns="45596" rIns="91181" bIns="45596">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81" tIns="45596" rIns="91181" bIns="45596"/>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3213939115"/>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81" tIns="45596" rIns="91181" bIns="45596">
            <a:normAutofit/>
          </a:bodyPr>
          <a:lstStyle>
            <a:lvl1pPr marL="531901" marR="0" indent="-531901" algn="l" defTabSz="911852"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929" indent="0" algn="ctr">
              <a:buNone/>
              <a:defRPr>
                <a:solidFill>
                  <a:schemeClr val="tx1">
                    <a:tint val="75000"/>
                  </a:schemeClr>
                </a:solidFill>
              </a:defRPr>
            </a:lvl2pPr>
            <a:lvl3pPr marL="911852" indent="0" algn="ctr">
              <a:buNone/>
              <a:defRPr>
                <a:solidFill>
                  <a:schemeClr val="tx1">
                    <a:tint val="75000"/>
                  </a:schemeClr>
                </a:solidFill>
              </a:defRPr>
            </a:lvl3pPr>
            <a:lvl4pPr marL="1367780" indent="0" algn="ctr">
              <a:buNone/>
              <a:defRPr>
                <a:solidFill>
                  <a:schemeClr val="tx1">
                    <a:tint val="75000"/>
                  </a:schemeClr>
                </a:solidFill>
              </a:defRPr>
            </a:lvl4pPr>
            <a:lvl5pPr marL="1823685" indent="0" algn="ctr">
              <a:buNone/>
              <a:defRPr>
                <a:solidFill>
                  <a:schemeClr val="tx1">
                    <a:tint val="75000"/>
                  </a:schemeClr>
                </a:solidFill>
              </a:defRPr>
            </a:lvl5pPr>
            <a:lvl6pPr marL="2279625" indent="0" algn="ctr">
              <a:buNone/>
              <a:defRPr>
                <a:solidFill>
                  <a:schemeClr val="tx1">
                    <a:tint val="75000"/>
                  </a:schemeClr>
                </a:solidFill>
              </a:defRPr>
            </a:lvl6pPr>
            <a:lvl7pPr marL="2735561" indent="0" algn="ctr">
              <a:buNone/>
              <a:defRPr>
                <a:solidFill>
                  <a:schemeClr val="tx1">
                    <a:tint val="75000"/>
                  </a:schemeClr>
                </a:solidFill>
              </a:defRPr>
            </a:lvl7pPr>
            <a:lvl8pPr marL="3191470" indent="0" algn="ctr">
              <a:buNone/>
              <a:defRPr>
                <a:solidFill>
                  <a:schemeClr val="tx1">
                    <a:tint val="75000"/>
                  </a:schemeClr>
                </a:solidFill>
              </a:defRPr>
            </a:lvl8pPr>
            <a:lvl9pPr marL="364737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3418229776"/>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2779016642"/>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2432185202"/>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81" tIns="45596" rIns="91181" bIns="45596"/>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81" tIns="45596" rIns="91181" bIns="45596"/>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1342270438"/>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91078199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3610229184"/>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3500373232"/>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81" tIns="45596" rIns="91181" bIns="45596"/>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2903938410"/>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16"/>
            <a:ext cx="10198197" cy="788737"/>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81" tIns="45596" rIns="91181" bIns="45596">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81" tIns="45596" rIns="91181" bIns="45596"/>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1454461019"/>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Only">
  <p:cSld name="Title Only">
    <p:bg>
      <p:bgPr>
        <a:solidFill>
          <a:schemeClr val="lt1"/>
        </a:solidFill>
        <a:effectLst/>
      </p:bgPr>
    </p:bg>
    <p:spTree>
      <p:nvGrpSpPr>
        <p:cNvPr id="1" name="Shape 261"/>
        <p:cNvGrpSpPr/>
        <p:nvPr/>
      </p:nvGrpSpPr>
      <p:grpSpPr>
        <a:xfrm>
          <a:off x="0" y="0"/>
          <a:ext cx="0" cy="0"/>
          <a:chOff x="0" y="0"/>
          <a:chExt cx="0" cy="0"/>
        </a:xfrm>
      </p:grpSpPr>
      <p:sp>
        <p:nvSpPr>
          <p:cNvPr id="262" name="Google Shape;262;p44"/>
          <p:cNvSpPr txBox="1">
            <a:spLocks noGrp="1"/>
          </p:cNvSpPr>
          <p:nvPr>
            <p:ph type="sldNum" idx="12"/>
          </p:nvPr>
        </p:nvSpPr>
        <p:spPr>
          <a:xfrm>
            <a:off x="10858533" y="6358641"/>
            <a:ext cx="723867" cy="365125"/>
          </a:xfrm>
          <a:prstGeom prst="rect">
            <a:avLst/>
          </a:prstGeom>
          <a:noFill/>
          <a:ln>
            <a:noFill/>
          </a:ln>
        </p:spPr>
        <p:txBody>
          <a:bodyPr spcFirstLastPara="1" wrap="square" lIns="91166" tIns="45574" rIns="91166" bIns="45574"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63" name="Google Shape;263;p44"/>
          <p:cNvSpPr txBox="1">
            <a:spLocks noGrp="1"/>
          </p:cNvSpPr>
          <p:nvPr>
            <p:ph type="title"/>
          </p:nvPr>
        </p:nvSpPr>
        <p:spPr>
          <a:xfrm>
            <a:off x="226477" y="1571612"/>
            <a:ext cx="11203563" cy="504000"/>
          </a:xfrm>
          <a:prstGeom prst="rect">
            <a:avLst/>
          </a:prstGeom>
          <a:noFill/>
          <a:ln>
            <a:noFill/>
          </a:ln>
        </p:spPr>
        <p:txBody>
          <a:bodyPr spcFirstLastPara="1" wrap="square" lIns="91166" tIns="45574" rIns="91166" bIns="45574" anchor="t" anchorCtr="0"/>
          <a:lstStyle>
            <a:lvl1pPr marR="0" lvl="0" algn="l" rtl="0">
              <a:spcBef>
                <a:spcPts val="0"/>
              </a:spcBef>
              <a:spcAft>
                <a:spcPts val="0"/>
              </a:spcAft>
              <a:buClr>
                <a:srgbClr val="C00000"/>
              </a:buClr>
              <a:buSzPts val="2400"/>
              <a:buFont typeface="Arial"/>
              <a:buNone/>
              <a:defRPr sz="2400" b="1" i="0" u="none" strike="noStrike" cap="none">
                <a:solidFill>
                  <a:srgbClr val="C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4" name="Google Shape;264;p44"/>
          <p:cNvSpPr/>
          <p:nvPr/>
        </p:nvSpPr>
        <p:spPr>
          <a:xfrm>
            <a:off x="0" y="1629047"/>
            <a:ext cx="240000" cy="649273"/>
          </a:xfrm>
          <a:prstGeom prst="rect">
            <a:avLst/>
          </a:prstGeom>
          <a:solidFill>
            <a:srgbClr val="C1001F"/>
          </a:solidFill>
          <a:ln>
            <a:noFill/>
          </a:ln>
        </p:spPr>
        <p:txBody>
          <a:bodyPr spcFirstLastPara="1" wrap="square" lIns="91166" tIns="45574" rIns="91166" bIns="45574"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Tree>
    <p:extLst>
      <p:ext uri="{BB962C8B-B14F-4D97-AF65-F5344CB8AC3E}">
        <p14:creationId xmlns:p14="http://schemas.microsoft.com/office/powerpoint/2010/main" val="24662167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ank">
  <p:cSld name="Blank">
    <p:bg>
      <p:bgPr>
        <a:solidFill>
          <a:schemeClr val="lt1"/>
        </a:solidFill>
        <a:effectLst/>
      </p:bgPr>
    </p:bg>
    <p:spTree>
      <p:nvGrpSpPr>
        <p:cNvPr id="1" name="Shape 265"/>
        <p:cNvGrpSpPr/>
        <p:nvPr/>
      </p:nvGrpSpPr>
      <p:grpSpPr>
        <a:xfrm>
          <a:off x="0" y="0"/>
          <a:ext cx="0" cy="0"/>
          <a:chOff x="0" y="0"/>
          <a:chExt cx="0" cy="0"/>
        </a:xfrm>
      </p:grpSpPr>
      <p:sp>
        <p:nvSpPr>
          <p:cNvPr id="266" name="Google Shape;266;p45"/>
          <p:cNvSpPr txBox="1">
            <a:spLocks noGrp="1"/>
          </p:cNvSpPr>
          <p:nvPr>
            <p:ph type="sldNum" idx="12"/>
          </p:nvPr>
        </p:nvSpPr>
        <p:spPr>
          <a:xfrm>
            <a:off x="10858533" y="6358641"/>
            <a:ext cx="723867" cy="365125"/>
          </a:xfrm>
          <a:prstGeom prst="rect">
            <a:avLst/>
          </a:prstGeom>
          <a:noFill/>
          <a:ln>
            <a:noFill/>
          </a:ln>
        </p:spPr>
        <p:txBody>
          <a:bodyPr spcFirstLastPara="1" wrap="square" lIns="91166" tIns="45574" rIns="91166" bIns="45574"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150784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chemeClr val="lt1"/>
        </a:solidFill>
        <a:effectLst/>
      </p:bgPr>
    </p:bg>
    <p:spTree>
      <p:nvGrpSpPr>
        <p:cNvPr id="1" name="Shape 267"/>
        <p:cNvGrpSpPr/>
        <p:nvPr/>
      </p:nvGrpSpPr>
      <p:grpSpPr>
        <a:xfrm>
          <a:off x="0" y="0"/>
          <a:ext cx="0" cy="0"/>
          <a:chOff x="0" y="0"/>
          <a:chExt cx="0" cy="0"/>
        </a:xfrm>
      </p:grpSpPr>
      <p:sp>
        <p:nvSpPr>
          <p:cNvPr id="268" name="Google Shape;268;p46"/>
          <p:cNvSpPr txBox="1">
            <a:spLocks noGrp="1"/>
          </p:cNvSpPr>
          <p:nvPr>
            <p:ph type="sldNum" idx="12"/>
          </p:nvPr>
        </p:nvSpPr>
        <p:spPr>
          <a:xfrm>
            <a:off x="10858533" y="6358641"/>
            <a:ext cx="723867" cy="365125"/>
          </a:xfrm>
          <a:prstGeom prst="rect">
            <a:avLst/>
          </a:prstGeom>
          <a:noFill/>
          <a:ln>
            <a:noFill/>
          </a:ln>
        </p:spPr>
        <p:txBody>
          <a:bodyPr spcFirstLastPara="1" wrap="square" lIns="91166" tIns="45574" rIns="91166" bIns="45574"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69" name="Google Shape;269;p46"/>
          <p:cNvSpPr txBox="1">
            <a:spLocks noGrp="1"/>
          </p:cNvSpPr>
          <p:nvPr>
            <p:ph type="subTitle" idx="1"/>
          </p:nvPr>
        </p:nvSpPr>
        <p:spPr>
          <a:xfrm>
            <a:off x="660338" y="1978296"/>
            <a:ext cx="10769700" cy="3448055"/>
          </a:xfrm>
          <a:prstGeom prst="rect">
            <a:avLst/>
          </a:prstGeom>
          <a:noFill/>
          <a:ln>
            <a:noFill/>
          </a:ln>
        </p:spPr>
        <p:txBody>
          <a:bodyPr spcFirstLastPara="1" wrap="square" lIns="91166" tIns="45574" rIns="91166" bIns="45574" anchor="t" anchorCtr="0"/>
          <a:lstStyle>
            <a:lvl1pPr marR="0" lvl="0" algn="l" rtl="0">
              <a:lnSpc>
                <a:spcPct val="150000"/>
              </a:lnSpc>
              <a:spcBef>
                <a:spcPts val="360"/>
              </a:spcBef>
              <a:spcAft>
                <a:spcPts val="0"/>
              </a:spcAft>
              <a:buClr>
                <a:schemeClr val="dk1"/>
              </a:buClr>
              <a:buSzPts val="4500"/>
              <a:buFont typeface="Arial"/>
              <a:buChar char="•"/>
              <a:defRPr sz="1800" b="1">
                <a:solidFill>
                  <a:schemeClr val="dk1"/>
                </a:solidFill>
                <a:latin typeface="Arial"/>
                <a:ea typeface="Arial"/>
                <a:cs typeface="Arial"/>
                <a:sym typeface="Arial"/>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Arial"/>
                <a:ea typeface="Arial"/>
                <a:cs typeface="Arial"/>
                <a:sym typeface="Arial"/>
              </a:defRPr>
            </a:lvl2pPr>
            <a:lvl3pPr marR="0" lvl="2" algn="ctr" rtl="0">
              <a:spcBef>
                <a:spcPts val="479"/>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3pPr>
            <a:lvl4pPr marR="0" lvl="3"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4pPr>
            <a:lvl5pPr marR="0" lvl="4"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9pPr>
          </a:lstStyle>
          <a:p>
            <a:endParaRPr/>
          </a:p>
        </p:txBody>
      </p:sp>
      <p:sp>
        <p:nvSpPr>
          <p:cNvPr id="270" name="Google Shape;270;p46"/>
          <p:cNvSpPr txBox="1">
            <a:spLocks noGrp="1"/>
          </p:cNvSpPr>
          <p:nvPr>
            <p:ph type="title"/>
          </p:nvPr>
        </p:nvSpPr>
        <p:spPr>
          <a:xfrm>
            <a:off x="226477" y="1571612"/>
            <a:ext cx="11203563" cy="504000"/>
          </a:xfrm>
          <a:prstGeom prst="rect">
            <a:avLst/>
          </a:prstGeom>
          <a:noFill/>
          <a:ln>
            <a:noFill/>
          </a:ln>
        </p:spPr>
        <p:txBody>
          <a:bodyPr spcFirstLastPara="1" wrap="square" lIns="91166" tIns="45574" rIns="91166" bIns="45574" anchor="t" anchorCtr="0"/>
          <a:lstStyle>
            <a:lvl1pPr marR="0" lvl="0" algn="l" rtl="0">
              <a:spcBef>
                <a:spcPts val="0"/>
              </a:spcBef>
              <a:spcAft>
                <a:spcPts val="0"/>
              </a:spcAft>
              <a:buClr>
                <a:srgbClr val="C00000"/>
              </a:buClr>
              <a:buSzPts val="2400"/>
              <a:buFont typeface="Arial"/>
              <a:buNone/>
              <a:defRPr sz="2400" b="1" i="0" u="none" strike="noStrike" cap="none">
                <a:solidFill>
                  <a:srgbClr val="C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1" name="Google Shape;271;p46"/>
          <p:cNvSpPr/>
          <p:nvPr/>
        </p:nvSpPr>
        <p:spPr>
          <a:xfrm>
            <a:off x="0" y="1629047"/>
            <a:ext cx="240000" cy="649273"/>
          </a:xfrm>
          <a:prstGeom prst="rect">
            <a:avLst/>
          </a:prstGeom>
          <a:solidFill>
            <a:srgbClr val="C1001F"/>
          </a:solidFill>
          <a:ln>
            <a:noFill/>
          </a:ln>
        </p:spPr>
        <p:txBody>
          <a:bodyPr spcFirstLastPara="1" wrap="square" lIns="91166" tIns="45574" rIns="91166" bIns="45574"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272" name="Google Shape;272;p46"/>
          <p:cNvSpPr txBox="1">
            <a:spLocks noGrp="1"/>
          </p:cNvSpPr>
          <p:nvPr>
            <p:ph type="body" idx="2"/>
          </p:nvPr>
        </p:nvSpPr>
        <p:spPr>
          <a:xfrm>
            <a:off x="660339" y="5429267"/>
            <a:ext cx="10198196" cy="1288804"/>
          </a:xfrm>
          <a:prstGeom prst="rect">
            <a:avLst/>
          </a:prstGeom>
          <a:noFill/>
          <a:ln>
            <a:noFill/>
          </a:ln>
        </p:spPr>
        <p:txBody>
          <a:bodyPr spcFirstLastPara="1" wrap="square" lIns="91166" tIns="45574" rIns="91166" bIns="45574" anchor="b" anchorCtr="0"/>
          <a:lstStyle>
            <a:lvl1pPr marL="455929" marR="0" lvl="0" indent="-227972" algn="l" rtl="0">
              <a:spcBef>
                <a:spcPts val="179"/>
              </a:spcBef>
              <a:spcAft>
                <a:spcPts val="0"/>
              </a:spcAft>
              <a:buClr>
                <a:schemeClr val="dk1"/>
              </a:buClr>
              <a:buSzPts val="900"/>
              <a:buFont typeface="Arial"/>
              <a:buNone/>
              <a:defRPr sz="900">
                <a:solidFill>
                  <a:schemeClr val="dk1"/>
                </a:solidFill>
                <a:latin typeface="Arial"/>
                <a:ea typeface="Arial"/>
                <a:cs typeface="Arial"/>
                <a:sym typeface="Arial"/>
              </a:defRPr>
            </a:lvl1pPr>
            <a:lvl2pPr marL="911852" marR="0" lvl="1"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780" marR="0" lvl="2"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3685" marR="0" lvl="3"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9625" marR="0" lvl="4"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5561" marR="0" lvl="5"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470" marR="0" lvl="6"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372" marR="0" lvl="7"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3304" marR="0" lvl="8"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5820819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Object">
  <p:cSld name="Title and Object">
    <p:bg>
      <p:bgPr>
        <a:solidFill>
          <a:schemeClr val="lt1"/>
        </a:solidFill>
        <a:effectLst/>
      </p:bgPr>
    </p:bg>
    <p:spTree>
      <p:nvGrpSpPr>
        <p:cNvPr id="1" name="Shape 273"/>
        <p:cNvGrpSpPr/>
        <p:nvPr/>
      </p:nvGrpSpPr>
      <p:grpSpPr>
        <a:xfrm>
          <a:off x="0" y="0"/>
          <a:ext cx="0" cy="0"/>
          <a:chOff x="0" y="0"/>
          <a:chExt cx="0" cy="0"/>
        </a:xfrm>
      </p:grpSpPr>
      <p:sp>
        <p:nvSpPr>
          <p:cNvPr id="274" name="Google Shape;274;p47"/>
          <p:cNvSpPr txBox="1">
            <a:spLocks noGrp="1"/>
          </p:cNvSpPr>
          <p:nvPr>
            <p:ph type="sldNum" idx="12"/>
          </p:nvPr>
        </p:nvSpPr>
        <p:spPr>
          <a:xfrm>
            <a:off x="10858533" y="6358641"/>
            <a:ext cx="723867" cy="365125"/>
          </a:xfrm>
          <a:prstGeom prst="rect">
            <a:avLst/>
          </a:prstGeom>
          <a:noFill/>
          <a:ln>
            <a:noFill/>
          </a:ln>
        </p:spPr>
        <p:txBody>
          <a:bodyPr spcFirstLastPara="1" wrap="square" lIns="91166" tIns="45574" rIns="91166" bIns="45574"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75" name="Google Shape;275;p47"/>
          <p:cNvSpPr txBox="1">
            <a:spLocks noGrp="1"/>
          </p:cNvSpPr>
          <p:nvPr>
            <p:ph type="title"/>
          </p:nvPr>
        </p:nvSpPr>
        <p:spPr>
          <a:xfrm>
            <a:off x="226477" y="1571612"/>
            <a:ext cx="11203563" cy="504000"/>
          </a:xfrm>
          <a:prstGeom prst="rect">
            <a:avLst/>
          </a:prstGeom>
          <a:noFill/>
          <a:ln>
            <a:noFill/>
          </a:ln>
        </p:spPr>
        <p:txBody>
          <a:bodyPr spcFirstLastPara="1" wrap="square" lIns="91166" tIns="45574" rIns="91166" bIns="45574" anchor="t" anchorCtr="0"/>
          <a:lstStyle>
            <a:lvl1pPr marR="0" lvl="0" algn="l" rtl="0">
              <a:spcBef>
                <a:spcPts val="0"/>
              </a:spcBef>
              <a:spcAft>
                <a:spcPts val="0"/>
              </a:spcAft>
              <a:buClr>
                <a:srgbClr val="C00000"/>
              </a:buClr>
              <a:buSzPts val="2400"/>
              <a:buFont typeface="Arial"/>
              <a:buNone/>
              <a:defRPr sz="2400" b="1" i="0" u="none" strike="noStrike" cap="none">
                <a:solidFill>
                  <a:srgbClr val="C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6" name="Google Shape;276;p47"/>
          <p:cNvSpPr/>
          <p:nvPr/>
        </p:nvSpPr>
        <p:spPr>
          <a:xfrm>
            <a:off x="0" y="1629047"/>
            <a:ext cx="240000" cy="649273"/>
          </a:xfrm>
          <a:prstGeom prst="rect">
            <a:avLst/>
          </a:prstGeom>
          <a:solidFill>
            <a:srgbClr val="C1001F"/>
          </a:solidFill>
          <a:ln>
            <a:noFill/>
          </a:ln>
        </p:spPr>
        <p:txBody>
          <a:bodyPr spcFirstLastPara="1" wrap="square" lIns="91166" tIns="45574" rIns="91166" bIns="45574"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277" name="Google Shape;277;p47"/>
          <p:cNvSpPr txBox="1">
            <a:spLocks noGrp="1"/>
          </p:cNvSpPr>
          <p:nvPr>
            <p:ph type="body" idx="1"/>
          </p:nvPr>
        </p:nvSpPr>
        <p:spPr>
          <a:xfrm>
            <a:off x="660338" y="1978289"/>
            <a:ext cx="10769700" cy="3448056"/>
          </a:xfrm>
          <a:prstGeom prst="rect">
            <a:avLst/>
          </a:prstGeom>
          <a:noFill/>
          <a:ln>
            <a:noFill/>
          </a:ln>
        </p:spPr>
        <p:txBody>
          <a:bodyPr spcFirstLastPara="1" wrap="square" lIns="91166" tIns="45574" rIns="91166" bIns="45574" anchor="t" anchorCtr="0"/>
          <a:lstStyle>
            <a:lvl1pPr marL="455929" marR="0" lvl="0" indent="-227972" algn="l"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1852" marR="0" lvl="1"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780" marR="0" lvl="2"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3685" marR="0" lvl="3"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9625" marR="0" lvl="4"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5561" marR="0" lvl="5"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470" marR="0" lvl="6"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372" marR="0" lvl="7"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3304" marR="0" lvl="8"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278" name="Google Shape;278;p47"/>
          <p:cNvSpPr txBox="1">
            <a:spLocks noGrp="1"/>
          </p:cNvSpPr>
          <p:nvPr>
            <p:ph type="body" idx="2"/>
          </p:nvPr>
        </p:nvSpPr>
        <p:spPr>
          <a:xfrm>
            <a:off x="660339" y="5429267"/>
            <a:ext cx="10198196" cy="1288804"/>
          </a:xfrm>
          <a:prstGeom prst="rect">
            <a:avLst/>
          </a:prstGeom>
          <a:noFill/>
          <a:ln>
            <a:noFill/>
          </a:ln>
        </p:spPr>
        <p:txBody>
          <a:bodyPr spcFirstLastPara="1" wrap="square" lIns="91166" tIns="45574" rIns="91166" bIns="45574" anchor="b" anchorCtr="0"/>
          <a:lstStyle>
            <a:lvl1pPr marL="455929" marR="0" lvl="0" indent="-227972" algn="l" rtl="0">
              <a:spcBef>
                <a:spcPts val="179"/>
              </a:spcBef>
              <a:spcAft>
                <a:spcPts val="0"/>
              </a:spcAft>
              <a:buClr>
                <a:schemeClr val="dk1"/>
              </a:buClr>
              <a:buSzPts val="900"/>
              <a:buFont typeface="Arial"/>
              <a:buNone/>
              <a:defRPr sz="900">
                <a:solidFill>
                  <a:schemeClr val="dk1"/>
                </a:solidFill>
                <a:latin typeface="Arial"/>
                <a:ea typeface="Arial"/>
                <a:cs typeface="Arial"/>
                <a:sym typeface="Arial"/>
              </a:defRPr>
            </a:lvl1pPr>
            <a:lvl2pPr marL="911852" marR="0" lvl="1"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780" marR="0" lvl="2"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3685" marR="0" lvl="3"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9625" marR="0" lvl="4"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5561" marR="0" lvl="5"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470" marR="0" lvl="6"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372" marR="0" lvl="7"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3304" marR="0" lvl="8"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3126863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wo Content">
  <p:cSld name="Two Content">
    <p:bg>
      <p:bgPr>
        <a:solidFill>
          <a:schemeClr val="lt1"/>
        </a:solidFill>
        <a:effectLst/>
      </p:bgPr>
    </p:bg>
    <p:spTree>
      <p:nvGrpSpPr>
        <p:cNvPr id="1" name="Shape 279"/>
        <p:cNvGrpSpPr/>
        <p:nvPr/>
      </p:nvGrpSpPr>
      <p:grpSpPr>
        <a:xfrm>
          <a:off x="0" y="0"/>
          <a:ext cx="0" cy="0"/>
          <a:chOff x="0" y="0"/>
          <a:chExt cx="0" cy="0"/>
        </a:xfrm>
      </p:grpSpPr>
      <p:sp>
        <p:nvSpPr>
          <p:cNvPr id="280" name="Google Shape;280;p48"/>
          <p:cNvSpPr txBox="1">
            <a:spLocks noGrp="1"/>
          </p:cNvSpPr>
          <p:nvPr>
            <p:ph type="sldNum" idx="12"/>
          </p:nvPr>
        </p:nvSpPr>
        <p:spPr>
          <a:xfrm>
            <a:off x="10858533" y="6358641"/>
            <a:ext cx="723867" cy="365125"/>
          </a:xfrm>
          <a:prstGeom prst="rect">
            <a:avLst/>
          </a:prstGeom>
          <a:noFill/>
          <a:ln>
            <a:noFill/>
          </a:ln>
        </p:spPr>
        <p:txBody>
          <a:bodyPr spcFirstLastPara="1" wrap="square" lIns="91166" tIns="45574" rIns="91166" bIns="45574"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81" name="Google Shape;281;p48"/>
          <p:cNvSpPr txBox="1">
            <a:spLocks noGrp="1"/>
          </p:cNvSpPr>
          <p:nvPr>
            <p:ph type="title"/>
          </p:nvPr>
        </p:nvSpPr>
        <p:spPr>
          <a:xfrm>
            <a:off x="226477" y="1571612"/>
            <a:ext cx="11203563" cy="504000"/>
          </a:xfrm>
          <a:prstGeom prst="rect">
            <a:avLst/>
          </a:prstGeom>
          <a:noFill/>
          <a:ln>
            <a:noFill/>
          </a:ln>
        </p:spPr>
        <p:txBody>
          <a:bodyPr spcFirstLastPara="1" wrap="square" lIns="91166" tIns="45574" rIns="91166" bIns="45574" anchor="t" anchorCtr="0"/>
          <a:lstStyle>
            <a:lvl1pPr marR="0" lvl="0" algn="l" rtl="0">
              <a:spcBef>
                <a:spcPts val="0"/>
              </a:spcBef>
              <a:spcAft>
                <a:spcPts val="0"/>
              </a:spcAft>
              <a:buClr>
                <a:srgbClr val="C00000"/>
              </a:buClr>
              <a:buSzPts val="2400"/>
              <a:buFont typeface="Arial"/>
              <a:buNone/>
              <a:defRPr sz="2400" b="1" i="0" u="none" strike="noStrike" cap="none">
                <a:solidFill>
                  <a:srgbClr val="C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2" name="Google Shape;282;p48"/>
          <p:cNvSpPr/>
          <p:nvPr/>
        </p:nvSpPr>
        <p:spPr>
          <a:xfrm>
            <a:off x="0" y="1629047"/>
            <a:ext cx="240000" cy="649273"/>
          </a:xfrm>
          <a:prstGeom prst="rect">
            <a:avLst/>
          </a:prstGeom>
          <a:solidFill>
            <a:srgbClr val="C1001F"/>
          </a:solidFill>
          <a:ln>
            <a:noFill/>
          </a:ln>
        </p:spPr>
        <p:txBody>
          <a:bodyPr spcFirstLastPara="1" wrap="square" lIns="91166" tIns="45574" rIns="91166" bIns="45574"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283" name="Google Shape;283;p48"/>
          <p:cNvSpPr txBox="1">
            <a:spLocks noGrp="1"/>
          </p:cNvSpPr>
          <p:nvPr>
            <p:ph type="body" idx="1"/>
          </p:nvPr>
        </p:nvSpPr>
        <p:spPr>
          <a:xfrm>
            <a:off x="660335" y="1978289"/>
            <a:ext cx="5280000" cy="3448056"/>
          </a:xfrm>
          <a:prstGeom prst="rect">
            <a:avLst/>
          </a:prstGeom>
          <a:noFill/>
          <a:ln>
            <a:noFill/>
          </a:ln>
        </p:spPr>
        <p:txBody>
          <a:bodyPr spcFirstLastPara="1" wrap="square" lIns="91166" tIns="45574" rIns="91166" bIns="45574" anchor="t" anchorCtr="0"/>
          <a:lstStyle>
            <a:lvl1pPr marL="455929" marR="0" lvl="0" indent="-227972" algn="l"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1852" marR="0" lvl="1"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780" marR="0" lvl="2"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3685" marR="0" lvl="3"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9625" marR="0" lvl="4"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5561" marR="0" lvl="5"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470" marR="0" lvl="6"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372" marR="0" lvl="7"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3304" marR="0" lvl="8"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284" name="Google Shape;284;p48"/>
          <p:cNvSpPr txBox="1">
            <a:spLocks noGrp="1"/>
          </p:cNvSpPr>
          <p:nvPr>
            <p:ph type="body" idx="2"/>
          </p:nvPr>
        </p:nvSpPr>
        <p:spPr>
          <a:xfrm>
            <a:off x="6150037" y="1978289"/>
            <a:ext cx="5280000" cy="3448056"/>
          </a:xfrm>
          <a:prstGeom prst="rect">
            <a:avLst/>
          </a:prstGeom>
          <a:noFill/>
          <a:ln>
            <a:noFill/>
          </a:ln>
        </p:spPr>
        <p:txBody>
          <a:bodyPr spcFirstLastPara="1" wrap="square" lIns="91166" tIns="45574" rIns="91166" bIns="45574" anchor="t" anchorCtr="0"/>
          <a:lstStyle>
            <a:lvl1pPr marL="455929" marR="0" lvl="0" indent="-227972" algn="l"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1852" marR="0" lvl="1"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780" marR="0" lvl="2"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3685" marR="0" lvl="3"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9625" marR="0" lvl="4"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5561" marR="0" lvl="5"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470" marR="0" lvl="6"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372" marR="0" lvl="7"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3304" marR="0" lvl="8"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285" name="Google Shape;285;p48"/>
          <p:cNvSpPr txBox="1">
            <a:spLocks noGrp="1"/>
          </p:cNvSpPr>
          <p:nvPr>
            <p:ph type="body" idx="3"/>
          </p:nvPr>
        </p:nvSpPr>
        <p:spPr>
          <a:xfrm>
            <a:off x="660339" y="5429267"/>
            <a:ext cx="10198196" cy="1288804"/>
          </a:xfrm>
          <a:prstGeom prst="rect">
            <a:avLst/>
          </a:prstGeom>
          <a:noFill/>
          <a:ln>
            <a:noFill/>
          </a:ln>
        </p:spPr>
        <p:txBody>
          <a:bodyPr spcFirstLastPara="1" wrap="square" lIns="91166" tIns="45574" rIns="91166" bIns="45574" anchor="b" anchorCtr="0"/>
          <a:lstStyle>
            <a:lvl1pPr marL="455929" marR="0" lvl="0" indent="-227972" algn="l" rtl="0">
              <a:spcBef>
                <a:spcPts val="179"/>
              </a:spcBef>
              <a:spcAft>
                <a:spcPts val="0"/>
              </a:spcAft>
              <a:buClr>
                <a:schemeClr val="dk1"/>
              </a:buClr>
              <a:buSzPts val="900"/>
              <a:buFont typeface="Arial"/>
              <a:buNone/>
              <a:defRPr sz="900">
                <a:solidFill>
                  <a:schemeClr val="dk1"/>
                </a:solidFill>
                <a:latin typeface="Arial"/>
                <a:ea typeface="Arial"/>
                <a:cs typeface="Arial"/>
                <a:sym typeface="Arial"/>
              </a:defRPr>
            </a:lvl1pPr>
            <a:lvl2pPr marL="911852" marR="0" lvl="1"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780" marR="0" lvl="2"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3685" marR="0" lvl="3"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9625" marR="0" lvl="4"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5561" marR="0" lvl="5"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470" marR="0" lvl="6"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372" marR="0" lvl="7"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3304" marR="0" lvl="8"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5707598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omparison">
  <p:cSld name="Comparison">
    <p:bg>
      <p:bgPr>
        <a:solidFill>
          <a:schemeClr val="lt1"/>
        </a:solidFill>
        <a:effectLst/>
      </p:bgPr>
    </p:bg>
    <p:spTree>
      <p:nvGrpSpPr>
        <p:cNvPr id="1" name="Shape 286"/>
        <p:cNvGrpSpPr/>
        <p:nvPr/>
      </p:nvGrpSpPr>
      <p:grpSpPr>
        <a:xfrm>
          <a:off x="0" y="0"/>
          <a:ext cx="0" cy="0"/>
          <a:chOff x="0" y="0"/>
          <a:chExt cx="0" cy="0"/>
        </a:xfrm>
      </p:grpSpPr>
      <p:sp>
        <p:nvSpPr>
          <p:cNvPr id="287" name="Google Shape;287;p49"/>
          <p:cNvSpPr txBox="1">
            <a:spLocks noGrp="1"/>
          </p:cNvSpPr>
          <p:nvPr>
            <p:ph type="sldNum" idx="12"/>
          </p:nvPr>
        </p:nvSpPr>
        <p:spPr>
          <a:xfrm>
            <a:off x="10858533" y="6358641"/>
            <a:ext cx="723867" cy="365125"/>
          </a:xfrm>
          <a:prstGeom prst="rect">
            <a:avLst/>
          </a:prstGeom>
          <a:noFill/>
          <a:ln>
            <a:noFill/>
          </a:ln>
        </p:spPr>
        <p:txBody>
          <a:bodyPr spcFirstLastPara="1" wrap="square" lIns="91166" tIns="45574" rIns="91166" bIns="45574"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88" name="Google Shape;288;p49"/>
          <p:cNvSpPr txBox="1">
            <a:spLocks noGrp="1"/>
          </p:cNvSpPr>
          <p:nvPr>
            <p:ph type="title"/>
          </p:nvPr>
        </p:nvSpPr>
        <p:spPr>
          <a:xfrm>
            <a:off x="226477" y="1571612"/>
            <a:ext cx="11203563" cy="504000"/>
          </a:xfrm>
          <a:prstGeom prst="rect">
            <a:avLst/>
          </a:prstGeom>
          <a:noFill/>
          <a:ln>
            <a:noFill/>
          </a:ln>
        </p:spPr>
        <p:txBody>
          <a:bodyPr spcFirstLastPara="1" wrap="square" lIns="91166" tIns="45574" rIns="91166" bIns="45574" anchor="t" anchorCtr="0"/>
          <a:lstStyle>
            <a:lvl1pPr marR="0" lvl="0" algn="l" rtl="0">
              <a:spcBef>
                <a:spcPts val="0"/>
              </a:spcBef>
              <a:spcAft>
                <a:spcPts val="0"/>
              </a:spcAft>
              <a:buClr>
                <a:srgbClr val="C00000"/>
              </a:buClr>
              <a:buSzPts val="2400"/>
              <a:buFont typeface="Arial"/>
              <a:buNone/>
              <a:defRPr sz="2400" b="1" i="0" u="none" strike="noStrike" cap="none">
                <a:solidFill>
                  <a:srgbClr val="C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9" name="Google Shape;289;p49"/>
          <p:cNvSpPr/>
          <p:nvPr/>
        </p:nvSpPr>
        <p:spPr>
          <a:xfrm>
            <a:off x="0" y="1629047"/>
            <a:ext cx="240000" cy="649273"/>
          </a:xfrm>
          <a:prstGeom prst="rect">
            <a:avLst/>
          </a:prstGeom>
          <a:solidFill>
            <a:srgbClr val="C1001F"/>
          </a:solidFill>
          <a:ln>
            <a:noFill/>
          </a:ln>
        </p:spPr>
        <p:txBody>
          <a:bodyPr spcFirstLastPara="1" wrap="square" lIns="91166" tIns="45574" rIns="91166" bIns="45574"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290" name="Google Shape;290;p49"/>
          <p:cNvSpPr txBox="1">
            <a:spLocks noGrp="1"/>
          </p:cNvSpPr>
          <p:nvPr>
            <p:ph type="body" idx="1"/>
          </p:nvPr>
        </p:nvSpPr>
        <p:spPr>
          <a:xfrm>
            <a:off x="660335" y="2500308"/>
            <a:ext cx="5280000" cy="2926039"/>
          </a:xfrm>
          <a:prstGeom prst="rect">
            <a:avLst/>
          </a:prstGeom>
          <a:noFill/>
          <a:ln>
            <a:noFill/>
          </a:ln>
        </p:spPr>
        <p:txBody>
          <a:bodyPr spcFirstLastPara="1" wrap="square" lIns="91166" tIns="45574" rIns="91166" bIns="45574" anchor="t" anchorCtr="0"/>
          <a:lstStyle>
            <a:lvl1pPr marL="455929" marR="0" lvl="0" indent="-227972" algn="l"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1852" marR="0" lvl="1"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780" marR="0" lvl="2"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3685" marR="0" lvl="3"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9625" marR="0" lvl="4"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5561" marR="0" lvl="5"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470" marR="0" lvl="6"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372" marR="0" lvl="7"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3304" marR="0" lvl="8"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291" name="Google Shape;291;p49"/>
          <p:cNvSpPr txBox="1">
            <a:spLocks noGrp="1"/>
          </p:cNvSpPr>
          <p:nvPr>
            <p:ph type="body" idx="2"/>
          </p:nvPr>
        </p:nvSpPr>
        <p:spPr>
          <a:xfrm>
            <a:off x="660335" y="1978289"/>
            <a:ext cx="5280000" cy="522000"/>
          </a:xfrm>
          <a:prstGeom prst="rect">
            <a:avLst/>
          </a:prstGeom>
          <a:noFill/>
          <a:ln>
            <a:noFill/>
          </a:ln>
        </p:spPr>
        <p:txBody>
          <a:bodyPr spcFirstLastPara="1" wrap="square" lIns="91166" tIns="45574" rIns="91166" bIns="45574" anchor="t" anchorCtr="0"/>
          <a:lstStyle>
            <a:lvl1pPr marL="455929" marR="0" lvl="0" indent="-227972" algn="l"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1852" marR="0" lvl="1" indent="-341943"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67780" marR="0" lvl="2" indent="-341943"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3685" marR="0" lvl="3" indent="-341943"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79625" marR="0" lvl="4" indent="-341943"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35561" marR="0" lvl="5"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470" marR="0" lvl="6"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372" marR="0" lvl="7"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3304" marR="0" lvl="8"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292" name="Google Shape;292;p49"/>
          <p:cNvSpPr txBox="1">
            <a:spLocks noGrp="1"/>
          </p:cNvSpPr>
          <p:nvPr>
            <p:ph type="body" idx="3"/>
          </p:nvPr>
        </p:nvSpPr>
        <p:spPr>
          <a:xfrm>
            <a:off x="6150037" y="2500308"/>
            <a:ext cx="5280000" cy="2926039"/>
          </a:xfrm>
          <a:prstGeom prst="rect">
            <a:avLst/>
          </a:prstGeom>
          <a:noFill/>
          <a:ln>
            <a:noFill/>
          </a:ln>
        </p:spPr>
        <p:txBody>
          <a:bodyPr spcFirstLastPara="1" wrap="square" lIns="91166" tIns="45574" rIns="91166" bIns="45574" anchor="t" anchorCtr="0"/>
          <a:lstStyle>
            <a:lvl1pPr marL="455929" marR="0" lvl="0" indent="-227972" algn="l"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1852" marR="0" lvl="1"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780" marR="0" lvl="2"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3685" marR="0" lvl="3"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9625" marR="0" lvl="4"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5561" marR="0" lvl="5"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470" marR="0" lvl="6"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372" marR="0" lvl="7"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3304" marR="0" lvl="8"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293" name="Google Shape;293;p49"/>
          <p:cNvSpPr txBox="1">
            <a:spLocks noGrp="1"/>
          </p:cNvSpPr>
          <p:nvPr>
            <p:ph type="body" idx="4"/>
          </p:nvPr>
        </p:nvSpPr>
        <p:spPr>
          <a:xfrm>
            <a:off x="6150037" y="1978289"/>
            <a:ext cx="5280000" cy="522000"/>
          </a:xfrm>
          <a:prstGeom prst="rect">
            <a:avLst/>
          </a:prstGeom>
          <a:noFill/>
          <a:ln>
            <a:noFill/>
          </a:ln>
        </p:spPr>
        <p:txBody>
          <a:bodyPr spcFirstLastPara="1" wrap="square" lIns="91166" tIns="45574" rIns="91166" bIns="45574" anchor="t" anchorCtr="0"/>
          <a:lstStyle>
            <a:lvl1pPr marL="455929" marR="0" lvl="0" indent="-227972" algn="l"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1852" marR="0" lvl="1" indent="-341943"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67780" marR="0" lvl="2" indent="-341943"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3685" marR="0" lvl="3" indent="-341943"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79625" marR="0" lvl="4" indent="-341943"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35561" marR="0" lvl="5"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470" marR="0" lvl="6"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372" marR="0" lvl="7"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3304" marR="0" lvl="8"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294" name="Google Shape;294;p49"/>
          <p:cNvSpPr txBox="1">
            <a:spLocks noGrp="1"/>
          </p:cNvSpPr>
          <p:nvPr>
            <p:ph type="body" idx="5"/>
          </p:nvPr>
        </p:nvSpPr>
        <p:spPr>
          <a:xfrm>
            <a:off x="660339" y="5429267"/>
            <a:ext cx="10198196" cy="1288804"/>
          </a:xfrm>
          <a:prstGeom prst="rect">
            <a:avLst/>
          </a:prstGeom>
          <a:noFill/>
          <a:ln>
            <a:noFill/>
          </a:ln>
        </p:spPr>
        <p:txBody>
          <a:bodyPr spcFirstLastPara="1" wrap="square" lIns="91166" tIns="45574" rIns="91166" bIns="45574" anchor="b" anchorCtr="0"/>
          <a:lstStyle>
            <a:lvl1pPr marL="455929" marR="0" lvl="0" indent="-227972" algn="l" rtl="0">
              <a:spcBef>
                <a:spcPts val="179"/>
              </a:spcBef>
              <a:spcAft>
                <a:spcPts val="0"/>
              </a:spcAft>
              <a:buClr>
                <a:schemeClr val="dk1"/>
              </a:buClr>
              <a:buSzPts val="900"/>
              <a:buFont typeface="Arial"/>
              <a:buNone/>
              <a:defRPr sz="900">
                <a:solidFill>
                  <a:schemeClr val="dk1"/>
                </a:solidFill>
                <a:latin typeface="Arial"/>
                <a:ea typeface="Arial"/>
                <a:cs typeface="Arial"/>
                <a:sym typeface="Arial"/>
              </a:defRPr>
            </a:lvl1pPr>
            <a:lvl2pPr marL="911852" marR="0" lvl="1"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780" marR="0" lvl="2"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3685" marR="0" lvl="3"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9625" marR="0" lvl="4"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5561" marR="0" lvl="5"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470" marR="0" lvl="6"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372" marR="0" lvl="7"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3304" marR="0" lvl="8"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5415726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bg>
      <p:bgPr>
        <a:solidFill>
          <a:schemeClr val="lt1"/>
        </a:solidFill>
        <a:effectLst/>
      </p:bgPr>
    </p:bg>
    <p:spTree>
      <p:nvGrpSpPr>
        <p:cNvPr id="1" name="Shape 295"/>
        <p:cNvGrpSpPr/>
        <p:nvPr/>
      </p:nvGrpSpPr>
      <p:grpSpPr>
        <a:xfrm>
          <a:off x="0" y="0"/>
          <a:ext cx="0" cy="0"/>
          <a:chOff x="0" y="0"/>
          <a:chExt cx="0" cy="0"/>
        </a:xfrm>
      </p:grpSpPr>
      <p:sp>
        <p:nvSpPr>
          <p:cNvPr id="296" name="Google Shape;296;p50"/>
          <p:cNvSpPr txBox="1">
            <a:spLocks noGrp="1"/>
          </p:cNvSpPr>
          <p:nvPr>
            <p:ph type="sldNum" idx="12"/>
          </p:nvPr>
        </p:nvSpPr>
        <p:spPr>
          <a:xfrm>
            <a:off x="10858533" y="6358641"/>
            <a:ext cx="723867" cy="365125"/>
          </a:xfrm>
          <a:prstGeom prst="rect">
            <a:avLst/>
          </a:prstGeom>
          <a:noFill/>
          <a:ln>
            <a:noFill/>
          </a:ln>
        </p:spPr>
        <p:txBody>
          <a:bodyPr spcFirstLastPara="1" wrap="square" lIns="91166" tIns="45574" rIns="91166" bIns="45574"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97" name="Google Shape;297;p50"/>
          <p:cNvSpPr txBox="1">
            <a:spLocks noGrp="1"/>
          </p:cNvSpPr>
          <p:nvPr>
            <p:ph type="title"/>
          </p:nvPr>
        </p:nvSpPr>
        <p:spPr>
          <a:xfrm>
            <a:off x="226476" y="1571612"/>
            <a:ext cx="4440765" cy="1214446"/>
          </a:xfrm>
          <a:prstGeom prst="rect">
            <a:avLst/>
          </a:prstGeom>
          <a:noFill/>
          <a:ln>
            <a:noFill/>
          </a:ln>
        </p:spPr>
        <p:txBody>
          <a:bodyPr spcFirstLastPara="1" wrap="square" lIns="91166" tIns="45574" rIns="91166" bIns="45574" anchor="t" anchorCtr="0"/>
          <a:lstStyle>
            <a:lvl1pPr marR="0" lvl="0" algn="l" rtl="0">
              <a:spcBef>
                <a:spcPts val="0"/>
              </a:spcBef>
              <a:spcAft>
                <a:spcPts val="0"/>
              </a:spcAft>
              <a:buClr>
                <a:srgbClr val="C00000"/>
              </a:buClr>
              <a:buSzPts val="2400"/>
              <a:buFont typeface="Arial"/>
              <a:buNone/>
              <a:defRPr sz="2400" b="1" i="0" u="none" strike="noStrike" cap="none">
                <a:solidFill>
                  <a:srgbClr val="C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8" name="Google Shape;298;p50"/>
          <p:cNvSpPr/>
          <p:nvPr/>
        </p:nvSpPr>
        <p:spPr>
          <a:xfrm>
            <a:off x="0" y="1629047"/>
            <a:ext cx="240000" cy="649273"/>
          </a:xfrm>
          <a:prstGeom prst="rect">
            <a:avLst/>
          </a:prstGeom>
          <a:solidFill>
            <a:srgbClr val="C1001F"/>
          </a:solidFill>
          <a:ln>
            <a:noFill/>
          </a:ln>
        </p:spPr>
        <p:txBody>
          <a:bodyPr spcFirstLastPara="1" wrap="square" lIns="91166" tIns="45574" rIns="91166" bIns="45574"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299" name="Google Shape;299;p50"/>
          <p:cNvSpPr txBox="1">
            <a:spLocks noGrp="1"/>
          </p:cNvSpPr>
          <p:nvPr>
            <p:ph type="body" idx="1"/>
          </p:nvPr>
        </p:nvSpPr>
        <p:spPr>
          <a:xfrm>
            <a:off x="4857741" y="1571613"/>
            <a:ext cx="6572296" cy="3854734"/>
          </a:xfrm>
          <a:prstGeom prst="rect">
            <a:avLst/>
          </a:prstGeom>
          <a:noFill/>
          <a:ln>
            <a:noFill/>
          </a:ln>
        </p:spPr>
        <p:txBody>
          <a:bodyPr spcFirstLastPara="1" wrap="square" lIns="91166" tIns="45574" rIns="91166" bIns="45574" anchor="t" anchorCtr="0"/>
          <a:lstStyle>
            <a:lvl1pPr marL="455929" marR="0" lvl="0" indent="-227972" algn="l"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1852" marR="0" lvl="1"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780" marR="0" lvl="2"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3685" marR="0" lvl="3"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9625" marR="0" lvl="4" indent="-22797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5561" marR="0" lvl="5"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470" marR="0" lvl="6"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372" marR="0" lvl="7"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3304" marR="0" lvl="8"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300" name="Google Shape;300;p50"/>
          <p:cNvSpPr txBox="1">
            <a:spLocks noGrp="1"/>
          </p:cNvSpPr>
          <p:nvPr>
            <p:ph type="body" idx="2"/>
          </p:nvPr>
        </p:nvSpPr>
        <p:spPr>
          <a:xfrm>
            <a:off x="660339" y="2857496"/>
            <a:ext cx="4006905" cy="2571768"/>
          </a:xfrm>
          <a:prstGeom prst="rect">
            <a:avLst/>
          </a:prstGeom>
          <a:noFill/>
          <a:ln>
            <a:noFill/>
          </a:ln>
        </p:spPr>
        <p:txBody>
          <a:bodyPr spcFirstLastPara="1" wrap="square" lIns="91166" tIns="45574" rIns="91166" bIns="45574" anchor="t" anchorCtr="0"/>
          <a:lstStyle>
            <a:lvl1pPr marL="455929" marR="0" lvl="0" indent="-227972" algn="l" rtl="0">
              <a:spcBef>
                <a:spcPts val="360"/>
              </a:spcBef>
              <a:spcAft>
                <a:spcPts val="0"/>
              </a:spcAft>
              <a:buClr>
                <a:schemeClr val="dk1"/>
              </a:buClr>
              <a:buSzPts val="1800"/>
              <a:buFont typeface="Arial"/>
              <a:buNone/>
              <a:defRPr sz="1800">
                <a:solidFill>
                  <a:schemeClr val="dk1"/>
                </a:solidFill>
                <a:latin typeface="Arial"/>
                <a:ea typeface="Arial"/>
                <a:cs typeface="Arial"/>
                <a:sym typeface="Arial"/>
              </a:defRPr>
            </a:lvl1pPr>
            <a:lvl2pPr marL="911852" marR="0" lvl="1" indent="-341943"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67780" marR="0" lvl="2" indent="-341943"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3685" marR="0" lvl="3" indent="-341943"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79625" marR="0" lvl="4" indent="-341943"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35561" marR="0" lvl="5"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470" marR="0" lvl="6"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372" marR="0" lvl="7"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3304" marR="0" lvl="8"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301" name="Google Shape;301;p50"/>
          <p:cNvSpPr txBox="1">
            <a:spLocks noGrp="1"/>
          </p:cNvSpPr>
          <p:nvPr>
            <p:ph type="body" idx="3"/>
          </p:nvPr>
        </p:nvSpPr>
        <p:spPr>
          <a:xfrm>
            <a:off x="660339" y="5429267"/>
            <a:ext cx="10198196" cy="1288804"/>
          </a:xfrm>
          <a:prstGeom prst="rect">
            <a:avLst/>
          </a:prstGeom>
          <a:noFill/>
          <a:ln>
            <a:noFill/>
          </a:ln>
        </p:spPr>
        <p:txBody>
          <a:bodyPr spcFirstLastPara="1" wrap="square" lIns="91166" tIns="45574" rIns="91166" bIns="45574" anchor="b" anchorCtr="0"/>
          <a:lstStyle>
            <a:lvl1pPr marL="455929" marR="0" lvl="0" indent="-227972" algn="l" rtl="0">
              <a:spcBef>
                <a:spcPts val="179"/>
              </a:spcBef>
              <a:spcAft>
                <a:spcPts val="0"/>
              </a:spcAft>
              <a:buClr>
                <a:schemeClr val="dk1"/>
              </a:buClr>
              <a:buSzPts val="900"/>
              <a:buFont typeface="Arial"/>
              <a:buNone/>
              <a:defRPr sz="900">
                <a:solidFill>
                  <a:schemeClr val="dk1"/>
                </a:solidFill>
                <a:latin typeface="Arial"/>
                <a:ea typeface="Arial"/>
                <a:cs typeface="Arial"/>
                <a:sym typeface="Arial"/>
              </a:defRPr>
            </a:lvl1pPr>
            <a:lvl2pPr marL="911852" marR="0" lvl="1"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780" marR="0" lvl="2"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3685" marR="0" lvl="3"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9625" marR="0" lvl="4"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5561" marR="0" lvl="5"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470" marR="0" lvl="6"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372" marR="0" lvl="7"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3304" marR="0" lvl="8"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683229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2730088648"/>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bg>
      <p:bgPr>
        <a:solidFill>
          <a:schemeClr val="lt1"/>
        </a:solidFill>
        <a:effectLst/>
      </p:bgPr>
    </p:bg>
    <p:spTree>
      <p:nvGrpSpPr>
        <p:cNvPr id="1" name="Shape 302"/>
        <p:cNvGrpSpPr/>
        <p:nvPr/>
      </p:nvGrpSpPr>
      <p:grpSpPr>
        <a:xfrm>
          <a:off x="0" y="0"/>
          <a:ext cx="0" cy="0"/>
          <a:chOff x="0" y="0"/>
          <a:chExt cx="0" cy="0"/>
        </a:xfrm>
      </p:grpSpPr>
      <p:sp>
        <p:nvSpPr>
          <p:cNvPr id="303" name="Google Shape;303;p51"/>
          <p:cNvSpPr txBox="1">
            <a:spLocks noGrp="1"/>
          </p:cNvSpPr>
          <p:nvPr>
            <p:ph type="sldNum" idx="12"/>
          </p:nvPr>
        </p:nvSpPr>
        <p:spPr>
          <a:xfrm>
            <a:off x="10858533" y="6358641"/>
            <a:ext cx="723867" cy="365125"/>
          </a:xfrm>
          <a:prstGeom prst="rect">
            <a:avLst/>
          </a:prstGeom>
          <a:noFill/>
          <a:ln>
            <a:noFill/>
          </a:ln>
        </p:spPr>
        <p:txBody>
          <a:bodyPr spcFirstLastPara="1" wrap="square" lIns="91166" tIns="45574" rIns="91166" bIns="45574"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304" name="Google Shape;304;p51"/>
          <p:cNvSpPr txBox="1">
            <a:spLocks noGrp="1"/>
          </p:cNvSpPr>
          <p:nvPr>
            <p:ph type="body" idx="1"/>
          </p:nvPr>
        </p:nvSpPr>
        <p:spPr>
          <a:xfrm>
            <a:off x="660339" y="5929416"/>
            <a:ext cx="10198197" cy="788737"/>
          </a:xfrm>
          <a:prstGeom prst="rect">
            <a:avLst/>
          </a:prstGeom>
          <a:noFill/>
          <a:ln>
            <a:noFill/>
          </a:ln>
        </p:spPr>
        <p:txBody>
          <a:bodyPr spcFirstLastPara="1" wrap="square" lIns="91166" tIns="45574" rIns="91166" bIns="45574" anchor="b" anchorCtr="0"/>
          <a:lstStyle>
            <a:lvl1pPr marL="455929" marR="0" lvl="0" indent="-227972" algn="l" rtl="0">
              <a:spcBef>
                <a:spcPts val="179"/>
              </a:spcBef>
              <a:spcAft>
                <a:spcPts val="0"/>
              </a:spcAft>
              <a:buClr>
                <a:schemeClr val="dk1"/>
              </a:buClr>
              <a:buSzPts val="900"/>
              <a:buFont typeface="Arial"/>
              <a:buNone/>
              <a:defRPr sz="900">
                <a:solidFill>
                  <a:schemeClr val="dk1"/>
                </a:solidFill>
                <a:latin typeface="Arial"/>
                <a:ea typeface="Arial"/>
                <a:cs typeface="Arial"/>
                <a:sym typeface="Arial"/>
              </a:defRPr>
            </a:lvl1pPr>
            <a:lvl2pPr marL="911852" marR="0" lvl="1"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780" marR="0" lvl="2"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3685" marR="0" lvl="3"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9625" marR="0" lvl="4" indent="-272299"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5561" marR="0" lvl="5"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470" marR="0" lvl="6"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372" marR="0" lvl="7"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3304" marR="0" lvl="8"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305" name="Google Shape;305;p51"/>
          <p:cNvSpPr txBox="1">
            <a:spLocks noGrp="1"/>
          </p:cNvSpPr>
          <p:nvPr>
            <p:ph type="body" idx="2"/>
          </p:nvPr>
        </p:nvSpPr>
        <p:spPr>
          <a:xfrm>
            <a:off x="660338" y="1571615"/>
            <a:ext cx="10769700" cy="4000528"/>
          </a:xfrm>
          <a:prstGeom prst="rect">
            <a:avLst/>
          </a:prstGeom>
          <a:noFill/>
          <a:ln>
            <a:noFill/>
          </a:ln>
        </p:spPr>
        <p:txBody>
          <a:bodyPr spcFirstLastPara="1" wrap="square" lIns="91166" tIns="45574" rIns="91166" bIns="45574" anchor="t" anchorCtr="0"/>
          <a:lstStyle>
            <a:lvl1pPr marL="455929" marR="0" lvl="0" indent="-227972" algn="l"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1852" marR="0" lvl="1" indent="-341943"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67780" marR="0" lvl="2" indent="-341943"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3685" marR="0" lvl="3" indent="-341943"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79625" marR="0" lvl="4" indent="-341943"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35561" marR="0" lvl="5"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470" marR="0" lvl="6"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372" marR="0" lvl="7"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3304" marR="0" lvl="8"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306" name="Google Shape;306;p51"/>
          <p:cNvSpPr txBox="1">
            <a:spLocks noGrp="1"/>
          </p:cNvSpPr>
          <p:nvPr>
            <p:ph type="body" idx="3"/>
          </p:nvPr>
        </p:nvSpPr>
        <p:spPr>
          <a:xfrm>
            <a:off x="660333" y="5572140"/>
            <a:ext cx="10769704" cy="357190"/>
          </a:xfrm>
          <a:prstGeom prst="rect">
            <a:avLst/>
          </a:prstGeom>
          <a:noFill/>
          <a:ln>
            <a:noFill/>
          </a:ln>
        </p:spPr>
        <p:txBody>
          <a:bodyPr spcFirstLastPara="1" wrap="square" lIns="91166" tIns="45574" rIns="91166" bIns="45574" anchor="t" anchorCtr="0"/>
          <a:lstStyle>
            <a:lvl1pPr marL="455929" marR="0" lvl="0" indent="-227972" algn="ctr" rtl="0">
              <a:spcBef>
                <a:spcPts val="360"/>
              </a:spcBef>
              <a:spcAft>
                <a:spcPts val="0"/>
              </a:spcAft>
              <a:buClr>
                <a:schemeClr val="dk1"/>
              </a:buClr>
              <a:buSzPts val="1800"/>
              <a:buFont typeface="Arial"/>
              <a:buNone/>
              <a:defRPr sz="1800" b="1">
                <a:solidFill>
                  <a:schemeClr val="dk1"/>
                </a:solidFill>
                <a:latin typeface="Arial"/>
                <a:ea typeface="Arial"/>
                <a:cs typeface="Arial"/>
                <a:sym typeface="Arial"/>
              </a:defRPr>
            </a:lvl1pPr>
            <a:lvl2pPr marL="911852" marR="0" lvl="1" indent="-341943"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67780" marR="0" lvl="2" indent="-341943"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3685" marR="0" lvl="3" indent="-341943"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79625" marR="0" lvl="4" indent="-341943"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35561" marR="0" lvl="5"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1470" marR="0" lvl="6"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7372" marR="0" lvl="7"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3304" marR="0" lvl="8" indent="-354613"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7922166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11" tIns="58448" rIns="116911" bIns="58448" anchor="ctr"/>
          <a:lstStyle/>
          <a:p>
            <a:pPr algn="ctr" defTabSz="1169037">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11" tIns="58448" rIns="116911" bIns="58448">
            <a:normAutofit/>
          </a:bodyPr>
          <a:lstStyle>
            <a:lvl1pPr marL="681938" marR="0" indent="-681938" algn="l" defTabSz="1169037"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528" indent="0" algn="ctr">
              <a:buNone/>
              <a:defRPr>
                <a:solidFill>
                  <a:schemeClr val="tx1">
                    <a:tint val="75000"/>
                  </a:schemeClr>
                </a:solidFill>
              </a:defRPr>
            </a:lvl2pPr>
            <a:lvl3pPr marL="1169037" indent="0" algn="ctr">
              <a:buNone/>
              <a:defRPr>
                <a:solidFill>
                  <a:schemeClr val="tx1">
                    <a:tint val="75000"/>
                  </a:schemeClr>
                </a:solidFill>
              </a:defRPr>
            </a:lvl3pPr>
            <a:lvl4pPr marL="1753530" indent="0" algn="ctr">
              <a:buNone/>
              <a:defRPr>
                <a:solidFill>
                  <a:schemeClr val="tx1">
                    <a:tint val="75000"/>
                  </a:schemeClr>
                </a:solidFill>
              </a:defRPr>
            </a:lvl4pPr>
            <a:lvl5pPr marL="2338063" indent="0" algn="ctr">
              <a:buNone/>
              <a:defRPr>
                <a:solidFill>
                  <a:schemeClr val="tx1">
                    <a:tint val="75000"/>
                  </a:schemeClr>
                </a:solidFill>
              </a:defRPr>
            </a:lvl5pPr>
            <a:lvl6pPr marL="2922575" indent="0" algn="ctr">
              <a:buNone/>
              <a:defRPr>
                <a:solidFill>
                  <a:schemeClr val="tx1">
                    <a:tint val="75000"/>
                  </a:schemeClr>
                </a:solidFill>
              </a:defRPr>
            </a:lvl6pPr>
            <a:lvl7pPr marL="3507057" indent="0" algn="ctr">
              <a:buNone/>
              <a:defRPr>
                <a:solidFill>
                  <a:schemeClr val="tx1">
                    <a:tint val="75000"/>
                  </a:schemeClr>
                </a:solidFill>
              </a:defRPr>
            </a:lvl7pPr>
            <a:lvl8pPr marL="4091607" indent="0" algn="ctr">
              <a:buNone/>
              <a:defRPr>
                <a:solidFill>
                  <a:schemeClr val="tx1">
                    <a:tint val="75000"/>
                  </a:schemeClr>
                </a:solidFill>
              </a:defRPr>
            </a:lvl8pPr>
            <a:lvl9pPr marL="4676121"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11" tIns="58448" rIns="116911" bIns="58448">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11" tIns="58448" rIns="116911" bIns="5844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35736597"/>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11" tIns="58448" rIns="116911" bIns="58448" anchor="ctr"/>
          <a:lstStyle/>
          <a:p>
            <a:pPr algn="ctr" defTabSz="116903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11" tIns="58448" rIns="116911" bIns="58448">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11" tIns="58448" rIns="116911" bIns="5844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11" tIns="58448" rIns="116911" bIns="5844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77488992"/>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11" tIns="58448" rIns="116911" bIns="58448" anchor="ctr"/>
          <a:lstStyle/>
          <a:p>
            <a:pPr algn="ctr" defTabSz="116903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11" tIns="58448" rIns="116911" bIns="58448">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11" tIns="58448" rIns="116911" bIns="5844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11" tIns="58448" rIns="116911" bIns="5844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11" tIns="58448" rIns="116911" bIns="5844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75787084"/>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11" tIns="58448" rIns="116911" bIns="58448" anchor="ctr"/>
          <a:lstStyle/>
          <a:p>
            <a:pPr algn="ctr" defTabSz="116903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11" tIns="58448" rIns="116911" bIns="58448">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911" tIns="58448" rIns="116911" bIns="5844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11" tIns="58448" rIns="116911" bIns="58448"/>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911" tIns="58448" rIns="116911" bIns="5844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11" tIns="58448" rIns="116911" bIns="58448"/>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11" tIns="58448" rIns="116911" bIns="5844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36481585"/>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11" tIns="58448" rIns="116911" bIns="58448" anchor="ctr"/>
          <a:lstStyle/>
          <a:p>
            <a:pPr algn="ctr" defTabSz="116903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11" tIns="58448" rIns="116911" bIns="58448">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005060503"/>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275722666"/>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11" tIns="58448" rIns="116911" bIns="58448" anchor="ctr"/>
          <a:lstStyle/>
          <a:p>
            <a:pPr algn="ctr" defTabSz="116903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11" tIns="58448" rIns="116911" bIns="58448">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11" tIns="58448" rIns="116911" bIns="5844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11" tIns="58448" rIns="116911" bIns="58448"/>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11" tIns="58448" rIns="116911" bIns="5844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33587641"/>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14"/>
            <a:ext cx="10198197" cy="788737"/>
          </a:xfrm>
          <a:prstGeom prst="rect">
            <a:avLst/>
          </a:prstGeom>
        </p:spPr>
        <p:txBody>
          <a:bodyPr lIns="116911" tIns="58448" rIns="116911" bIns="5844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11" tIns="58448" rIns="116911" bIns="58448">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11" tIns="58448" rIns="116911" bIns="58448"/>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02718727"/>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5" tIns="58455" rIns="116925" bIns="58455" anchor="ctr"/>
          <a:lstStyle/>
          <a:p>
            <a:pPr algn="ctr" defTabSz="1169175">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25" tIns="58455" rIns="116925" bIns="58455">
            <a:normAutofit/>
          </a:bodyPr>
          <a:lstStyle>
            <a:lvl1pPr marL="682020" marR="0" indent="-682020" algn="l" defTabSz="1169175"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597" indent="0" algn="ctr">
              <a:buNone/>
              <a:defRPr>
                <a:solidFill>
                  <a:schemeClr val="tx1">
                    <a:tint val="75000"/>
                  </a:schemeClr>
                </a:solidFill>
              </a:defRPr>
            </a:lvl2pPr>
            <a:lvl3pPr marL="1169175" indent="0" algn="ctr">
              <a:buNone/>
              <a:defRPr>
                <a:solidFill>
                  <a:schemeClr val="tx1">
                    <a:tint val="75000"/>
                  </a:schemeClr>
                </a:solidFill>
              </a:defRPr>
            </a:lvl3pPr>
            <a:lvl4pPr marL="1753741" indent="0" algn="ctr">
              <a:buNone/>
              <a:defRPr>
                <a:solidFill>
                  <a:schemeClr val="tx1">
                    <a:tint val="75000"/>
                  </a:schemeClr>
                </a:solidFill>
              </a:defRPr>
            </a:lvl4pPr>
            <a:lvl5pPr marL="2338344" indent="0" algn="ctr">
              <a:buNone/>
              <a:defRPr>
                <a:solidFill>
                  <a:schemeClr val="tx1">
                    <a:tint val="75000"/>
                  </a:schemeClr>
                </a:solidFill>
              </a:defRPr>
            </a:lvl5pPr>
            <a:lvl6pPr marL="2922925" indent="0" algn="ctr">
              <a:buNone/>
              <a:defRPr>
                <a:solidFill>
                  <a:schemeClr val="tx1">
                    <a:tint val="75000"/>
                  </a:schemeClr>
                </a:solidFill>
              </a:defRPr>
            </a:lvl6pPr>
            <a:lvl7pPr marL="3507480" indent="0" algn="ctr">
              <a:buNone/>
              <a:defRPr>
                <a:solidFill>
                  <a:schemeClr val="tx1">
                    <a:tint val="75000"/>
                  </a:schemeClr>
                </a:solidFill>
              </a:defRPr>
            </a:lvl7pPr>
            <a:lvl8pPr marL="4092098" indent="0" algn="ctr">
              <a:buNone/>
              <a:defRPr>
                <a:solidFill>
                  <a:schemeClr val="tx1">
                    <a:tint val="75000"/>
                  </a:schemeClr>
                </a:solidFill>
              </a:defRPr>
            </a:lvl8pPr>
            <a:lvl9pPr marL="467668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25" tIns="58455" rIns="116925" bIns="58455">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25" tIns="58455" rIns="116925" bIns="5845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39517057"/>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81" tIns="45596" rIns="91181" bIns="45596"/>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81" tIns="45596" rIns="91181" bIns="45596"/>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3883539816"/>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5" tIns="58455" rIns="116925" bIns="58455" anchor="ctr"/>
          <a:lstStyle/>
          <a:p>
            <a:pPr algn="ctr" defTabSz="116917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25" tIns="58455" rIns="116925" bIns="58455">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25" tIns="58455" rIns="116925" bIns="5845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25" tIns="58455" rIns="116925" bIns="5845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56447473"/>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5" tIns="58455" rIns="116925" bIns="58455" anchor="ctr"/>
          <a:lstStyle/>
          <a:p>
            <a:pPr algn="ctr" defTabSz="116917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25" tIns="58455" rIns="116925" bIns="58455">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25" tIns="58455" rIns="116925" bIns="5845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25" tIns="58455" rIns="116925" bIns="5845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25" tIns="58455" rIns="116925" bIns="5845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64513684"/>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5" tIns="58455" rIns="116925" bIns="58455" anchor="ctr"/>
          <a:lstStyle/>
          <a:p>
            <a:pPr algn="ctr" defTabSz="116917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25" tIns="58455" rIns="116925" bIns="58455">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925" tIns="58455" rIns="116925" bIns="5845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25" tIns="58455" rIns="116925" bIns="58455"/>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925" tIns="58455" rIns="116925" bIns="5845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25" tIns="58455" rIns="116925" bIns="58455"/>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25" tIns="58455" rIns="116925" bIns="5845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22363548"/>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5" tIns="58455" rIns="116925" bIns="58455" anchor="ctr"/>
          <a:lstStyle/>
          <a:p>
            <a:pPr algn="ctr" defTabSz="116917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25" tIns="58455" rIns="116925" bIns="58455">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727908080"/>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226785843"/>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5" tIns="58455" rIns="116925" bIns="58455" anchor="ctr"/>
          <a:lstStyle/>
          <a:p>
            <a:pPr algn="ctr" defTabSz="116917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25" tIns="58455" rIns="116925" bIns="58455">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25" tIns="58455" rIns="116925" bIns="5845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25" tIns="58455" rIns="116925" bIns="58455"/>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25" tIns="58455" rIns="116925" bIns="5845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63951038"/>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11"/>
            <a:ext cx="10198197" cy="788737"/>
          </a:xfrm>
          <a:prstGeom prst="rect">
            <a:avLst/>
          </a:prstGeom>
        </p:spPr>
        <p:txBody>
          <a:bodyPr lIns="116925" tIns="58455" rIns="116925" bIns="5845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25" tIns="58455" rIns="116925" bIns="58455">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25" tIns="58455" rIns="116925" bIns="58455"/>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08439490"/>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43" tIns="58466" rIns="116943" bIns="58466" anchor="ctr"/>
          <a:lstStyle/>
          <a:p>
            <a:pPr algn="ctr" defTabSz="1169361">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43" tIns="58466" rIns="116943" bIns="58466">
            <a:normAutofit/>
          </a:bodyPr>
          <a:lstStyle>
            <a:lvl1pPr marL="682129" marR="0" indent="-682129" algn="l" defTabSz="1169361"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691" indent="0" algn="ctr">
              <a:buNone/>
              <a:defRPr>
                <a:solidFill>
                  <a:schemeClr val="tx1">
                    <a:tint val="75000"/>
                  </a:schemeClr>
                </a:solidFill>
              </a:defRPr>
            </a:lvl2pPr>
            <a:lvl3pPr marL="1169361" indent="0" algn="ctr">
              <a:buNone/>
              <a:defRPr>
                <a:solidFill>
                  <a:schemeClr val="tx1">
                    <a:tint val="75000"/>
                  </a:schemeClr>
                </a:solidFill>
              </a:defRPr>
            </a:lvl3pPr>
            <a:lvl4pPr marL="1754023" indent="0" algn="ctr">
              <a:buNone/>
              <a:defRPr>
                <a:solidFill>
                  <a:schemeClr val="tx1">
                    <a:tint val="75000"/>
                  </a:schemeClr>
                </a:solidFill>
              </a:defRPr>
            </a:lvl4pPr>
            <a:lvl5pPr marL="2338718" indent="0" algn="ctr">
              <a:buNone/>
              <a:defRPr>
                <a:solidFill>
                  <a:schemeClr val="tx1">
                    <a:tint val="75000"/>
                  </a:schemeClr>
                </a:solidFill>
              </a:defRPr>
            </a:lvl5pPr>
            <a:lvl6pPr marL="2923392" indent="0" algn="ctr">
              <a:buNone/>
              <a:defRPr>
                <a:solidFill>
                  <a:schemeClr val="tx1">
                    <a:tint val="75000"/>
                  </a:schemeClr>
                </a:solidFill>
              </a:defRPr>
            </a:lvl6pPr>
            <a:lvl7pPr marL="3508044" indent="0" algn="ctr">
              <a:buNone/>
              <a:defRPr>
                <a:solidFill>
                  <a:schemeClr val="tx1">
                    <a:tint val="75000"/>
                  </a:schemeClr>
                </a:solidFill>
              </a:defRPr>
            </a:lvl7pPr>
            <a:lvl8pPr marL="4092752" indent="0" algn="ctr">
              <a:buNone/>
              <a:defRPr>
                <a:solidFill>
                  <a:schemeClr val="tx1">
                    <a:tint val="75000"/>
                  </a:schemeClr>
                </a:solidFill>
              </a:defRPr>
            </a:lvl8pPr>
            <a:lvl9pPr marL="4677431"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43" tIns="58466" rIns="116943" bIns="58466">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43" tIns="58466" rIns="116943" bIns="5846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96513865"/>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43" tIns="58466" rIns="116943" bIns="58466" anchor="ctr"/>
          <a:lstStyle/>
          <a:p>
            <a:pPr algn="ctr" defTabSz="11693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43" tIns="58466" rIns="116943" bIns="58466">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43" tIns="58466" rIns="116943" bIns="5846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43" tIns="58466" rIns="116943" bIns="5846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14970132"/>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43" tIns="58466" rIns="116943" bIns="58466" anchor="ctr"/>
          <a:lstStyle/>
          <a:p>
            <a:pPr algn="ctr" defTabSz="11693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43" tIns="58466" rIns="116943" bIns="58466">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43" tIns="58466" rIns="116943" bIns="5846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43" tIns="58466" rIns="116943" bIns="5846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43" tIns="58466" rIns="116943" bIns="5846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3801998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2914590333"/>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43" tIns="58466" rIns="116943" bIns="58466" anchor="ctr"/>
          <a:lstStyle/>
          <a:p>
            <a:pPr algn="ctr" defTabSz="11693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43" tIns="58466" rIns="116943" bIns="58466">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943" tIns="58466" rIns="116943" bIns="5846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43" tIns="58466" rIns="116943" bIns="58466"/>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943" tIns="58466" rIns="116943" bIns="5846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43" tIns="58466" rIns="116943" bIns="58466"/>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43" tIns="58466" rIns="116943" bIns="5846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27705866"/>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43" tIns="58466" rIns="116943" bIns="58466" anchor="ctr"/>
          <a:lstStyle/>
          <a:p>
            <a:pPr algn="ctr" defTabSz="11693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43" tIns="58466" rIns="116943" bIns="58466">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36978070"/>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561472726"/>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43" tIns="58466" rIns="116943" bIns="58466" anchor="ctr"/>
          <a:lstStyle/>
          <a:p>
            <a:pPr algn="ctr" defTabSz="11693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43" tIns="58466" rIns="116943" bIns="58466">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43" tIns="58466" rIns="116943" bIns="5846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43" tIns="58466" rIns="116943" bIns="58466"/>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43" tIns="58466" rIns="116943" bIns="5846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50532549"/>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06"/>
            <a:ext cx="10198197" cy="788737"/>
          </a:xfrm>
          <a:prstGeom prst="rect">
            <a:avLst/>
          </a:prstGeom>
        </p:spPr>
        <p:txBody>
          <a:bodyPr lIns="116943" tIns="58466" rIns="116943" bIns="5846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43" tIns="58466" rIns="116943" bIns="58466">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43" tIns="58466" rIns="116943" bIns="58466"/>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65673109"/>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61" tIns="58475" rIns="116961" bIns="58475" anchor="ctr"/>
          <a:lstStyle/>
          <a:p>
            <a:pPr algn="ctr" defTabSz="1169547">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61" tIns="58475" rIns="116961" bIns="58475">
            <a:normAutofit/>
          </a:bodyPr>
          <a:lstStyle>
            <a:lvl1pPr marL="682238" marR="0" indent="-682238" algn="l" defTabSz="1169547"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783" indent="0" algn="ctr">
              <a:buNone/>
              <a:defRPr>
                <a:solidFill>
                  <a:schemeClr val="tx1">
                    <a:tint val="75000"/>
                  </a:schemeClr>
                </a:solidFill>
              </a:defRPr>
            </a:lvl2pPr>
            <a:lvl3pPr marL="1169547" indent="0" algn="ctr">
              <a:buNone/>
              <a:defRPr>
                <a:solidFill>
                  <a:schemeClr val="tx1">
                    <a:tint val="75000"/>
                  </a:schemeClr>
                </a:solidFill>
              </a:defRPr>
            </a:lvl3pPr>
            <a:lvl4pPr marL="1754305" indent="0" algn="ctr">
              <a:buNone/>
              <a:defRPr>
                <a:solidFill>
                  <a:schemeClr val="tx1">
                    <a:tint val="75000"/>
                  </a:schemeClr>
                </a:solidFill>
              </a:defRPr>
            </a:lvl4pPr>
            <a:lvl5pPr marL="2339092" indent="0" algn="ctr">
              <a:buNone/>
              <a:defRPr>
                <a:solidFill>
                  <a:schemeClr val="tx1">
                    <a:tint val="75000"/>
                  </a:schemeClr>
                </a:solidFill>
              </a:defRPr>
            </a:lvl5pPr>
            <a:lvl6pPr marL="2923859" indent="0" algn="ctr">
              <a:buNone/>
              <a:defRPr>
                <a:solidFill>
                  <a:schemeClr val="tx1">
                    <a:tint val="75000"/>
                  </a:schemeClr>
                </a:solidFill>
              </a:defRPr>
            </a:lvl6pPr>
            <a:lvl7pPr marL="3508607" indent="0" algn="ctr">
              <a:buNone/>
              <a:defRPr>
                <a:solidFill>
                  <a:schemeClr val="tx1">
                    <a:tint val="75000"/>
                  </a:schemeClr>
                </a:solidFill>
              </a:defRPr>
            </a:lvl7pPr>
            <a:lvl8pPr marL="4093407" indent="0" algn="ctr">
              <a:buNone/>
              <a:defRPr>
                <a:solidFill>
                  <a:schemeClr val="tx1">
                    <a:tint val="75000"/>
                  </a:schemeClr>
                </a:solidFill>
              </a:defRPr>
            </a:lvl8pPr>
            <a:lvl9pPr marL="467818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61" tIns="58475" rIns="116961" bIns="58475">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61" tIns="58475" rIns="116961" bIns="5847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00213026"/>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61" tIns="58475" rIns="116961" bIns="58475" anchor="ctr"/>
          <a:lstStyle/>
          <a:p>
            <a:pPr algn="ctr" defTabSz="116954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61" tIns="58475" rIns="116961" bIns="58475">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61" tIns="58475" rIns="116961" bIns="5847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61" tIns="58475" rIns="116961" bIns="5847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96643835"/>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61" tIns="58475" rIns="116961" bIns="58475" anchor="ctr"/>
          <a:lstStyle/>
          <a:p>
            <a:pPr algn="ctr" defTabSz="116954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61" tIns="58475" rIns="116961" bIns="58475">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61" tIns="58475" rIns="116961" bIns="5847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61" tIns="58475" rIns="116961" bIns="5847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61" tIns="58475" rIns="116961" bIns="5847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14997034"/>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61" tIns="58475" rIns="116961" bIns="58475" anchor="ctr"/>
          <a:lstStyle/>
          <a:p>
            <a:pPr algn="ctr" defTabSz="116954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61" tIns="58475" rIns="116961" bIns="58475">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961" tIns="58475" rIns="116961" bIns="5847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61" tIns="58475" rIns="116961" bIns="58475"/>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961" tIns="58475" rIns="116961" bIns="5847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61" tIns="58475" rIns="116961" bIns="58475"/>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61" tIns="58475" rIns="116961" bIns="5847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36071447"/>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61" tIns="58475" rIns="116961" bIns="58475" anchor="ctr"/>
          <a:lstStyle/>
          <a:p>
            <a:pPr algn="ctr" defTabSz="116954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61" tIns="58475" rIns="116961" bIns="58475">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63257211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3686800989"/>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385573960"/>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61" tIns="58475" rIns="116961" bIns="58475" anchor="ctr"/>
          <a:lstStyle/>
          <a:p>
            <a:pPr algn="ctr" defTabSz="116954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61" tIns="58475" rIns="116961" bIns="58475">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61" tIns="58475" rIns="116961" bIns="5847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61" tIns="58475" rIns="116961" bIns="58475"/>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61" tIns="58475" rIns="116961" bIns="5847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9854659"/>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01"/>
            <a:ext cx="10198197" cy="788737"/>
          </a:xfrm>
          <a:prstGeom prst="rect">
            <a:avLst/>
          </a:prstGeom>
        </p:spPr>
        <p:txBody>
          <a:bodyPr lIns="116961" tIns="58475" rIns="116961" bIns="5847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61" tIns="58475" rIns="116961" bIns="58475">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61" tIns="58475" rIns="116961" bIns="58475"/>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42196055"/>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4" tIns="58486" rIns="116984" bIns="58486" anchor="ctr"/>
          <a:lstStyle/>
          <a:p>
            <a:pPr algn="ctr" defTabSz="1169779">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84" tIns="58486" rIns="116984" bIns="58486">
            <a:normAutofit/>
          </a:bodyPr>
          <a:lstStyle>
            <a:lvl1pPr marL="682375" marR="0" indent="-682375" algn="l" defTabSz="1169779"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900" indent="0" algn="ctr">
              <a:buNone/>
              <a:defRPr>
                <a:solidFill>
                  <a:schemeClr val="tx1">
                    <a:tint val="75000"/>
                  </a:schemeClr>
                </a:solidFill>
              </a:defRPr>
            </a:lvl2pPr>
            <a:lvl3pPr marL="1169779" indent="0" algn="ctr">
              <a:buNone/>
              <a:defRPr>
                <a:solidFill>
                  <a:schemeClr val="tx1">
                    <a:tint val="75000"/>
                  </a:schemeClr>
                </a:solidFill>
              </a:defRPr>
            </a:lvl3pPr>
            <a:lvl4pPr marL="1754657" indent="0" algn="ctr">
              <a:buNone/>
              <a:defRPr>
                <a:solidFill>
                  <a:schemeClr val="tx1">
                    <a:tint val="75000"/>
                  </a:schemeClr>
                </a:solidFill>
              </a:defRPr>
            </a:lvl4pPr>
            <a:lvl5pPr marL="2339560" indent="0" algn="ctr">
              <a:buNone/>
              <a:defRPr>
                <a:solidFill>
                  <a:schemeClr val="tx1">
                    <a:tint val="75000"/>
                  </a:schemeClr>
                </a:solidFill>
              </a:defRPr>
            </a:lvl5pPr>
            <a:lvl6pPr marL="2924442" indent="0" algn="ctr">
              <a:buNone/>
              <a:defRPr>
                <a:solidFill>
                  <a:schemeClr val="tx1">
                    <a:tint val="75000"/>
                  </a:schemeClr>
                </a:solidFill>
              </a:defRPr>
            </a:lvl6pPr>
            <a:lvl7pPr marL="3509312" indent="0" algn="ctr">
              <a:buNone/>
              <a:defRPr>
                <a:solidFill>
                  <a:schemeClr val="tx1">
                    <a:tint val="75000"/>
                  </a:schemeClr>
                </a:solidFill>
              </a:defRPr>
            </a:lvl7pPr>
            <a:lvl8pPr marL="4094225" indent="0" algn="ctr">
              <a:buNone/>
              <a:defRPr>
                <a:solidFill>
                  <a:schemeClr val="tx1">
                    <a:tint val="75000"/>
                  </a:schemeClr>
                </a:solidFill>
              </a:defRPr>
            </a:lvl8pPr>
            <a:lvl9pPr marL="4679115"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84" tIns="58486" rIns="116984" bIns="58486">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84" tIns="58486" rIns="116984" bIns="584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42613620"/>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4" tIns="58486" rIns="116984" bIns="58486" anchor="ctr"/>
          <a:lstStyle/>
          <a:p>
            <a:pPr algn="ctr" defTabSz="116977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84" tIns="58486" rIns="116984" bIns="58486">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84" tIns="58486" rIns="116984" bIns="584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84" tIns="58486" rIns="116984" bIns="584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78353883"/>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4" tIns="58486" rIns="116984" bIns="58486" anchor="ctr"/>
          <a:lstStyle/>
          <a:p>
            <a:pPr algn="ctr" defTabSz="116977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84" tIns="58486" rIns="116984" bIns="58486">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84" tIns="58486" rIns="116984" bIns="584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84" tIns="58486" rIns="116984" bIns="584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84" tIns="58486" rIns="116984" bIns="584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33974805"/>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4" tIns="58486" rIns="116984" bIns="58486" anchor="ctr"/>
          <a:lstStyle/>
          <a:p>
            <a:pPr algn="ctr" defTabSz="116977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84" tIns="58486" rIns="116984" bIns="58486">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984" tIns="58486" rIns="116984" bIns="584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84" tIns="58486" rIns="116984" bIns="58486"/>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984" tIns="58486" rIns="116984" bIns="584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84" tIns="58486" rIns="116984" bIns="58486"/>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84" tIns="58486" rIns="116984" bIns="584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79055106"/>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4" tIns="58486" rIns="116984" bIns="58486" anchor="ctr"/>
          <a:lstStyle/>
          <a:p>
            <a:pPr algn="ctr" defTabSz="116977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84" tIns="58486" rIns="116984" bIns="58486">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911658456"/>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361123461"/>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4" tIns="58486" rIns="116984" bIns="58486" anchor="ctr"/>
          <a:lstStyle/>
          <a:p>
            <a:pPr algn="ctr" defTabSz="116977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84" tIns="58486" rIns="116984" bIns="58486">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84" tIns="58486" rIns="116984" bIns="584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84" tIns="58486" rIns="116984" bIns="58486"/>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84" tIns="58486" rIns="116984" bIns="584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4348037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81" tIns="45596" rIns="91181" bIns="45596"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81" tIns="45596" rIns="91181" bIns="45596">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81" tIns="45596" rIns="91181" bIns="45596">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81" tIns="45596" rIns="91181" bIns="45596"/>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81" tIns="45596" rIns="91181" bIns="45596"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2484879745"/>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95"/>
            <a:ext cx="10198197" cy="788737"/>
          </a:xfrm>
          <a:prstGeom prst="rect">
            <a:avLst/>
          </a:prstGeom>
        </p:spPr>
        <p:txBody>
          <a:bodyPr lIns="116984" tIns="58486" rIns="116984" bIns="584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84" tIns="58486" rIns="116984" bIns="58486">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84" tIns="58486" rIns="116984" bIns="58486"/>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48603845"/>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11" tIns="58500" rIns="117011" bIns="58500" anchor="ctr"/>
          <a:lstStyle/>
          <a:p>
            <a:pPr algn="ctr" defTabSz="1170060">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011" tIns="58500" rIns="117011" bIns="58500">
            <a:normAutofit/>
          </a:bodyPr>
          <a:lstStyle>
            <a:lvl1pPr marL="682538" marR="0" indent="-682538" algn="l" defTabSz="1170060"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038" indent="0" algn="ctr">
              <a:buNone/>
              <a:defRPr>
                <a:solidFill>
                  <a:schemeClr val="tx1">
                    <a:tint val="75000"/>
                  </a:schemeClr>
                </a:solidFill>
              </a:defRPr>
            </a:lvl2pPr>
            <a:lvl3pPr marL="1170060" indent="0" algn="ctr">
              <a:buNone/>
              <a:defRPr>
                <a:solidFill>
                  <a:schemeClr val="tx1">
                    <a:tint val="75000"/>
                  </a:schemeClr>
                </a:solidFill>
              </a:defRPr>
            </a:lvl3pPr>
            <a:lvl4pPr marL="1755080" indent="0" algn="ctr">
              <a:buNone/>
              <a:defRPr>
                <a:solidFill>
                  <a:schemeClr val="tx1">
                    <a:tint val="75000"/>
                  </a:schemeClr>
                </a:solidFill>
              </a:defRPr>
            </a:lvl4pPr>
            <a:lvl5pPr marL="2340122" indent="0" algn="ctr">
              <a:buNone/>
              <a:defRPr>
                <a:solidFill>
                  <a:schemeClr val="tx1">
                    <a:tint val="75000"/>
                  </a:schemeClr>
                </a:solidFill>
              </a:defRPr>
            </a:lvl5pPr>
            <a:lvl6pPr marL="2925142" indent="0" algn="ctr">
              <a:buNone/>
              <a:defRPr>
                <a:solidFill>
                  <a:schemeClr val="tx1">
                    <a:tint val="75000"/>
                  </a:schemeClr>
                </a:solidFill>
              </a:defRPr>
            </a:lvl6pPr>
            <a:lvl7pPr marL="3510157" indent="0" algn="ctr">
              <a:buNone/>
              <a:defRPr>
                <a:solidFill>
                  <a:schemeClr val="tx1">
                    <a:tint val="75000"/>
                  </a:schemeClr>
                </a:solidFill>
              </a:defRPr>
            </a:lvl7pPr>
            <a:lvl8pPr marL="4095207" indent="0" algn="ctr">
              <a:buNone/>
              <a:defRPr>
                <a:solidFill>
                  <a:schemeClr val="tx1">
                    <a:tint val="75000"/>
                  </a:schemeClr>
                </a:solidFill>
              </a:defRPr>
            </a:lvl8pPr>
            <a:lvl9pPr marL="4680238"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011" tIns="58500" rIns="117011" bIns="58500">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11" tIns="58500" rIns="117011" bIns="5850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58847945"/>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11" tIns="58500" rIns="117011" bIns="58500" anchor="ctr"/>
          <a:lstStyle/>
          <a:p>
            <a:pPr algn="ctr" defTabSz="1170060">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11" tIns="58500" rIns="117011" bIns="58500">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011" tIns="58500" rIns="117011" bIns="5850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11" tIns="58500" rIns="117011" bIns="5850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60817661"/>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11" tIns="58500" rIns="117011" bIns="58500" anchor="ctr"/>
          <a:lstStyle/>
          <a:p>
            <a:pPr algn="ctr" defTabSz="1170060">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11" tIns="58500" rIns="117011" bIns="58500">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011" tIns="58500" rIns="117011" bIns="5850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011" tIns="58500" rIns="117011" bIns="5850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011" tIns="58500" rIns="117011" bIns="5850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19548971"/>
      </p:ext>
    </p:extLst>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11" tIns="58500" rIns="117011" bIns="58500" anchor="ctr"/>
          <a:lstStyle/>
          <a:p>
            <a:pPr algn="ctr" defTabSz="1170060">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11" tIns="58500" rIns="117011" bIns="58500">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7011" tIns="58500" rIns="117011" bIns="5850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011" tIns="58500" rIns="117011" bIns="58500"/>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7011" tIns="58500" rIns="117011" bIns="5850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011" tIns="58500" rIns="117011" bIns="58500"/>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011" tIns="58500" rIns="117011" bIns="5850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5918052"/>
      </p:ext>
    </p:extLst>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11" tIns="58500" rIns="117011" bIns="58500" anchor="ctr"/>
          <a:lstStyle/>
          <a:p>
            <a:pPr algn="ctr" defTabSz="1170060">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11" tIns="58500" rIns="117011" bIns="58500">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972289770"/>
      </p:ext>
    </p:extLst>
  </p:cSld>
  <p:clrMapOvr>
    <a:overrideClrMapping bg1="lt1" tx1="dk1" bg2="lt2" tx2="dk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13528317"/>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11" tIns="58500" rIns="117011" bIns="58500" anchor="ctr"/>
          <a:lstStyle/>
          <a:p>
            <a:pPr algn="ctr" defTabSz="1170060">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011" tIns="58500" rIns="117011" bIns="58500">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011" tIns="58500" rIns="117011" bIns="5850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011" tIns="58500" rIns="117011" bIns="58500"/>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011" tIns="58500" rIns="117011" bIns="5850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98342135"/>
      </p:ext>
    </p:extLst>
  </p:cSld>
  <p:clrMapOvr>
    <a:overrideClrMapping bg1="lt1" tx1="dk1" bg2="lt2" tx2="dk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88"/>
            <a:ext cx="10198197" cy="788737"/>
          </a:xfrm>
          <a:prstGeom prst="rect">
            <a:avLst/>
          </a:prstGeom>
        </p:spPr>
        <p:txBody>
          <a:bodyPr lIns="117011" tIns="58500" rIns="117011" bIns="5850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011" tIns="58500" rIns="117011" bIns="58500">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011" tIns="58500" rIns="117011" bIns="58500"/>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02027135"/>
      </p:ext>
    </p:extLst>
  </p:cSld>
  <p:clrMapOvr>
    <a:overrideClrMapping bg1="lt1" tx1="dk1" bg2="lt2" tx2="dk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48" tIns="58521" rIns="117048" bIns="58521" anchor="ctr"/>
          <a:lstStyle/>
          <a:p>
            <a:pPr algn="ctr" defTabSz="1170433">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048" tIns="58521" rIns="117048" bIns="58521">
            <a:normAutofit/>
          </a:bodyPr>
          <a:lstStyle>
            <a:lvl1pPr marL="682757" marR="0" indent="-682757" algn="l" defTabSz="1170433"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224" indent="0" algn="ctr">
              <a:buNone/>
              <a:defRPr>
                <a:solidFill>
                  <a:schemeClr val="tx1">
                    <a:tint val="75000"/>
                  </a:schemeClr>
                </a:solidFill>
              </a:defRPr>
            </a:lvl2pPr>
            <a:lvl3pPr marL="1170433" indent="0" algn="ctr">
              <a:buNone/>
              <a:defRPr>
                <a:solidFill>
                  <a:schemeClr val="tx1">
                    <a:tint val="75000"/>
                  </a:schemeClr>
                </a:solidFill>
              </a:defRPr>
            </a:lvl3pPr>
            <a:lvl4pPr marL="1755644" indent="0" algn="ctr">
              <a:buNone/>
              <a:defRPr>
                <a:solidFill>
                  <a:schemeClr val="tx1">
                    <a:tint val="75000"/>
                  </a:schemeClr>
                </a:solidFill>
              </a:defRPr>
            </a:lvl4pPr>
            <a:lvl5pPr marL="2340870" indent="0" algn="ctr">
              <a:buNone/>
              <a:defRPr>
                <a:solidFill>
                  <a:schemeClr val="tx1">
                    <a:tint val="75000"/>
                  </a:schemeClr>
                </a:solidFill>
              </a:defRPr>
            </a:lvl5pPr>
            <a:lvl6pPr marL="2926075" indent="0" algn="ctr">
              <a:buNone/>
              <a:defRPr>
                <a:solidFill>
                  <a:schemeClr val="tx1">
                    <a:tint val="75000"/>
                  </a:schemeClr>
                </a:solidFill>
              </a:defRPr>
            </a:lvl6pPr>
            <a:lvl7pPr marL="3511285" indent="0" algn="ctr">
              <a:buNone/>
              <a:defRPr>
                <a:solidFill>
                  <a:schemeClr val="tx1">
                    <a:tint val="75000"/>
                  </a:schemeClr>
                </a:solidFill>
              </a:defRPr>
            </a:lvl7pPr>
            <a:lvl8pPr marL="4096516" indent="0" algn="ctr">
              <a:buNone/>
              <a:defRPr>
                <a:solidFill>
                  <a:schemeClr val="tx1">
                    <a:tint val="75000"/>
                  </a:schemeClr>
                </a:solidFill>
              </a:defRPr>
            </a:lvl8pPr>
            <a:lvl9pPr marL="4681736"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048" tIns="58521" rIns="117048" bIns="58521">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48" tIns="58521" rIns="117048" bIns="5852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8061571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image" Target="../media/image7.png"/><Relationship Id="rId5" Type="http://schemas.openxmlformats.org/officeDocument/2006/relationships/slideLayout" Target="../slideLayouts/slideLayout71.xml"/><Relationship Id="rId10" Type="http://schemas.openxmlformats.org/officeDocument/2006/relationships/image" Target="../media/image6.png"/><Relationship Id="rId4" Type="http://schemas.openxmlformats.org/officeDocument/2006/relationships/slideLayout" Target="../slideLayouts/slideLayout70.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image" Target="../media/image7.png"/><Relationship Id="rId5" Type="http://schemas.openxmlformats.org/officeDocument/2006/relationships/slideLayout" Target="../slideLayouts/slideLayout79.xml"/><Relationship Id="rId10" Type="http://schemas.openxmlformats.org/officeDocument/2006/relationships/image" Target="../media/image6.png"/><Relationship Id="rId4" Type="http://schemas.openxmlformats.org/officeDocument/2006/relationships/slideLayout" Target="../slideLayouts/slideLayout78.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image" Target="../media/image7.png"/><Relationship Id="rId5" Type="http://schemas.openxmlformats.org/officeDocument/2006/relationships/slideLayout" Target="../slideLayouts/slideLayout87.xml"/><Relationship Id="rId10" Type="http://schemas.openxmlformats.org/officeDocument/2006/relationships/image" Target="../media/image6.png"/><Relationship Id="rId4" Type="http://schemas.openxmlformats.org/officeDocument/2006/relationships/slideLayout" Target="../slideLayouts/slideLayout86.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7.png"/><Relationship Id="rId5" Type="http://schemas.openxmlformats.org/officeDocument/2006/relationships/slideLayout" Target="../slideLayouts/slideLayout95.xml"/><Relationship Id="rId10" Type="http://schemas.openxmlformats.org/officeDocument/2006/relationships/image" Target="../media/image6.png"/><Relationship Id="rId4" Type="http://schemas.openxmlformats.org/officeDocument/2006/relationships/slideLayout" Target="../slideLayouts/slideLayout94.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06.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image" Target="../media/image7.png"/><Relationship Id="rId5" Type="http://schemas.openxmlformats.org/officeDocument/2006/relationships/slideLayout" Target="../slideLayouts/slideLayout103.xml"/><Relationship Id="rId10" Type="http://schemas.openxmlformats.org/officeDocument/2006/relationships/image" Target="../media/image6.png"/><Relationship Id="rId4" Type="http://schemas.openxmlformats.org/officeDocument/2006/relationships/slideLayout" Target="../slideLayouts/slideLayout102.xml"/><Relationship Id="rId9"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image" Target="../media/image7.png"/><Relationship Id="rId5" Type="http://schemas.openxmlformats.org/officeDocument/2006/relationships/slideLayout" Target="../slideLayouts/slideLayout111.xml"/><Relationship Id="rId10" Type="http://schemas.openxmlformats.org/officeDocument/2006/relationships/image" Target="../media/image6.png"/><Relationship Id="rId4" Type="http://schemas.openxmlformats.org/officeDocument/2006/relationships/slideLayout" Target="../slideLayouts/slideLayout110.xml"/><Relationship Id="rId9"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22.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image" Target="../media/image7.png"/><Relationship Id="rId5" Type="http://schemas.openxmlformats.org/officeDocument/2006/relationships/slideLayout" Target="../slideLayouts/slideLayout119.xml"/><Relationship Id="rId10" Type="http://schemas.openxmlformats.org/officeDocument/2006/relationships/image" Target="../media/image6.png"/><Relationship Id="rId4" Type="http://schemas.openxmlformats.org/officeDocument/2006/relationships/slideLayout" Target="../slideLayouts/slideLayout118.xml"/><Relationship Id="rId9"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image" Target="../media/image7.png"/><Relationship Id="rId5" Type="http://schemas.openxmlformats.org/officeDocument/2006/relationships/slideLayout" Target="../slideLayouts/slideLayout127.xml"/><Relationship Id="rId10" Type="http://schemas.openxmlformats.org/officeDocument/2006/relationships/image" Target="../media/image6.png"/><Relationship Id="rId4" Type="http://schemas.openxmlformats.org/officeDocument/2006/relationships/slideLayout" Target="../slideLayouts/slideLayout126.xml"/><Relationship Id="rId9"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38.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image" Target="../media/image7.png"/><Relationship Id="rId5" Type="http://schemas.openxmlformats.org/officeDocument/2006/relationships/slideLayout" Target="../slideLayouts/slideLayout135.xml"/><Relationship Id="rId10" Type="http://schemas.openxmlformats.org/officeDocument/2006/relationships/image" Target="../media/image6.png"/><Relationship Id="rId4" Type="http://schemas.openxmlformats.org/officeDocument/2006/relationships/slideLayout" Target="../slideLayouts/slideLayout134.xml"/><Relationship Id="rId9"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46.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image" Target="../media/image4.png"/><Relationship Id="rId5" Type="http://schemas.openxmlformats.org/officeDocument/2006/relationships/slideLayout" Target="../slideLayouts/slideLayout143.xml"/><Relationship Id="rId10" Type="http://schemas.openxmlformats.org/officeDocument/2006/relationships/image" Target="../media/image3.png"/><Relationship Id="rId4" Type="http://schemas.openxmlformats.org/officeDocument/2006/relationships/slideLayout" Target="../slideLayouts/slideLayout142.xml"/><Relationship Id="rId9"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png"/><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54.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image" Target="../media/image7.png"/><Relationship Id="rId5" Type="http://schemas.openxmlformats.org/officeDocument/2006/relationships/slideLayout" Target="../slideLayouts/slideLayout151.xml"/><Relationship Id="rId10" Type="http://schemas.openxmlformats.org/officeDocument/2006/relationships/image" Target="../media/image6.png"/><Relationship Id="rId4" Type="http://schemas.openxmlformats.org/officeDocument/2006/relationships/slideLayout" Target="../slideLayouts/slideLayout150.xml"/><Relationship Id="rId9" Type="http://schemas.openxmlformats.org/officeDocument/2006/relationships/theme" Target="../theme/theme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7.png"/><Relationship Id="rId5" Type="http://schemas.openxmlformats.org/officeDocument/2006/relationships/slideLayout" Target="../slideLayouts/slideLayout15.xml"/><Relationship Id="rId10" Type="http://schemas.openxmlformats.org/officeDocument/2006/relationships/image" Target="../media/image6.png"/><Relationship Id="rId4" Type="http://schemas.openxmlformats.org/officeDocument/2006/relationships/slideLayout" Target="../slideLayouts/slideLayout1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7.png"/><Relationship Id="rId5" Type="http://schemas.openxmlformats.org/officeDocument/2006/relationships/slideLayout" Target="../slideLayouts/slideLayout23.xml"/><Relationship Id="rId10" Type="http://schemas.openxmlformats.org/officeDocument/2006/relationships/image" Target="../media/image6.png"/><Relationship Id="rId4" Type="http://schemas.openxmlformats.org/officeDocument/2006/relationships/slideLayout" Target="../slideLayouts/slideLayout22.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image" Target="../media/image4.png"/><Relationship Id="rId5" Type="http://schemas.openxmlformats.org/officeDocument/2006/relationships/slideLayout" Target="../slideLayouts/slideLayout31.xml"/><Relationship Id="rId10" Type="http://schemas.openxmlformats.org/officeDocument/2006/relationships/image" Target="../media/image3.png"/><Relationship Id="rId4" Type="http://schemas.openxmlformats.org/officeDocument/2006/relationships/slideLayout" Target="../slideLayouts/slideLayout30.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image" Target="../media/image4.png"/><Relationship Id="rId5" Type="http://schemas.openxmlformats.org/officeDocument/2006/relationships/slideLayout" Target="../slideLayouts/slideLayout39.xml"/><Relationship Id="rId10" Type="http://schemas.openxmlformats.org/officeDocument/2006/relationships/image" Target="../media/image3.png"/><Relationship Id="rId4" Type="http://schemas.openxmlformats.org/officeDocument/2006/relationships/slideLayout" Target="../slideLayouts/slideLayout38.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image" Target="../media/image7.png"/><Relationship Id="rId5" Type="http://schemas.openxmlformats.org/officeDocument/2006/relationships/slideLayout" Target="../slideLayouts/slideLayout47.xml"/><Relationship Id="rId10" Type="http://schemas.openxmlformats.org/officeDocument/2006/relationships/image" Target="../media/image6.png"/><Relationship Id="rId4" Type="http://schemas.openxmlformats.org/officeDocument/2006/relationships/slideLayout" Target="../slideLayouts/slideLayout46.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image" Target="../media/image7.png"/><Relationship Id="rId5" Type="http://schemas.openxmlformats.org/officeDocument/2006/relationships/slideLayout" Target="../slideLayouts/slideLayout55.xml"/><Relationship Id="rId10" Type="http://schemas.openxmlformats.org/officeDocument/2006/relationships/image" Target="../media/image6.png"/><Relationship Id="rId4" Type="http://schemas.openxmlformats.org/officeDocument/2006/relationships/slideLayout" Target="../slideLayouts/slideLayout54.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image" Target="../media/image7.png"/><Relationship Id="rId5" Type="http://schemas.openxmlformats.org/officeDocument/2006/relationships/slideLayout" Target="../slideLayouts/slideLayout63.xml"/><Relationship Id="rId10" Type="http://schemas.openxmlformats.org/officeDocument/2006/relationships/image" Target="../media/image6.png"/><Relationship Id="rId4" Type="http://schemas.openxmlformats.org/officeDocument/2006/relationships/slideLayout" Target="../slideLayouts/slideLayout62.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4"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300" tIns="49660" rIns="99300" bIns="49660" anchor="ctr"/>
          <a:lstStyle/>
          <a:p>
            <a:pPr algn="ctr">
              <a:defRPr/>
            </a:pPr>
            <a:endParaRPr lang="th-TH" sz="2800" dirty="0">
              <a:solidFill>
                <a:prstClr val="white"/>
              </a:solidFill>
            </a:endParaRPr>
          </a:p>
        </p:txBody>
      </p:sp>
      <p:sp>
        <p:nvSpPr>
          <p:cNvPr id="14" name="TextBox 13"/>
          <p:cNvSpPr txBox="1"/>
          <p:nvPr/>
        </p:nvSpPr>
        <p:spPr>
          <a:xfrm>
            <a:off x="9340851" y="6508787"/>
            <a:ext cx="2286000" cy="284956"/>
          </a:xfrm>
          <a:prstGeom prst="rect">
            <a:avLst/>
          </a:prstGeom>
          <a:noFill/>
        </p:spPr>
        <p:txBody>
          <a:bodyPr lIns="99300" tIns="49660" rIns="99300" bIns="49660">
            <a:spAutoFit/>
          </a:bodyPr>
          <a:lstStyle/>
          <a:p>
            <a:pPr algn="r">
              <a:defRPr/>
            </a:pPr>
            <a:r>
              <a:rPr lang="en-US" sz="1200" kern="700" dirty="0">
                <a:solidFill>
                  <a:srgbClr val="8782AF"/>
                </a:solidFill>
                <a:cs typeface="Arial" pitchFamily="34" charset="0"/>
              </a:rPr>
              <a:t>www.aidsdatahub.org</a:t>
            </a:r>
            <a:endParaRPr lang="th-TH" sz="1200" kern="700" dirty="0">
              <a:solidFill>
                <a:srgbClr val="8782AF"/>
              </a:solidFill>
            </a:endParaRPr>
          </a:p>
        </p:txBody>
      </p:sp>
      <p:pic>
        <p:nvPicPr>
          <p:cNvPr id="1028" name="Picture 3" descr="color-01.png"/>
          <p:cNvPicPr>
            <a:picLocks noChangeAspect="1"/>
          </p:cNvPicPr>
          <p:nvPr/>
        </p:nvPicPr>
        <p:blipFill>
          <a:blip r:embed="rId4" cstate="print">
            <a:extLst>
              <a:ext uri="{28A0092B-C50C-407E-A947-70E740481C1C}">
                <a14:useLocalDpi xmlns:a14="http://schemas.microsoft.com/office/drawing/2010/main" val="0"/>
              </a:ext>
            </a:extLst>
          </a:blip>
          <a:srcRect b="10271"/>
          <a:stretch>
            <a:fillRect/>
          </a:stretch>
        </p:blipFill>
        <p:spPr bwMode="auto">
          <a:xfrm>
            <a:off x="3327404"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4655454"/>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5929" algn="ctr" rtl="0" fontAlgn="base">
        <a:spcBef>
          <a:spcPct val="0"/>
        </a:spcBef>
        <a:spcAft>
          <a:spcPct val="0"/>
        </a:spcAft>
        <a:defRPr sz="4400">
          <a:solidFill>
            <a:schemeClr val="tx1"/>
          </a:solidFill>
          <a:latin typeface="Arial" pitchFamily="34" charset="0"/>
          <a:cs typeface="Cordia New" pitchFamily="34" charset="-34"/>
        </a:defRPr>
      </a:lvl6pPr>
      <a:lvl7pPr marL="911852" algn="ctr" rtl="0" fontAlgn="base">
        <a:spcBef>
          <a:spcPct val="0"/>
        </a:spcBef>
        <a:spcAft>
          <a:spcPct val="0"/>
        </a:spcAft>
        <a:defRPr sz="4400">
          <a:solidFill>
            <a:schemeClr val="tx1"/>
          </a:solidFill>
          <a:latin typeface="Arial" pitchFamily="34" charset="0"/>
          <a:cs typeface="Cordia New" pitchFamily="34" charset="-34"/>
        </a:defRPr>
      </a:lvl7pPr>
      <a:lvl8pPr marL="1367780" algn="ctr" rtl="0" fontAlgn="base">
        <a:spcBef>
          <a:spcPct val="0"/>
        </a:spcBef>
        <a:spcAft>
          <a:spcPct val="0"/>
        </a:spcAft>
        <a:defRPr sz="4400">
          <a:solidFill>
            <a:schemeClr val="tx1"/>
          </a:solidFill>
          <a:latin typeface="Arial" pitchFamily="34" charset="0"/>
          <a:cs typeface="Cordia New" pitchFamily="34" charset="-34"/>
        </a:defRPr>
      </a:lvl8pPr>
      <a:lvl9pPr marL="1823685"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1943" indent="-341943"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0883" indent="-284942"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39816" indent="-227972"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5721" indent="-227972"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4pPr>
      <a:lvl5pPr marL="2051655" indent="-227972"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5pPr>
      <a:lvl6pPr marL="2507597"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3525"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9420"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5339"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852" rtl="0" eaLnBrk="1" latinLnBrk="0" hangingPunct="1">
        <a:defRPr sz="2800" kern="1200">
          <a:solidFill>
            <a:schemeClr val="tx1"/>
          </a:solidFill>
          <a:latin typeface="+mn-lt"/>
          <a:ea typeface="+mn-ea"/>
          <a:cs typeface="+mn-cs"/>
        </a:defRPr>
      </a:lvl1pPr>
      <a:lvl2pPr marL="455929" algn="l" defTabSz="911852" rtl="0" eaLnBrk="1" latinLnBrk="0" hangingPunct="1">
        <a:defRPr sz="2800" kern="1200">
          <a:solidFill>
            <a:schemeClr val="tx1"/>
          </a:solidFill>
          <a:latin typeface="+mn-lt"/>
          <a:ea typeface="+mn-ea"/>
          <a:cs typeface="+mn-cs"/>
        </a:defRPr>
      </a:lvl2pPr>
      <a:lvl3pPr marL="911852" algn="l" defTabSz="911852" rtl="0" eaLnBrk="1" latinLnBrk="0" hangingPunct="1">
        <a:defRPr sz="2800" kern="1200">
          <a:solidFill>
            <a:schemeClr val="tx1"/>
          </a:solidFill>
          <a:latin typeface="+mn-lt"/>
          <a:ea typeface="+mn-ea"/>
          <a:cs typeface="+mn-cs"/>
        </a:defRPr>
      </a:lvl3pPr>
      <a:lvl4pPr marL="1367780" algn="l" defTabSz="911852" rtl="0" eaLnBrk="1" latinLnBrk="0" hangingPunct="1">
        <a:defRPr sz="2800" kern="1200">
          <a:solidFill>
            <a:schemeClr val="tx1"/>
          </a:solidFill>
          <a:latin typeface="+mn-lt"/>
          <a:ea typeface="+mn-ea"/>
          <a:cs typeface="+mn-cs"/>
        </a:defRPr>
      </a:lvl4pPr>
      <a:lvl5pPr marL="1823685" algn="l" defTabSz="911852" rtl="0" eaLnBrk="1" latinLnBrk="0" hangingPunct="1">
        <a:defRPr sz="2800" kern="1200">
          <a:solidFill>
            <a:schemeClr val="tx1"/>
          </a:solidFill>
          <a:latin typeface="+mn-lt"/>
          <a:ea typeface="+mn-ea"/>
          <a:cs typeface="+mn-cs"/>
        </a:defRPr>
      </a:lvl5pPr>
      <a:lvl6pPr marL="2279625" algn="l" defTabSz="911852" rtl="0" eaLnBrk="1" latinLnBrk="0" hangingPunct="1">
        <a:defRPr sz="2800" kern="1200">
          <a:solidFill>
            <a:schemeClr val="tx1"/>
          </a:solidFill>
          <a:latin typeface="+mn-lt"/>
          <a:ea typeface="+mn-ea"/>
          <a:cs typeface="+mn-cs"/>
        </a:defRPr>
      </a:lvl6pPr>
      <a:lvl7pPr marL="2735561" algn="l" defTabSz="911852" rtl="0" eaLnBrk="1" latinLnBrk="0" hangingPunct="1">
        <a:defRPr sz="2800" kern="1200">
          <a:solidFill>
            <a:schemeClr val="tx1"/>
          </a:solidFill>
          <a:latin typeface="+mn-lt"/>
          <a:ea typeface="+mn-ea"/>
          <a:cs typeface="+mn-cs"/>
        </a:defRPr>
      </a:lvl7pPr>
      <a:lvl8pPr marL="3191470" algn="l" defTabSz="911852" rtl="0" eaLnBrk="1" latinLnBrk="0" hangingPunct="1">
        <a:defRPr sz="2800" kern="1200">
          <a:solidFill>
            <a:schemeClr val="tx1"/>
          </a:solidFill>
          <a:latin typeface="+mn-lt"/>
          <a:ea typeface="+mn-ea"/>
          <a:cs typeface="+mn-cs"/>
        </a:defRPr>
      </a:lvl8pPr>
      <a:lvl9pPr marL="3647372" algn="l" defTabSz="911852" rtl="0" eaLnBrk="1" latinLnBrk="0" hangingPunct="1">
        <a:defRPr sz="2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14"/>
            <a:ext cx="723900" cy="365125"/>
          </a:xfrm>
          <a:prstGeom prst="rect">
            <a:avLst/>
          </a:prstGeom>
        </p:spPr>
        <p:txBody>
          <a:bodyPr vert="horz" lIns="116943" tIns="58466" rIns="116943" bIns="58466"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9361">
              <a:defRPr/>
            </a:pPr>
            <a:fld id="{79C0BFF6-9B14-4446-AF07-628EFEB400B0}" type="slidenum">
              <a:rPr lang="th-TH" smtClean="0">
                <a:solidFill>
                  <a:prstClr val="black">
                    <a:tint val="75000"/>
                  </a:prstClr>
                </a:solidFill>
              </a:rPr>
              <a:pPr defTabSz="1169361">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330" tIns="63665" rIns="127330" bIns="63665" anchor="ctr"/>
          <a:lstStyle/>
          <a:p>
            <a:pPr algn="ctr" defTabSz="1169361">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1"/>
            <a:ext cx="4341284" cy="836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330" tIns="63665" rIns="127330" bIns="6366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9361"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69" y="800131"/>
            <a:ext cx="4948767" cy="559461"/>
          </a:xfrm>
          <a:prstGeom prst="rect">
            <a:avLst/>
          </a:prstGeom>
          <a:noFill/>
        </p:spPr>
        <p:txBody>
          <a:bodyPr lIns="127330" tIns="63665" rIns="127330" bIns="63665">
            <a:spAutoFit/>
          </a:bodyPr>
          <a:lstStyle/>
          <a:p>
            <a:pPr defTabSz="1169361">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330" tIns="63665" rIns="127330" bIns="63665" anchor="ctr"/>
          <a:lstStyle/>
          <a:p>
            <a:pPr algn="ctr" defTabSz="1169361">
              <a:defRPr/>
            </a:pPr>
            <a:endParaRPr lang="th-TH" sz="3600" dirty="0">
              <a:solidFill>
                <a:prstClr val="white"/>
              </a:solidFill>
            </a:endParaRPr>
          </a:p>
        </p:txBody>
      </p:sp>
      <p:sp>
        <p:nvSpPr>
          <p:cNvPr id="12" name="TextBox 11"/>
          <p:cNvSpPr txBox="1"/>
          <p:nvPr/>
        </p:nvSpPr>
        <p:spPr>
          <a:xfrm>
            <a:off x="9290135" y="301654"/>
            <a:ext cx="2220383" cy="518183"/>
          </a:xfrm>
          <a:prstGeom prst="rect">
            <a:avLst/>
          </a:prstGeom>
          <a:noFill/>
          <a:effectLst>
            <a:outerShdw blurRad="50800" dist="38100" dir="5400000" algn="t" rotWithShape="0">
              <a:prstClr val="black">
                <a:alpha val="40000"/>
              </a:prstClr>
            </a:outerShdw>
          </a:effectLst>
        </p:spPr>
        <p:txBody>
          <a:bodyPr lIns="116943" tIns="58466" rIns="116943" bIns="58466">
            <a:spAutoFit/>
          </a:bodyPr>
          <a:lstStyle/>
          <a:p>
            <a:pPr algn="r" defTabSz="1169361">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91838124"/>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691" algn="ctr" rtl="0" fontAlgn="base">
        <a:spcBef>
          <a:spcPct val="0"/>
        </a:spcBef>
        <a:spcAft>
          <a:spcPct val="0"/>
        </a:spcAft>
        <a:defRPr sz="5600">
          <a:solidFill>
            <a:schemeClr val="tx1"/>
          </a:solidFill>
          <a:latin typeface="Arial" pitchFamily="34" charset="0"/>
          <a:cs typeface="Cordia New" pitchFamily="34" charset="-34"/>
        </a:defRPr>
      </a:lvl6pPr>
      <a:lvl7pPr marL="1169361" algn="ctr" rtl="0" fontAlgn="base">
        <a:spcBef>
          <a:spcPct val="0"/>
        </a:spcBef>
        <a:spcAft>
          <a:spcPct val="0"/>
        </a:spcAft>
        <a:defRPr sz="5600">
          <a:solidFill>
            <a:schemeClr val="tx1"/>
          </a:solidFill>
          <a:latin typeface="Arial" pitchFamily="34" charset="0"/>
          <a:cs typeface="Cordia New" pitchFamily="34" charset="-34"/>
        </a:defRPr>
      </a:lvl7pPr>
      <a:lvl8pPr marL="1754023" algn="ctr" rtl="0" fontAlgn="base">
        <a:spcBef>
          <a:spcPct val="0"/>
        </a:spcBef>
        <a:spcAft>
          <a:spcPct val="0"/>
        </a:spcAft>
        <a:defRPr sz="5600">
          <a:solidFill>
            <a:schemeClr val="tx1"/>
          </a:solidFill>
          <a:latin typeface="Arial" pitchFamily="34" charset="0"/>
          <a:cs typeface="Cordia New" pitchFamily="34" charset="-34"/>
        </a:defRPr>
      </a:lvl8pPr>
      <a:lvl9pPr marL="2338718"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490" indent="-43849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091" indent="-365446"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1676" indent="-292350"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6371" indent="-292350"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1061" indent="-292350"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5742" indent="-292350" algn="l" defTabSz="1169361"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0410" indent="-292350" algn="l" defTabSz="1169361"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5089" indent="-292350" algn="l" defTabSz="1169361"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9731" indent="-292350" algn="l" defTabSz="1169361"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9361" rtl="0" eaLnBrk="1" latinLnBrk="0" hangingPunct="1">
        <a:defRPr sz="3600" kern="1200">
          <a:solidFill>
            <a:schemeClr val="tx1"/>
          </a:solidFill>
          <a:latin typeface="+mn-lt"/>
          <a:ea typeface="+mn-ea"/>
          <a:cs typeface="+mn-cs"/>
        </a:defRPr>
      </a:lvl1pPr>
      <a:lvl2pPr marL="584691" algn="l" defTabSz="1169361" rtl="0" eaLnBrk="1" latinLnBrk="0" hangingPunct="1">
        <a:defRPr sz="3600" kern="1200">
          <a:solidFill>
            <a:schemeClr val="tx1"/>
          </a:solidFill>
          <a:latin typeface="+mn-lt"/>
          <a:ea typeface="+mn-ea"/>
          <a:cs typeface="+mn-cs"/>
        </a:defRPr>
      </a:lvl2pPr>
      <a:lvl3pPr marL="1169361" algn="l" defTabSz="1169361" rtl="0" eaLnBrk="1" latinLnBrk="0" hangingPunct="1">
        <a:defRPr sz="3600" kern="1200">
          <a:solidFill>
            <a:schemeClr val="tx1"/>
          </a:solidFill>
          <a:latin typeface="+mn-lt"/>
          <a:ea typeface="+mn-ea"/>
          <a:cs typeface="+mn-cs"/>
        </a:defRPr>
      </a:lvl3pPr>
      <a:lvl4pPr marL="1754023" algn="l" defTabSz="1169361" rtl="0" eaLnBrk="1" latinLnBrk="0" hangingPunct="1">
        <a:defRPr sz="3600" kern="1200">
          <a:solidFill>
            <a:schemeClr val="tx1"/>
          </a:solidFill>
          <a:latin typeface="+mn-lt"/>
          <a:ea typeface="+mn-ea"/>
          <a:cs typeface="+mn-cs"/>
        </a:defRPr>
      </a:lvl4pPr>
      <a:lvl5pPr marL="2338718" algn="l" defTabSz="1169361" rtl="0" eaLnBrk="1" latinLnBrk="0" hangingPunct="1">
        <a:defRPr sz="3600" kern="1200">
          <a:solidFill>
            <a:schemeClr val="tx1"/>
          </a:solidFill>
          <a:latin typeface="+mn-lt"/>
          <a:ea typeface="+mn-ea"/>
          <a:cs typeface="+mn-cs"/>
        </a:defRPr>
      </a:lvl5pPr>
      <a:lvl6pPr marL="2923392" algn="l" defTabSz="1169361" rtl="0" eaLnBrk="1" latinLnBrk="0" hangingPunct="1">
        <a:defRPr sz="3600" kern="1200">
          <a:solidFill>
            <a:schemeClr val="tx1"/>
          </a:solidFill>
          <a:latin typeface="+mn-lt"/>
          <a:ea typeface="+mn-ea"/>
          <a:cs typeface="+mn-cs"/>
        </a:defRPr>
      </a:lvl6pPr>
      <a:lvl7pPr marL="3508044" algn="l" defTabSz="1169361" rtl="0" eaLnBrk="1" latinLnBrk="0" hangingPunct="1">
        <a:defRPr sz="3600" kern="1200">
          <a:solidFill>
            <a:schemeClr val="tx1"/>
          </a:solidFill>
          <a:latin typeface="+mn-lt"/>
          <a:ea typeface="+mn-ea"/>
          <a:cs typeface="+mn-cs"/>
        </a:defRPr>
      </a:lvl7pPr>
      <a:lvl8pPr marL="4092752" algn="l" defTabSz="1169361" rtl="0" eaLnBrk="1" latinLnBrk="0" hangingPunct="1">
        <a:defRPr sz="3600" kern="1200">
          <a:solidFill>
            <a:schemeClr val="tx1"/>
          </a:solidFill>
          <a:latin typeface="+mn-lt"/>
          <a:ea typeface="+mn-ea"/>
          <a:cs typeface="+mn-cs"/>
        </a:defRPr>
      </a:lvl8pPr>
      <a:lvl9pPr marL="4677431" algn="l" defTabSz="1169361" rtl="0" eaLnBrk="1" latinLnBrk="0" hangingPunct="1">
        <a:defRPr sz="36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09"/>
            <a:ext cx="723900" cy="365125"/>
          </a:xfrm>
          <a:prstGeom prst="rect">
            <a:avLst/>
          </a:prstGeom>
        </p:spPr>
        <p:txBody>
          <a:bodyPr vert="horz" lIns="116961" tIns="58475" rIns="116961" bIns="58475"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9547">
              <a:defRPr/>
            </a:pPr>
            <a:fld id="{79C0BFF6-9B14-4446-AF07-628EFEB400B0}" type="slidenum">
              <a:rPr lang="th-TH" smtClean="0">
                <a:solidFill>
                  <a:prstClr val="black">
                    <a:tint val="75000"/>
                  </a:prstClr>
                </a:solidFill>
              </a:rPr>
              <a:pPr defTabSz="1169547">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350" tIns="63676" rIns="127350" bIns="63676" anchor="ctr"/>
          <a:lstStyle/>
          <a:p>
            <a:pPr algn="ctr" defTabSz="1169547">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1"/>
            <a:ext cx="4341284" cy="836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350" tIns="63676" rIns="127350" bIns="63676">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9547"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63" y="800131"/>
            <a:ext cx="4948767" cy="559483"/>
          </a:xfrm>
          <a:prstGeom prst="rect">
            <a:avLst/>
          </a:prstGeom>
          <a:noFill/>
        </p:spPr>
        <p:txBody>
          <a:bodyPr lIns="127350" tIns="63676" rIns="127350" bIns="63676">
            <a:spAutoFit/>
          </a:bodyPr>
          <a:lstStyle/>
          <a:p>
            <a:pPr defTabSz="1169547">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350" tIns="63676" rIns="127350" bIns="63676" anchor="ctr"/>
          <a:lstStyle/>
          <a:p>
            <a:pPr algn="ctr" defTabSz="1169547">
              <a:defRPr/>
            </a:pPr>
            <a:endParaRPr lang="th-TH" sz="3600" dirty="0">
              <a:solidFill>
                <a:prstClr val="white"/>
              </a:solidFill>
            </a:endParaRPr>
          </a:p>
        </p:txBody>
      </p:sp>
      <p:sp>
        <p:nvSpPr>
          <p:cNvPr id="12" name="TextBox 11"/>
          <p:cNvSpPr txBox="1"/>
          <p:nvPr/>
        </p:nvSpPr>
        <p:spPr>
          <a:xfrm>
            <a:off x="9290130" y="301653"/>
            <a:ext cx="2220383" cy="518202"/>
          </a:xfrm>
          <a:prstGeom prst="rect">
            <a:avLst/>
          </a:prstGeom>
          <a:noFill/>
          <a:effectLst>
            <a:outerShdw blurRad="50800" dist="38100" dir="5400000" algn="t" rotWithShape="0">
              <a:prstClr val="black">
                <a:alpha val="40000"/>
              </a:prstClr>
            </a:outerShdw>
          </a:effectLst>
        </p:spPr>
        <p:txBody>
          <a:bodyPr lIns="116961" tIns="58475" rIns="116961" bIns="58475">
            <a:spAutoFit/>
          </a:bodyPr>
          <a:lstStyle/>
          <a:p>
            <a:pPr algn="r" defTabSz="1169547">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07001140"/>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783" algn="ctr" rtl="0" fontAlgn="base">
        <a:spcBef>
          <a:spcPct val="0"/>
        </a:spcBef>
        <a:spcAft>
          <a:spcPct val="0"/>
        </a:spcAft>
        <a:defRPr sz="5600">
          <a:solidFill>
            <a:schemeClr val="tx1"/>
          </a:solidFill>
          <a:latin typeface="Arial" pitchFamily="34" charset="0"/>
          <a:cs typeface="Cordia New" pitchFamily="34" charset="-34"/>
        </a:defRPr>
      </a:lvl6pPr>
      <a:lvl7pPr marL="1169547" algn="ctr" rtl="0" fontAlgn="base">
        <a:spcBef>
          <a:spcPct val="0"/>
        </a:spcBef>
        <a:spcAft>
          <a:spcPct val="0"/>
        </a:spcAft>
        <a:defRPr sz="5600">
          <a:solidFill>
            <a:schemeClr val="tx1"/>
          </a:solidFill>
          <a:latin typeface="Arial" pitchFamily="34" charset="0"/>
          <a:cs typeface="Cordia New" pitchFamily="34" charset="-34"/>
        </a:defRPr>
      </a:lvl7pPr>
      <a:lvl8pPr marL="1754305" algn="ctr" rtl="0" fontAlgn="base">
        <a:spcBef>
          <a:spcPct val="0"/>
        </a:spcBef>
        <a:spcAft>
          <a:spcPct val="0"/>
        </a:spcAft>
        <a:defRPr sz="5600">
          <a:solidFill>
            <a:schemeClr val="tx1"/>
          </a:solidFill>
          <a:latin typeface="Arial" pitchFamily="34" charset="0"/>
          <a:cs typeface="Cordia New" pitchFamily="34" charset="-34"/>
        </a:defRPr>
      </a:lvl8pPr>
      <a:lvl9pPr marL="2339092"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562" indent="-438562"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245" indent="-36550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1909" indent="-292396"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6698" indent="-292396"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1482" indent="-292396"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6256" indent="-292396" algn="l" defTabSz="1169547"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1018" indent="-292396" algn="l" defTabSz="1169547"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5791" indent="-292396" algn="l" defTabSz="1169547"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0526" indent="-292396" algn="l" defTabSz="1169547"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9547" rtl="0" eaLnBrk="1" latinLnBrk="0" hangingPunct="1">
        <a:defRPr sz="3600" kern="1200">
          <a:solidFill>
            <a:schemeClr val="tx1"/>
          </a:solidFill>
          <a:latin typeface="+mn-lt"/>
          <a:ea typeface="+mn-ea"/>
          <a:cs typeface="+mn-cs"/>
        </a:defRPr>
      </a:lvl1pPr>
      <a:lvl2pPr marL="584783" algn="l" defTabSz="1169547" rtl="0" eaLnBrk="1" latinLnBrk="0" hangingPunct="1">
        <a:defRPr sz="3600" kern="1200">
          <a:solidFill>
            <a:schemeClr val="tx1"/>
          </a:solidFill>
          <a:latin typeface="+mn-lt"/>
          <a:ea typeface="+mn-ea"/>
          <a:cs typeface="+mn-cs"/>
        </a:defRPr>
      </a:lvl2pPr>
      <a:lvl3pPr marL="1169547" algn="l" defTabSz="1169547" rtl="0" eaLnBrk="1" latinLnBrk="0" hangingPunct="1">
        <a:defRPr sz="3600" kern="1200">
          <a:solidFill>
            <a:schemeClr val="tx1"/>
          </a:solidFill>
          <a:latin typeface="+mn-lt"/>
          <a:ea typeface="+mn-ea"/>
          <a:cs typeface="+mn-cs"/>
        </a:defRPr>
      </a:lvl3pPr>
      <a:lvl4pPr marL="1754305" algn="l" defTabSz="1169547" rtl="0" eaLnBrk="1" latinLnBrk="0" hangingPunct="1">
        <a:defRPr sz="3600" kern="1200">
          <a:solidFill>
            <a:schemeClr val="tx1"/>
          </a:solidFill>
          <a:latin typeface="+mn-lt"/>
          <a:ea typeface="+mn-ea"/>
          <a:cs typeface="+mn-cs"/>
        </a:defRPr>
      </a:lvl4pPr>
      <a:lvl5pPr marL="2339092" algn="l" defTabSz="1169547" rtl="0" eaLnBrk="1" latinLnBrk="0" hangingPunct="1">
        <a:defRPr sz="3600" kern="1200">
          <a:solidFill>
            <a:schemeClr val="tx1"/>
          </a:solidFill>
          <a:latin typeface="+mn-lt"/>
          <a:ea typeface="+mn-ea"/>
          <a:cs typeface="+mn-cs"/>
        </a:defRPr>
      </a:lvl5pPr>
      <a:lvl6pPr marL="2923859" algn="l" defTabSz="1169547" rtl="0" eaLnBrk="1" latinLnBrk="0" hangingPunct="1">
        <a:defRPr sz="3600" kern="1200">
          <a:solidFill>
            <a:schemeClr val="tx1"/>
          </a:solidFill>
          <a:latin typeface="+mn-lt"/>
          <a:ea typeface="+mn-ea"/>
          <a:cs typeface="+mn-cs"/>
        </a:defRPr>
      </a:lvl6pPr>
      <a:lvl7pPr marL="3508607" algn="l" defTabSz="1169547" rtl="0" eaLnBrk="1" latinLnBrk="0" hangingPunct="1">
        <a:defRPr sz="3600" kern="1200">
          <a:solidFill>
            <a:schemeClr val="tx1"/>
          </a:solidFill>
          <a:latin typeface="+mn-lt"/>
          <a:ea typeface="+mn-ea"/>
          <a:cs typeface="+mn-cs"/>
        </a:defRPr>
      </a:lvl7pPr>
      <a:lvl8pPr marL="4093407" algn="l" defTabSz="1169547" rtl="0" eaLnBrk="1" latinLnBrk="0" hangingPunct="1">
        <a:defRPr sz="3600" kern="1200">
          <a:solidFill>
            <a:schemeClr val="tx1"/>
          </a:solidFill>
          <a:latin typeface="+mn-lt"/>
          <a:ea typeface="+mn-ea"/>
          <a:cs typeface="+mn-cs"/>
        </a:defRPr>
      </a:lvl8pPr>
      <a:lvl9pPr marL="4678180" algn="l" defTabSz="1169547" rtl="0" eaLnBrk="1" latinLnBrk="0" hangingPunct="1">
        <a:defRPr sz="36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03"/>
            <a:ext cx="723900" cy="365125"/>
          </a:xfrm>
          <a:prstGeom prst="rect">
            <a:avLst/>
          </a:prstGeom>
        </p:spPr>
        <p:txBody>
          <a:bodyPr vert="horz" lIns="116984" tIns="58486" rIns="116984" bIns="58486"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9779">
              <a:defRPr/>
            </a:pPr>
            <a:fld id="{79C0BFF6-9B14-4446-AF07-628EFEB400B0}" type="slidenum">
              <a:rPr lang="th-TH" smtClean="0">
                <a:solidFill>
                  <a:prstClr val="black">
                    <a:tint val="75000"/>
                  </a:prstClr>
                </a:solidFill>
              </a:rPr>
              <a:pPr defTabSz="1169779">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376" tIns="63688" rIns="127376" bIns="63688" anchor="ctr"/>
          <a:lstStyle/>
          <a:p>
            <a:pPr algn="ctr" defTabSz="1169779">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1"/>
            <a:ext cx="4341284" cy="83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376" tIns="63688" rIns="127376" bIns="63688">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9779"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56" y="800128"/>
            <a:ext cx="4948767" cy="559507"/>
          </a:xfrm>
          <a:prstGeom prst="rect">
            <a:avLst/>
          </a:prstGeom>
          <a:noFill/>
        </p:spPr>
        <p:txBody>
          <a:bodyPr lIns="127376" tIns="63688" rIns="127376" bIns="63688">
            <a:spAutoFit/>
          </a:bodyPr>
          <a:lstStyle/>
          <a:p>
            <a:pPr defTabSz="1169779">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376" tIns="63688" rIns="127376" bIns="63688" anchor="ctr"/>
          <a:lstStyle/>
          <a:p>
            <a:pPr algn="ctr" defTabSz="1169779">
              <a:defRPr/>
            </a:pPr>
            <a:endParaRPr lang="th-TH" sz="3600" dirty="0">
              <a:solidFill>
                <a:prstClr val="white"/>
              </a:solidFill>
            </a:endParaRPr>
          </a:p>
        </p:txBody>
      </p:sp>
      <p:sp>
        <p:nvSpPr>
          <p:cNvPr id="12" name="TextBox 11"/>
          <p:cNvSpPr txBox="1"/>
          <p:nvPr/>
        </p:nvSpPr>
        <p:spPr>
          <a:xfrm>
            <a:off x="9290123" y="301651"/>
            <a:ext cx="2220383" cy="518224"/>
          </a:xfrm>
          <a:prstGeom prst="rect">
            <a:avLst/>
          </a:prstGeom>
          <a:noFill/>
          <a:effectLst>
            <a:outerShdw blurRad="50800" dist="38100" dir="5400000" algn="t" rotWithShape="0">
              <a:prstClr val="black">
                <a:alpha val="40000"/>
              </a:prstClr>
            </a:outerShdw>
          </a:effectLst>
        </p:spPr>
        <p:txBody>
          <a:bodyPr lIns="116984" tIns="58486" rIns="116984" bIns="58486">
            <a:spAutoFit/>
          </a:bodyPr>
          <a:lstStyle/>
          <a:p>
            <a:pPr algn="r" defTabSz="1169779">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36154127"/>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900" algn="ctr" rtl="0" fontAlgn="base">
        <a:spcBef>
          <a:spcPct val="0"/>
        </a:spcBef>
        <a:spcAft>
          <a:spcPct val="0"/>
        </a:spcAft>
        <a:defRPr sz="5600">
          <a:solidFill>
            <a:schemeClr val="tx1"/>
          </a:solidFill>
          <a:latin typeface="Arial" pitchFamily="34" charset="0"/>
          <a:cs typeface="Cordia New" pitchFamily="34" charset="-34"/>
        </a:defRPr>
      </a:lvl6pPr>
      <a:lvl7pPr marL="1169779" algn="ctr" rtl="0" fontAlgn="base">
        <a:spcBef>
          <a:spcPct val="0"/>
        </a:spcBef>
        <a:spcAft>
          <a:spcPct val="0"/>
        </a:spcAft>
        <a:defRPr sz="5600">
          <a:solidFill>
            <a:schemeClr val="tx1"/>
          </a:solidFill>
          <a:latin typeface="Arial" pitchFamily="34" charset="0"/>
          <a:cs typeface="Cordia New" pitchFamily="34" charset="-34"/>
        </a:defRPr>
      </a:lvl7pPr>
      <a:lvl8pPr marL="1754657" algn="ctr" rtl="0" fontAlgn="base">
        <a:spcBef>
          <a:spcPct val="0"/>
        </a:spcBef>
        <a:spcAft>
          <a:spcPct val="0"/>
        </a:spcAft>
        <a:defRPr sz="5600">
          <a:solidFill>
            <a:schemeClr val="tx1"/>
          </a:solidFill>
          <a:latin typeface="Arial" pitchFamily="34" charset="0"/>
          <a:cs typeface="Cordia New" pitchFamily="34" charset="-34"/>
        </a:defRPr>
      </a:lvl8pPr>
      <a:lvl9pPr marL="2339560"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650" indent="-43865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436" indent="-365574"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2204" indent="-292454"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7108" indent="-29245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2008" indent="-29245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6900" indent="-292454" algn="l" defTabSz="1169779"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1777" indent="-292454" algn="l" defTabSz="116977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6669" indent="-292454" algn="l" defTabSz="116977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1519" indent="-292454" algn="l" defTabSz="1169779"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9779" rtl="0" eaLnBrk="1" latinLnBrk="0" hangingPunct="1">
        <a:defRPr sz="3600" kern="1200">
          <a:solidFill>
            <a:schemeClr val="tx1"/>
          </a:solidFill>
          <a:latin typeface="+mn-lt"/>
          <a:ea typeface="+mn-ea"/>
          <a:cs typeface="+mn-cs"/>
        </a:defRPr>
      </a:lvl1pPr>
      <a:lvl2pPr marL="584900" algn="l" defTabSz="1169779" rtl="0" eaLnBrk="1" latinLnBrk="0" hangingPunct="1">
        <a:defRPr sz="3600" kern="1200">
          <a:solidFill>
            <a:schemeClr val="tx1"/>
          </a:solidFill>
          <a:latin typeface="+mn-lt"/>
          <a:ea typeface="+mn-ea"/>
          <a:cs typeface="+mn-cs"/>
        </a:defRPr>
      </a:lvl2pPr>
      <a:lvl3pPr marL="1169779" algn="l" defTabSz="1169779" rtl="0" eaLnBrk="1" latinLnBrk="0" hangingPunct="1">
        <a:defRPr sz="3600" kern="1200">
          <a:solidFill>
            <a:schemeClr val="tx1"/>
          </a:solidFill>
          <a:latin typeface="+mn-lt"/>
          <a:ea typeface="+mn-ea"/>
          <a:cs typeface="+mn-cs"/>
        </a:defRPr>
      </a:lvl3pPr>
      <a:lvl4pPr marL="1754657" algn="l" defTabSz="1169779" rtl="0" eaLnBrk="1" latinLnBrk="0" hangingPunct="1">
        <a:defRPr sz="3600" kern="1200">
          <a:solidFill>
            <a:schemeClr val="tx1"/>
          </a:solidFill>
          <a:latin typeface="+mn-lt"/>
          <a:ea typeface="+mn-ea"/>
          <a:cs typeface="+mn-cs"/>
        </a:defRPr>
      </a:lvl4pPr>
      <a:lvl5pPr marL="2339560" algn="l" defTabSz="1169779" rtl="0" eaLnBrk="1" latinLnBrk="0" hangingPunct="1">
        <a:defRPr sz="3600" kern="1200">
          <a:solidFill>
            <a:schemeClr val="tx1"/>
          </a:solidFill>
          <a:latin typeface="+mn-lt"/>
          <a:ea typeface="+mn-ea"/>
          <a:cs typeface="+mn-cs"/>
        </a:defRPr>
      </a:lvl5pPr>
      <a:lvl6pPr marL="2924442" algn="l" defTabSz="1169779" rtl="0" eaLnBrk="1" latinLnBrk="0" hangingPunct="1">
        <a:defRPr sz="3600" kern="1200">
          <a:solidFill>
            <a:schemeClr val="tx1"/>
          </a:solidFill>
          <a:latin typeface="+mn-lt"/>
          <a:ea typeface="+mn-ea"/>
          <a:cs typeface="+mn-cs"/>
        </a:defRPr>
      </a:lvl6pPr>
      <a:lvl7pPr marL="3509312" algn="l" defTabSz="1169779" rtl="0" eaLnBrk="1" latinLnBrk="0" hangingPunct="1">
        <a:defRPr sz="3600" kern="1200">
          <a:solidFill>
            <a:schemeClr val="tx1"/>
          </a:solidFill>
          <a:latin typeface="+mn-lt"/>
          <a:ea typeface="+mn-ea"/>
          <a:cs typeface="+mn-cs"/>
        </a:defRPr>
      </a:lvl7pPr>
      <a:lvl8pPr marL="4094225" algn="l" defTabSz="1169779" rtl="0" eaLnBrk="1" latinLnBrk="0" hangingPunct="1">
        <a:defRPr sz="3600" kern="1200">
          <a:solidFill>
            <a:schemeClr val="tx1"/>
          </a:solidFill>
          <a:latin typeface="+mn-lt"/>
          <a:ea typeface="+mn-ea"/>
          <a:cs typeface="+mn-cs"/>
        </a:defRPr>
      </a:lvl8pPr>
      <a:lvl9pPr marL="4679115" algn="l" defTabSz="1169779" rtl="0" eaLnBrk="1" latinLnBrk="0" hangingPunct="1">
        <a:defRPr sz="36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96"/>
            <a:ext cx="723900" cy="365125"/>
          </a:xfrm>
          <a:prstGeom prst="rect">
            <a:avLst/>
          </a:prstGeom>
        </p:spPr>
        <p:txBody>
          <a:bodyPr vert="horz" lIns="117011" tIns="58500" rIns="117011" bIns="58500"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0060">
              <a:defRPr/>
            </a:pPr>
            <a:fld id="{79C0BFF6-9B14-4446-AF07-628EFEB400B0}" type="slidenum">
              <a:rPr lang="th-TH" smtClean="0">
                <a:solidFill>
                  <a:prstClr val="black">
                    <a:tint val="75000"/>
                  </a:prstClr>
                </a:solidFill>
              </a:rPr>
              <a:pPr defTabSz="1170060">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406" tIns="63704" rIns="127406" bIns="63704" anchor="ctr"/>
          <a:lstStyle/>
          <a:p>
            <a:pPr algn="ctr" defTabSz="1170060">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1"/>
            <a:ext cx="4341284" cy="8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406" tIns="63704" rIns="127406" bIns="6370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0060"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49" y="800121"/>
            <a:ext cx="4948767" cy="559539"/>
          </a:xfrm>
          <a:prstGeom prst="rect">
            <a:avLst/>
          </a:prstGeom>
          <a:noFill/>
        </p:spPr>
        <p:txBody>
          <a:bodyPr lIns="127406" tIns="63704" rIns="127406" bIns="63704">
            <a:spAutoFit/>
          </a:bodyPr>
          <a:lstStyle/>
          <a:p>
            <a:pPr defTabSz="1170060">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406" tIns="63704" rIns="127406" bIns="63704" anchor="ctr"/>
          <a:lstStyle/>
          <a:p>
            <a:pPr algn="ctr" defTabSz="1170060">
              <a:defRPr/>
            </a:pPr>
            <a:endParaRPr lang="th-TH" sz="3600" dirty="0">
              <a:solidFill>
                <a:prstClr val="white"/>
              </a:solidFill>
            </a:endParaRPr>
          </a:p>
        </p:txBody>
      </p:sp>
      <p:sp>
        <p:nvSpPr>
          <p:cNvPr id="12" name="TextBox 11"/>
          <p:cNvSpPr txBox="1"/>
          <p:nvPr/>
        </p:nvSpPr>
        <p:spPr>
          <a:xfrm>
            <a:off x="9290115" y="301651"/>
            <a:ext cx="2220383" cy="518252"/>
          </a:xfrm>
          <a:prstGeom prst="rect">
            <a:avLst/>
          </a:prstGeom>
          <a:noFill/>
          <a:effectLst>
            <a:outerShdw blurRad="50800" dist="38100" dir="5400000" algn="t" rotWithShape="0">
              <a:prstClr val="black">
                <a:alpha val="40000"/>
              </a:prstClr>
            </a:outerShdw>
          </a:effectLst>
        </p:spPr>
        <p:txBody>
          <a:bodyPr lIns="117011" tIns="58500" rIns="117011" bIns="58500">
            <a:spAutoFit/>
          </a:bodyPr>
          <a:lstStyle/>
          <a:p>
            <a:pPr algn="r" defTabSz="1170060">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7244077"/>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038" algn="ctr" rtl="0" fontAlgn="base">
        <a:spcBef>
          <a:spcPct val="0"/>
        </a:spcBef>
        <a:spcAft>
          <a:spcPct val="0"/>
        </a:spcAft>
        <a:defRPr sz="5600">
          <a:solidFill>
            <a:schemeClr val="tx1"/>
          </a:solidFill>
          <a:latin typeface="Arial" pitchFamily="34" charset="0"/>
          <a:cs typeface="Cordia New" pitchFamily="34" charset="-34"/>
        </a:defRPr>
      </a:lvl6pPr>
      <a:lvl7pPr marL="1170060" algn="ctr" rtl="0" fontAlgn="base">
        <a:spcBef>
          <a:spcPct val="0"/>
        </a:spcBef>
        <a:spcAft>
          <a:spcPct val="0"/>
        </a:spcAft>
        <a:defRPr sz="5600">
          <a:solidFill>
            <a:schemeClr val="tx1"/>
          </a:solidFill>
          <a:latin typeface="Arial" pitchFamily="34" charset="0"/>
          <a:cs typeface="Cordia New" pitchFamily="34" charset="-34"/>
        </a:defRPr>
      </a:lvl7pPr>
      <a:lvl8pPr marL="1755080" algn="ctr" rtl="0" fontAlgn="base">
        <a:spcBef>
          <a:spcPct val="0"/>
        </a:spcBef>
        <a:spcAft>
          <a:spcPct val="0"/>
        </a:spcAft>
        <a:defRPr sz="5600">
          <a:solidFill>
            <a:schemeClr val="tx1"/>
          </a:solidFill>
          <a:latin typeface="Arial" pitchFamily="34" charset="0"/>
          <a:cs typeface="Cordia New" pitchFamily="34" charset="-34"/>
        </a:defRPr>
      </a:lvl8pPr>
      <a:lvl9pPr marL="2340122"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758" indent="-438758"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665" indent="-365660"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2558" indent="-292523"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7600" indent="-292523"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2638" indent="-292523"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7670" indent="-292523" algn="l" defTabSz="1170060"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2689" indent="-292523" algn="l" defTabSz="1170060"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7723" indent="-292523" algn="l" defTabSz="1170060"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2716" indent="-292523" algn="l" defTabSz="1170060"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0060" rtl="0" eaLnBrk="1" latinLnBrk="0" hangingPunct="1">
        <a:defRPr sz="3600" kern="1200">
          <a:solidFill>
            <a:schemeClr val="tx1"/>
          </a:solidFill>
          <a:latin typeface="+mn-lt"/>
          <a:ea typeface="+mn-ea"/>
          <a:cs typeface="+mn-cs"/>
        </a:defRPr>
      </a:lvl1pPr>
      <a:lvl2pPr marL="585038" algn="l" defTabSz="1170060" rtl="0" eaLnBrk="1" latinLnBrk="0" hangingPunct="1">
        <a:defRPr sz="3600" kern="1200">
          <a:solidFill>
            <a:schemeClr val="tx1"/>
          </a:solidFill>
          <a:latin typeface="+mn-lt"/>
          <a:ea typeface="+mn-ea"/>
          <a:cs typeface="+mn-cs"/>
        </a:defRPr>
      </a:lvl2pPr>
      <a:lvl3pPr marL="1170060" algn="l" defTabSz="1170060" rtl="0" eaLnBrk="1" latinLnBrk="0" hangingPunct="1">
        <a:defRPr sz="3600" kern="1200">
          <a:solidFill>
            <a:schemeClr val="tx1"/>
          </a:solidFill>
          <a:latin typeface="+mn-lt"/>
          <a:ea typeface="+mn-ea"/>
          <a:cs typeface="+mn-cs"/>
        </a:defRPr>
      </a:lvl3pPr>
      <a:lvl4pPr marL="1755080" algn="l" defTabSz="1170060" rtl="0" eaLnBrk="1" latinLnBrk="0" hangingPunct="1">
        <a:defRPr sz="3600" kern="1200">
          <a:solidFill>
            <a:schemeClr val="tx1"/>
          </a:solidFill>
          <a:latin typeface="+mn-lt"/>
          <a:ea typeface="+mn-ea"/>
          <a:cs typeface="+mn-cs"/>
        </a:defRPr>
      </a:lvl4pPr>
      <a:lvl5pPr marL="2340122" algn="l" defTabSz="1170060" rtl="0" eaLnBrk="1" latinLnBrk="0" hangingPunct="1">
        <a:defRPr sz="3600" kern="1200">
          <a:solidFill>
            <a:schemeClr val="tx1"/>
          </a:solidFill>
          <a:latin typeface="+mn-lt"/>
          <a:ea typeface="+mn-ea"/>
          <a:cs typeface="+mn-cs"/>
        </a:defRPr>
      </a:lvl5pPr>
      <a:lvl6pPr marL="2925142" algn="l" defTabSz="1170060" rtl="0" eaLnBrk="1" latinLnBrk="0" hangingPunct="1">
        <a:defRPr sz="3600" kern="1200">
          <a:solidFill>
            <a:schemeClr val="tx1"/>
          </a:solidFill>
          <a:latin typeface="+mn-lt"/>
          <a:ea typeface="+mn-ea"/>
          <a:cs typeface="+mn-cs"/>
        </a:defRPr>
      </a:lvl6pPr>
      <a:lvl7pPr marL="3510157" algn="l" defTabSz="1170060" rtl="0" eaLnBrk="1" latinLnBrk="0" hangingPunct="1">
        <a:defRPr sz="3600" kern="1200">
          <a:solidFill>
            <a:schemeClr val="tx1"/>
          </a:solidFill>
          <a:latin typeface="+mn-lt"/>
          <a:ea typeface="+mn-ea"/>
          <a:cs typeface="+mn-cs"/>
        </a:defRPr>
      </a:lvl7pPr>
      <a:lvl8pPr marL="4095207" algn="l" defTabSz="1170060" rtl="0" eaLnBrk="1" latinLnBrk="0" hangingPunct="1">
        <a:defRPr sz="3600" kern="1200">
          <a:solidFill>
            <a:schemeClr val="tx1"/>
          </a:solidFill>
          <a:latin typeface="+mn-lt"/>
          <a:ea typeface="+mn-ea"/>
          <a:cs typeface="+mn-cs"/>
        </a:defRPr>
      </a:lvl8pPr>
      <a:lvl9pPr marL="4680238" algn="l" defTabSz="1170060" rtl="0" eaLnBrk="1" latinLnBrk="0" hangingPunct="1">
        <a:defRPr sz="36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86"/>
            <a:ext cx="723900" cy="365125"/>
          </a:xfrm>
          <a:prstGeom prst="rect">
            <a:avLst/>
          </a:prstGeom>
        </p:spPr>
        <p:txBody>
          <a:bodyPr vert="horz" lIns="117048" tIns="58521" rIns="117048" bIns="58521"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0433">
              <a:defRPr/>
            </a:pPr>
            <a:fld id="{79C0BFF6-9B14-4446-AF07-628EFEB400B0}" type="slidenum">
              <a:rPr lang="th-TH" smtClean="0">
                <a:solidFill>
                  <a:prstClr val="black">
                    <a:tint val="75000"/>
                  </a:prstClr>
                </a:solidFill>
              </a:rPr>
              <a:pPr defTabSz="1170433">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447" tIns="63724" rIns="127447" bIns="63724" anchor="ctr"/>
          <a:lstStyle/>
          <a:p>
            <a:pPr algn="ctr" defTabSz="1170433">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65"/>
            <a:ext cx="4341284" cy="83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447" tIns="63724" rIns="127447" bIns="6372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0433"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38" y="800115"/>
            <a:ext cx="4948767" cy="559580"/>
          </a:xfrm>
          <a:prstGeom prst="rect">
            <a:avLst/>
          </a:prstGeom>
          <a:noFill/>
        </p:spPr>
        <p:txBody>
          <a:bodyPr lIns="127447" tIns="63724" rIns="127447" bIns="63724">
            <a:spAutoFit/>
          </a:bodyPr>
          <a:lstStyle/>
          <a:p>
            <a:pPr defTabSz="1170433">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447" tIns="63724" rIns="127447" bIns="63724" anchor="ctr"/>
          <a:lstStyle/>
          <a:p>
            <a:pPr algn="ctr" defTabSz="1170433">
              <a:defRPr/>
            </a:pPr>
            <a:endParaRPr lang="th-TH" sz="3600" dirty="0">
              <a:solidFill>
                <a:prstClr val="white"/>
              </a:solidFill>
            </a:endParaRPr>
          </a:p>
        </p:txBody>
      </p:sp>
      <p:sp>
        <p:nvSpPr>
          <p:cNvPr id="12" name="TextBox 11"/>
          <p:cNvSpPr txBox="1"/>
          <p:nvPr/>
        </p:nvSpPr>
        <p:spPr>
          <a:xfrm>
            <a:off x="9290105" y="301651"/>
            <a:ext cx="2220383" cy="518295"/>
          </a:xfrm>
          <a:prstGeom prst="rect">
            <a:avLst/>
          </a:prstGeom>
          <a:noFill/>
          <a:effectLst>
            <a:outerShdw blurRad="50800" dist="38100" dir="5400000" algn="t" rotWithShape="0">
              <a:prstClr val="black">
                <a:alpha val="40000"/>
              </a:prstClr>
            </a:outerShdw>
          </a:effectLst>
        </p:spPr>
        <p:txBody>
          <a:bodyPr lIns="117048" tIns="58521" rIns="117048" bIns="58521">
            <a:spAutoFit/>
          </a:bodyPr>
          <a:lstStyle/>
          <a:p>
            <a:pPr algn="r" defTabSz="1170433">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18856985"/>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224" algn="ctr" rtl="0" fontAlgn="base">
        <a:spcBef>
          <a:spcPct val="0"/>
        </a:spcBef>
        <a:spcAft>
          <a:spcPct val="0"/>
        </a:spcAft>
        <a:defRPr sz="5600">
          <a:solidFill>
            <a:schemeClr val="tx1"/>
          </a:solidFill>
          <a:latin typeface="Arial" pitchFamily="34" charset="0"/>
          <a:cs typeface="Cordia New" pitchFamily="34" charset="-34"/>
        </a:defRPr>
      </a:lvl6pPr>
      <a:lvl7pPr marL="1170433" algn="ctr" rtl="0" fontAlgn="base">
        <a:spcBef>
          <a:spcPct val="0"/>
        </a:spcBef>
        <a:spcAft>
          <a:spcPct val="0"/>
        </a:spcAft>
        <a:defRPr sz="5600">
          <a:solidFill>
            <a:schemeClr val="tx1"/>
          </a:solidFill>
          <a:latin typeface="Arial" pitchFamily="34" charset="0"/>
          <a:cs typeface="Cordia New" pitchFamily="34" charset="-34"/>
        </a:defRPr>
      </a:lvl7pPr>
      <a:lvl8pPr marL="1755644" algn="ctr" rtl="0" fontAlgn="base">
        <a:spcBef>
          <a:spcPct val="0"/>
        </a:spcBef>
        <a:spcAft>
          <a:spcPct val="0"/>
        </a:spcAft>
        <a:defRPr sz="5600">
          <a:solidFill>
            <a:schemeClr val="tx1"/>
          </a:solidFill>
          <a:latin typeface="Arial" pitchFamily="34" charset="0"/>
          <a:cs typeface="Cordia New" pitchFamily="34" charset="-34"/>
        </a:defRPr>
      </a:lvl8pPr>
      <a:lvl9pPr marL="2340870"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900" indent="-43890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971" indent="-365774"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3027" indent="-292615"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8257" indent="-29261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3479" indent="-29261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8699" indent="-292615" algn="l" defTabSz="1170433"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3907" indent="-292615" algn="l" defTabSz="1170433"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9128" indent="-292615" algn="l" defTabSz="1170433"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4316" indent="-292615" algn="l" defTabSz="1170433"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0433" rtl="0" eaLnBrk="1" latinLnBrk="0" hangingPunct="1">
        <a:defRPr sz="3600" kern="1200">
          <a:solidFill>
            <a:schemeClr val="tx1"/>
          </a:solidFill>
          <a:latin typeface="+mn-lt"/>
          <a:ea typeface="+mn-ea"/>
          <a:cs typeface="+mn-cs"/>
        </a:defRPr>
      </a:lvl1pPr>
      <a:lvl2pPr marL="585224" algn="l" defTabSz="1170433" rtl="0" eaLnBrk="1" latinLnBrk="0" hangingPunct="1">
        <a:defRPr sz="3600" kern="1200">
          <a:solidFill>
            <a:schemeClr val="tx1"/>
          </a:solidFill>
          <a:latin typeface="+mn-lt"/>
          <a:ea typeface="+mn-ea"/>
          <a:cs typeface="+mn-cs"/>
        </a:defRPr>
      </a:lvl2pPr>
      <a:lvl3pPr marL="1170433" algn="l" defTabSz="1170433" rtl="0" eaLnBrk="1" latinLnBrk="0" hangingPunct="1">
        <a:defRPr sz="3600" kern="1200">
          <a:solidFill>
            <a:schemeClr val="tx1"/>
          </a:solidFill>
          <a:latin typeface="+mn-lt"/>
          <a:ea typeface="+mn-ea"/>
          <a:cs typeface="+mn-cs"/>
        </a:defRPr>
      </a:lvl3pPr>
      <a:lvl4pPr marL="1755644" algn="l" defTabSz="1170433" rtl="0" eaLnBrk="1" latinLnBrk="0" hangingPunct="1">
        <a:defRPr sz="3600" kern="1200">
          <a:solidFill>
            <a:schemeClr val="tx1"/>
          </a:solidFill>
          <a:latin typeface="+mn-lt"/>
          <a:ea typeface="+mn-ea"/>
          <a:cs typeface="+mn-cs"/>
        </a:defRPr>
      </a:lvl4pPr>
      <a:lvl5pPr marL="2340870" algn="l" defTabSz="1170433" rtl="0" eaLnBrk="1" latinLnBrk="0" hangingPunct="1">
        <a:defRPr sz="3600" kern="1200">
          <a:solidFill>
            <a:schemeClr val="tx1"/>
          </a:solidFill>
          <a:latin typeface="+mn-lt"/>
          <a:ea typeface="+mn-ea"/>
          <a:cs typeface="+mn-cs"/>
        </a:defRPr>
      </a:lvl5pPr>
      <a:lvl6pPr marL="2926075" algn="l" defTabSz="1170433" rtl="0" eaLnBrk="1" latinLnBrk="0" hangingPunct="1">
        <a:defRPr sz="3600" kern="1200">
          <a:solidFill>
            <a:schemeClr val="tx1"/>
          </a:solidFill>
          <a:latin typeface="+mn-lt"/>
          <a:ea typeface="+mn-ea"/>
          <a:cs typeface="+mn-cs"/>
        </a:defRPr>
      </a:lvl6pPr>
      <a:lvl7pPr marL="3511285" algn="l" defTabSz="1170433" rtl="0" eaLnBrk="1" latinLnBrk="0" hangingPunct="1">
        <a:defRPr sz="3600" kern="1200">
          <a:solidFill>
            <a:schemeClr val="tx1"/>
          </a:solidFill>
          <a:latin typeface="+mn-lt"/>
          <a:ea typeface="+mn-ea"/>
          <a:cs typeface="+mn-cs"/>
        </a:defRPr>
      </a:lvl7pPr>
      <a:lvl8pPr marL="4096516" algn="l" defTabSz="1170433" rtl="0" eaLnBrk="1" latinLnBrk="0" hangingPunct="1">
        <a:defRPr sz="3600" kern="1200">
          <a:solidFill>
            <a:schemeClr val="tx1"/>
          </a:solidFill>
          <a:latin typeface="+mn-lt"/>
          <a:ea typeface="+mn-ea"/>
          <a:cs typeface="+mn-cs"/>
        </a:defRPr>
      </a:lvl8pPr>
      <a:lvl9pPr marL="4681736" algn="l" defTabSz="1170433" rtl="0" eaLnBrk="1" latinLnBrk="0" hangingPunct="1">
        <a:defRPr sz="36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76"/>
            <a:ext cx="723900" cy="365125"/>
          </a:xfrm>
          <a:prstGeom prst="rect">
            <a:avLst/>
          </a:prstGeom>
        </p:spPr>
        <p:txBody>
          <a:bodyPr vert="horz" lIns="117084" tIns="58539" rIns="117084" bIns="58539"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0807">
              <a:defRPr/>
            </a:pPr>
            <a:fld id="{79C0BFF6-9B14-4446-AF07-628EFEB400B0}" type="slidenum">
              <a:rPr lang="th-TH" smtClean="0">
                <a:solidFill>
                  <a:prstClr val="black">
                    <a:tint val="75000"/>
                  </a:prstClr>
                </a:solidFill>
              </a:rPr>
              <a:pPr defTabSz="1170807">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488" tIns="63745" rIns="127488" bIns="63745" anchor="ctr"/>
          <a:lstStyle/>
          <a:p>
            <a:pPr algn="ctr" defTabSz="1170807">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56"/>
            <a:ext cx="4341284" cy="836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488" tIns="63745" rIns="127488" bIns="6374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0807"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27" y="800110"/>
            <a:ext cx="4948767" cy="559622"/>
          </a:xfrm>
          <a:prstGeom prst="rect">
            <a:avLst/>
          </a:prstGeom>
          <a:noFill/>
        </p:spPr>
        <p:txBody>
          <a:bodyPr lIns="127488" tIns="63745" rIns="127488" bIns="63745">
            <a:spAutoFit/>
          </a:bodyPr>
          <a:lstStyle/>
          <a:p>
            <a:pPr defTabSz="1170807">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488" tIns="63745" rIns="127488" bIns="63745" anchor="ctr"/>
          <a:lstStyle/>
          <a:p>
            <a:pPr algn="ctr" defTabSz="1170807">
              <a:defRPr/>
            </a:pPr>
            <a:endParaRPr lang="th-TH" sz="3600" dirty="0">
              <a:solidFill>
                <a:prstClr val="white"/>
              </a:solidFill>
            </a:endParaRPr>
          </a:p>
        </p:txBody>
      </p:sp>
      <p:sp>
        <p:nvSpPr>
          <p:cNvPr id="12" name="TextBox 11"/>
          <p:cNvSpPr txBox="1"/>
          <p:nvPr/>
        </p:nvSpPr>
        <p:spPr>
          <a:xfrm>
            <a:off x="9290094" y="301650"/>
            <a:ext cx="2220383" cy="518331"/>
          </a:xfrm>
          <a:prstGeom prst="rect">
            <a:avLst/>
          </a:prstGeom>
          <a:noFill/>
          <a:effectLst>
            <a:outerShdw blurRad="50800" dist="38100" dir="5400000" algn="t" rotWithShape="0">
              <a:prstClr val="black">
                <a:alpha val="40000"/>
              </a:prstClr>
            </a:outerShdw>
          </a:effectLst>
        </p:spPr>
        <p:txBody>
          <a:bodyPr lIns="117084" tIns="58539" rIns="117084" bIns="58539">
            <a:spAutoFit/>
          </a:bodyPr>
          <a:lstStyle/>
          <a:p>
            <a:pPr algn="r" defTabSz="1170807">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04461603"/>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410" algn="ctr" rtl="0" fontAlgn="base">
        <a:spcBef>
          <a:spcPct val="0"/>
        </a:spcBef>
        <a:spcAft>
          <a:spcPct val="0"/>
        </a:spcAft>
        <a:defRPr sz="5600">
          <a:solidFill>
            <a:schemeClr val="tx1"/>
          </a:solidFill>
          <a:latin typeface="Arial" pitchFamily="34" charset="0"/>
          <a:cs typeface="Cordia New" pitchFamily="34" charset="-34"/>
        </a:defRPr>
      </a:lvl6pPr>
      <a:lvl7pPr marL="1170807" algn="ctr" rtl="0" fontAlgn="base">
        <a:spcBef>
          <a:spcPct val="0"/>
        </a:spcBef>
        <a:spcAft>
          <a:spcPct val="0"/>
        </a:spcAft>
        <a:defRPr sz="5600">
          <a:solidFill>
            <a:schemeClr val="tx1"/>
          </a:solidFill>
          <a:latin typeface="Arial" pitchFamily="34" charset="0"/>
          <a:cs typeface="Cordia New" pitchFamily="34" charset="-34"/>
        </a:defRPr>
      </a:lvl7pPr>
      <a:lvl8pPr marL="1756207" algn="ctr" rtl="0" fontAlgn="base">
        <a:spcBef>
          <a:spcPct val="0"/>
        </a:spcBef>
        <a:spcAft>
          <a:spcPct val="0"/>
        </a:spcAft>
        <a:defRPr sz="5600">
          <a:solidFill>
            <a:schemeClr val="tx1"/>
          </a:solidFill>
          <a:latin typeface="Arial" pitchFamily="34" charset="0"/>
          <a:cs typeface="Cordia New" pitchFamily="34" charset="-34"/>
        </a:defRPr>
      </a:lvl8pPr>
      <a:lvl9pPr marL="2341619"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044" indent="-439044"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1277" indent="-365888"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3499" indent="-292708"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8913" indent="-292708"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4322" indent="-292708"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9728" indent="-292708" algn="l" defTabSz="1170807"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5125" indent="-292708" algn="l" defTabSz="1170807"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0533" indent="-292708" algn="l" defTabSz="1170807"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5912" indent="-292708" algn="l" defTabSz="1170807"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0807" rtl="0" eaLnBrk="1" latinLnBrk="0" hangingPunct="1">
        <a:defRPr sz="3600" kern="1200">
          <a:solidFill>
            <a:schemeClr val="tx1"/>
          </a:solidFill>
          <a:latin typeface="+mn-lt"/>
          <a:ea typeface="+mn-ea"/>
          <a:cs typeface="+mn-cs"/>
        </a:defRPr>
      </a:lvl1pPr>
      <a:lvl2pPr marL="585410" algn="l" defTabSz="1170807" rtl="0" eaLnBrk="1" latinLnBrk="0" hangingPunct="1">
        <a:defRPr sz="3600" kern="1200">
          <a:solidFill>
            <a:schemeClr val="tx1"/>
          </a:solidFill>
          <a:latin typeface="+mn-lt"/>
          <a:ea typeface="+mn-ea"/>
          <a:cs typeface="+mn-cs"/>
        </a:defRPr>
      </a:lvl2pPr>
      <a:lvl3pPr marL="1170807" algn="l" defTabSz="1170807" rtl="0" eaLnBrk="1" latinLnBrk="0" hangingPunct="1">
        <a:defRPr sz="3600" kern="1200">
          <a:solidFill>
            <a:schemeClr val="tx1"/>
          </a:solidFill>
          <a:latin typeface="+mn-lt"/>
          <a:ea typeface="+mn-ea"/>
          <a:cs typeface="+mn-cs"/>
        </a:defRPr>
      </a:lvl3pPr>
      <a:lvl4pPr marL="1756207" algn="l" defTabSz="1170807" rtl="0" eaLnBrk="1" latinLnBrk="0" hangingPunct="1">
        <a:defRPr sz="3600" kern="1200">
          <a:solidFill>
            <a:schemeClr val="tx1"/>
          </a:solidFill>
          <a:latin typeface="+mn-lt"/>
          <a:ea typeface="+mn-ea"/>
          <a:cs typeface="+mn-cs"/>
        </a:defRPr>
      </a:lvl4pPr>
      <a:lvl5pPr marL="2341619" algn="l" defTabSz="1170807" rtl="0" eaLnBrk="1" latinLnBrk="0" hangingPunct="1">
        <a:defRPr sz="3600" kern="1200">
          <a:solidFill>
            <a:schemeClr val="tx1"/>
          </a:solidFill>
          <a:latin typeface="+mn-lt"/>
          <a:ea typeface="+mn-ea"/>
          <a:cs typeface="+mn-cs"/>
        </a:defRPr>
      </a:lvl5pPr>
      <a:lvl6pPr marL="2927009" algn="l" defTabSz="1170807" rtl="0" eaLnBrk="1" latinLnBrk="0" hangingPunct="1">
        <a:defRPr sz="3600" kern="1200">
          <a:solidFill>
            <a:schemeClr val="tx1"/>
          </a:solidFill>
          <a:latin typeface="+mn-lt"/>
          <a:ea typeface="+mn-ea"/>
          <a:cs typeface="+mn-cs"/>
        </a:defRPr>
      </a:lvl6pPr>
      <a:lvl7pPr marL="3512412" algn="l" defTabSz="1170807" rtl="0" eaLnBrk="1" latinLnBrk="0" hangingPunct="1">
        <a:defRPr sz="3600" kern="1200">
          <a:solidFill>
            <a:schemeClr val="tx1"/>
          </a:solidFill>
          <a:latin typeface="+mn-lt"/>
          <a:ea typeface="+mn-ea"/>
          <a:cs typeface="+mn-cs"/>
        </a:defRPr>
      </a:lvl7pPr>
      <a:lvl8pPr marL="4097826" algn="l" defTabSz="1170807" rtl="0" eaLnBrk="1" latinLnBrk="0" hangingPunct="1">
        <a:defRPr sz="3600" kern="1200">
          <a:solidFill>
            <a:schemeClr val="tx1"/>
          </a:solidFill>
          <a:latin typeface="+mn-lt"/>
          <a:ea typeface="+mn-ea"/>
          <a:cs typeface="+mn-cs"/>
        </a:defRPr>
      </a:lvl8pPr>
      <a:lvl9pPr marL="4683233" algn="l" defTabSz="1170807" rtl="0" eaLnBrk="1" latinLnBrk="0" hangingPunct="1">
        <a:defRPr sz="36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66"/>
            <a:ext cx="723900" cy="365125"/>
          </a:xfrm>
          <a:prstGeom prst="rect">
            <a:avLst/>
          </a:prstGeom>
        </p:spPr>
        <p:txBody>
          <a:bodyPr vert="horz" lIns="117125" tIns="58560" rIns="117125" bIns="58560"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1229">
              <a:defRPr/>
            </a:pPr>
            <a:fld id="{79C0BFF6-9B14-4446-AF07-628EFEB400B0}" type="slidenum">
              <a:rPr lang="th-TH" smtClean="0">
                <a:solidFill>
                  <a:prstClr val="black">
                    <a:tint val="75000"/>
                  </a:prstClr>
                </a:solidFill>
              </a:rPr>
              <a:pPr defTabSz="1171229">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535" tIns="63768" rIns="127535" bIns="63768" anchor="ctr"/>
          <a:lstStyle/>
          <a:p>
            <a:pPr algn="ctr" defTabSz="1171229">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46"/>
            <a:ext cx="4341284" cy="836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535" tIns="63768" rIns="127535" bIns="63768">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1229"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15" y="800107"/>
            <a:ext cx="4948767" cy="559669"/>
          </a:xfrm>
          <a:prstGeom prst="rect">
            <a:avLst/>
          </a:prstGeom>
          <a:noFill/>
        </p:spPr>
        <p:txBody>
          <a:bodyPr lIns="127535" tIns="63768" rIns="127535" bIns="63768">
            <a:spAutoFit/>
          </a:bodyPr>
          <a:lstStyle/>
          <a:p>
            <a:pPr defTabSz="1171229">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535" tIns="63768" rIns="127535" bIns="63768" anchor="ctr"/>
          <a:lstStyle/>
          <a:p>
            <a:pPr algn="ctr" defTabSz="1171229">
              <a:defRPr/>
            </a:pPr>
            <a:endParaRPr lang="th-TH" sz="3600" dirty="0">
              <a:solidFill>
                <a:prstClr val="white"/>
              </a:solidFill>
            </a:endParaRPr>
          </a:p>
        </p:txBody>
      </p:sp>
      <p:sp>
        <p:nvSpPr>
          <p:cNvPr id="12" name="TextBox 11"/>
          <p:cNvSpPr txBox="1"/>
          <p:nvPr/>
        </p:nvSpPr>
        <p:spPr>
          <a:xfrm>
            <a:off x="9290082" y="301641"/>
            <a:ext cx="2220383" cy="518373"/>
          </a:xfrm>
          <a:prstGeom prst="rect">
            <a:avLst/>
          </a:prstGeom>
          <a:noFill/>
          <a:effectLst>
            <a:outerShdw blurRad="50800" dist="38100" dir="5400000" algn="t" rotWithShape="0">
              <a:prstClr val="black">
                <a:alpha val="40000"/>
              </a:prstClr>
            </a:outerShdw>
          </a:effectLst>
        </p:spPr>
        <p:txBody>
          <a:bodyPr lIns="117125" tIns="58560" rIns="117125" bIns="58560">
            <a:spAutoFit/>
          </a:bodyPr>
          <a:lstStyle/>
          <a:p>
            <a:pPr algn="r" defTabSz="1171229">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50040379"/>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619" algn="ctr" rtl="0" fontAlgn="base">
        <a:spcBef>
          <a:spcPct val="0"/>
        </a:spcBef>
        <a:spcAft>
          <a:spcPct val="0"/>
        </a:spcAft>
        <a:defRPr sz="5600">
          <a:solidFill>
            <a:schemeClr val="tx1"/>
          </a:solidFill>
          <a:latin typeface="Arial" pitchFamily="34" charset="0"/>
          <a:cs typeface="Cordia New" pitchFamily="34" charset="-34"/>
        </a:defRPr>
      </a:lvl6pPr>
      <a:lvl7pPr marL="1171229" algn="ctr" rtl="0" fontAlgn="base">
        <a:spcBef>
          <a:spcPct val="0"/>
        </a:spcBef>
        <a:spcAft>
          <a:spcPct val="0"/>
        </a:spcAft>
        <a:defRPr sz="5600">
          <a:solidFill>
            <a:schemeClr val="tx1"/>
          </a:solidFill>
          <a:latin typeface="Arial" pitchFamily="34" charset="0"/>
          <a:cs typeface="Cordia New" pitchFamily="34" charset="-34"/>
        </a:defRPr>
      </a:lvl7pPr>
      <a:lvl8pPr marL="1756841" algn="ctr" rtl="0" fontAlgn="base">
        <a:spcBef>
          <a:spcPct val="0"/>
        </a:spcBef>
        <a:spcAft>
          <a:spcPct val="0"/>
        </a:spcAft>
        <a:defRPr sz="5600">
          <a:solidFill>
            <a:schemeClr val="tx1"/>
          </a:solidFill>
          <a:latin typeface="Arial" pitchFamily="34" charset="0"/>
          <a:cs typeface="Cordia New" pitchFamily="34" charset="-34"/>
        </a:defRPr>
      </a:lvl8pPr>
      <a:lvl9pPr marL="2342461"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204" indent="-439204"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1621" indent="-366017"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4030" indent="-292811"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9651" indent="-292811"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5269" indent="-292811"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20884" indent="-292811" algn="l" defTabSz="1171229"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6495" indent="-292811" algn="l" defTabSz="117122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2114" indent="-292811" algn="l" defTabSz="117122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7712" indent="-292811" algn="l" defTabSz="1171229"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1229" rtl="0" eaLnBrk="1" latinLnBrk="0" hangingPunct="1">
        <a:defRPr sz="3600" kern="1200">
          <a:solidFill>
            <a:schemeClr val="tx1"/>
          </a:solidFill>
          <a:latin typeface="+mn-lt"/>
          <a:ea typeface="+mn-ea"/>
          <a:cs typeface="+mn-cs"/>
        </a:defRPr>
      </a:lvl1pPr>
      <a:lvl2pPr marL="585619" algn="l" defTabSz="1171229" rtl="0" eaLnBrk="1" latinLnBrk="0" hangingPunct="1">
        <a:defRPr sz="3600" kern="1200">
          <a:solidFill>
            <a:schemeClr val="tx1"/>
          </a:solidFill>
          <a:latin typeface="+mn-lt"/>
          <a:ea typeface="+mn-ea"/>
          <a:cs typeface="+mn-cs"/>
        </a:defRPr>
      </a:lvl2pPr>
      <a:lvl3pPr marL="1171229" algn="l" defTabSz="1171229" rtl="0" eaLnBrk="1" latinLnBrk="0" hangingPunct="1">
        <a:defRPr sz="3600" kern="1200">
          <a:solidFill>
            <a:schemeClr val="tx1"/>
          </a:solidFill>
          <a:latin typeface="+mn-lt"/>
          <a:ea typeface="+mn-ea"/>
          <a:cs typeface="+mn-cs"/>
        </a:defRPr>
      </a:lvl3pPr>
      <a:lvl4pPr marL="1756841" algn="l" defTabSz="1171229" rtl="0" eaLnBrk="1" latinLnBrk="0" hangingPunct="1">
        <a:defRPr sz="3600" kern="1200">
          <a:solidFill>
            <a:schemeClr val="tx1"/>
          </a:solidFill>
          <a:latin typeface="+mn-lt"/>
          <a:ea typeface="+mn-ea"/>
          <a:cs typeface="+mn-cs"/>
        </a:defRPr>
      </a:lvl4pPr>
      <a:lvl5pPr marL="2342461" algn="l" defTabSz="1171229" rtl="0" eaLnBrk="1" latinLnBrk="0" hangingPunct="1">
        <a:defRPr sz="3600" kern="1200">
          <a:solidFill>
            <a:schemeClr val="tx1"/>
          </a:solidFill>
          <a:latin typeface="+mn-lt"/>
          <a:ea typeface="+mn-ea"/>
          <a:cs typeface="+mn-cs"/>
        </a:defRPr>
      </a:lvl5pPr>
      <a:lvl6pPr marL="2928066" algn="l" defTabSz="1171229" rtl="0" eaLnBrk="1" latinLnBrk="0" hangingPunct="1">
        <a:defRPr sz="3600" kern="1200">
          <a:solidFill>
            <a:schemeClr val="tx1"/>
          </a:solidFill>
          <a:latin typeface="+mn-lt"/>
          <a:ea typeface="+mn-ea"/>
          <a:cs typeface="+mn-cs"/>
        </a:defRPr>
      </a:lvl6pPr>
      <a:lvl7pPr marL="3513680" algn="l" defTabSz="1171229" rtl="0" eaLnBrk="1" latinLnBrk="0" hangingPunct="1">
        <a:defRPr sz="3600" kern="1200">
          <a:solidFill>
            <a:schemeClr val="tx1"/>
          </a:solidFill>
          <a:latin typeface="+mn-lt"/>
          <a:ea typeface="+mn-ea"/>
          <a:cs typeface="+mn-cs"/>
        </a:defRPr>
      </a:lvl7pPr>
      <a:lvl8pPr marL="4099303" algn="l" defTabSz="1171229" rtl="0" eaLnBrk="1" latinLnBrk="0" hangingPunct="1">
        <a:defRPr sz="3600" kern="1200">
          <a:solidFill>
            <a:schemeClr val="tx1"/>
          </a:solidFill>
          <a:latin typeface="+mn-lt"/>
          <a:ea typeface="+mn-ea"/>
          <a:cs typeface="+mn-cs"/>
        </a:defRPr>
      </a:lvl8pPr>
      <a:lvl9pPr marL="4684919" algn="l" defTabSz="1171229" rtl="0" eaLnBrk="1" latinLnBrk="0" hangingPunct="1">
        <a:defRPr sz="36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52"/>
            <a:ext cx="723900" cy="365125"/>
          </a:xfrm>
          <a:prstGeom prst="rect">
            <a:avLst/>
          </a:prstGeom>
        </p:spPr>
        <p:txBody>
          <a:bodyPr vert="horz" lIns="117175" tIns="58586" rIns="117175" bIns="58586"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1745">
              <a:defRPr/>
            </a:pPr>
            <a:fld id="{79C0BFF6-9B14-4446-AF07-628EFEB400B0}" type="slidenum">
              <a:rPr lang="th-TH" smtClean="0">
                <a:solidFill>
                  <a:prstClr val="black">
                    <a:tint val="75000"/>
                  </a:prstClr>
                </a:solidFill>
              </a:rPr>
              <a:pPr defTabSz="1171745">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591" tIns="63796" rIns="127591" bIns="63796" anchor="ctr"/>
          <a:lstStyle/>
          <a:p>
            <a:pPr algn="ctr" defTabSz="1171745">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42"/>
            <a:ext cx="4341284" cy="83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591" tIns="63796" rIns="127591" bIns="63796">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1745"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01" y="800106"/>
            <a:ext cx="4948767" cy="559725"/>
          </a:xfrm>
          <a:prstGeom prst="rect">
            <a:avLst/>
          </a:prstGeom>
          <a:noFill/>
        </p:spPr>
        <p:txBody>
          <a:bodyPr lIns="127591" tIns="63796" rIns="127591" bIns="63796">
            <a:spAutoFit/>
          </a:bodyPr>
          <a:lstStyle/>
          <a:p>
            <a:pPr defTabSz="1171745">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591" tIns="63796" rIns="127591" bIns="63796" anchor="ctr"/>
          <a:lstStyle/>
          <a:p>
            <a:pPr algn="ctr" defTabSz="1171745">
              <a:defRPr/>
            </a:pPr>
            <a:endParaRPr lang="th-TH" sz="3600" dirty="0">
              <a:solidFill>
                <a:prstClr val="white"/>
              </a:solidFill>
            </a:endParaRPr>
          </a:p>
        </p:txBody>
      </p:sp>
      <p:sp>
        <p:nvSpPr>
          <p:cNvPr id="12" name="TextBox 11"/>
          <p:cNvSpPr txBox="1"/>
          <p:nvPr/>
        </p:nvSpPr>
        <p:spPr>
          <a:xfrm>
            <a:off x="9290067" y="301630"/>
            <a:ext cx="2220383" cy="518426"/>
          </a:xfrm>
          <a:prstGeom prst="rect">
            <a:avLst/>
          </a:prstGeom>
          <a:noFill/>
          <a:effectLst>
            <a:outerShdw blurRad="50800" dist="38100" dir="5400000" algn="t" rotWithShape="0">
              <a:prstClr val="black">
                <a:alpha val="40000"/>
              </a:prstClr>
            </a:outerShdw>
          </a:effectLst>
        </p:spPr>
        <p:txBody>
          <a:bodyPr lIns="117175" tIns="58586" rIns="117175" bIns="58586">
            <a:spAutoFit/>
          </a:bodyPr>
          <a:lstStyle/>
          <a:p>
            <a:pPr algn="r" defTabSz="1171745">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23135505"/>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874" algn="ctr" rtl="0" fontAlgn="base">
        <a:spcBef>
          <a:spcPct val="0"/>
        </a:spcBef>
        <a:spcAft>
          <a:spcPct val="0"/>
        </a:spcAft>
        <a:defRPr sz="5600">
          <a:solidFill>
            <a:schemeClr val="tx1"/>
          </a:solidFill>
          <a:latin typeface="Arial" pitchFamily="34" charset="0"/>
          <a:cs typeface="Cordia New" pitchFamily="34" charset="-34"/>
        </a:defRPr>
      </a:lvl6pPr>
      <a:lvl7pPr marL="1171745" algn="ctr" rtl="0" fontAlgn="base">
        <a:spcBef>
          <a:spcPct val="0"/>
        </a:spcBef>
        <a:spcAft>
          <a:spcPct val="0"/>
        </a:spcAft>
        <a:defRPr sz="5600">
          <a:solidFill>
            <a:schemeClr val="tx1"/>
          </a:solidFill>
          <a:latin typeface="Arial" pitchFamily="34" charset="0"/>
          <a:cs typeface="Cordia New" pitchFamily="34" charset="-34"/>
        </a:defRPr>
      </a:lvl7pPr>
      <a:lvl8pPr marL="1757616" algn="ctr" rtl="0" fontAlgn="base">
        <a:spcBef>
          <a:spcPct val="0"/>
        </a:spcBef>
        <a:spcAft>
          <a:spcPct val="0"/>
        </a:spcAft>
        <a:defRPr sz="5600">
          <a:solidFill>
            <a:schemeClr val="tx1"/>
          </a:solidFill>
          <a:latin typeface="Arial" pitchFamily="34" charset="0"/>
          <a:cs typeface="Cordia New" pitchFamily="34" charset="-34"/>
        </a:defRPr>
      </a:lvl8pPr>
      <a:lvl9pPr marL="2343491"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400" indent="-43940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2041" indent="-366174"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4677" indent="-292938"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50554" indent="-292938"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6428" indent="-292938"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22299" indent="-292938" algn="l" defTabSz="1171745"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8171" indent="-292938" algn="l" defTabSz="1171745"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4046" indent="-292938" algn="l" defTabSz="1171745"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9908" indent="-292938" algn="l" defTabSz="1171745"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1745" rtl="0" eaLnBrk="1" latinLnBrk="0" hangingPunct="1">
        <a:defRPr sz="3600" kern="1200">
          <a:solidFill>
            <a:schemeClr val="tx1"/>
          </a:solidFill>
          <a:latin typeface="+mn-lt"/>
          <a:ea typeface="+mn-ea"/>
          <a:cs typeface="+mn-cs"/>
        </a:defRPr>
      </a:lvl1pPr>
      <a:lvl2pPr marL="585874" algn="l" defTabSz="1171745" rtl="0" eaLnBrk="1" latinLnBrk="0" hangingPunct="1">
        <a:defRPr sz="3600" kern="1200">
          <a:solidFill>
            <a:schemeClr val="tx1"/>
          </a:solidFill>
          <a:latin typeface="+mn-lt"/>
          <a:ea typeface="+mn-ea"/>
          <a:cs typeface="+mn-cs"/>
        </a:defRPr>
      </a:lvl2pPr>
      <a:lvl3pPr marL="1171745" algn="l" defTabSz="1171745" rtl="0" eaLnBrk="1" latinLnBrk="0" hangingPunct="1">
        <a:defRPr sz="3600" kern="1200">
          <a:solidFill>
            <a:schemeClr val="tx1"/>
          </a:solidFill>
          <a:latin typeface="+mn-lt"/>
          <a:ea typeface="+mn-ea"/>
          <a:cs typeface="+mn-cs"/>
        </a:defRPr>
      </a:lvl3pPr>
      <a:lvl4pPr marL="1757616" algn="l" defTabSz="1171745" rtl="0" eaLnBrk="1" latinLnBrk="0" hangingPunct="1">
        <a:defRPr sz="3600" kern="1200">
          <a:solidFill>
            <a:schemeClr val="tx1"/>
          </a:solidFill>
          <a:latin typeface="+mn-lt"/>
          <a:ea typeface="+mn-ea"/>
          <a:cs typeface="+mn-cs"/>
        </a:defRPr>
      </a:lvl4pPr>
      <a:lvl5pPr marL="2343491" algn="l" defTabSz="1171745" rtl="0" eaLnBrk="1" latinLnBrk="0" hangingPunct="1">
        <a:defRPr sz="3600" kern="1200">
          <a:solidFill>
            <a:schemeClr val="tx1"/>
          </a:solidFill>
          <a:latin typeface="+mn-lt"/>
          <a:ea typeface="+mn-ea"/>
          <a:cs typeface="+mn-cs"/>
        </a:defRPr>
      </a:lvl5pPr>
      <a:lvl6pPr marL="2929358" algn="l" defTabSz="1171745" rtl="0" eaLnBrk="1" latinLnBrk="0" hangingPunct="1">
        <a:defRPr sz="3600" kern="1200">
          <a:solidFill>
            <a:schemeClr val="tx1"/>
          </a:solidFill>
          <a:latin typeface="+mn-lt"/>
          <a:ea typeface="+mn-ea"/>
          <a:cs typeface="+mn-cs"/>
        </a:defRPr>
      </a:lvl6pPr>
      <a:lvl7pPr marL="3515231" algn="l" defTabSz="1171745" rtl="0" eaLnBrk="1" latinLnBrk="0" hangingPunct="1">
        <a:defRPr sz="3600" kern="1200">
          <a:solidFill>
            <a:schemeClr val="tx1"/>
          </a:solidFill>
          <a:latin typeface="+mn-lt"/>
          <a:ea typeface="+mn-ea"/>
          <a:cs typeface="+mn-cs"/>
        </a:defRPr>
      </a:lvl7pPr>
      <a:lvl8pPr marL="4101108" algn="l" defTabSz="1171745" rtl="0" eaLnBrk="1" latinLnBrk="0" hangingPunct="1">
        <a:defRPr sz="3600" kern="1200">
          <a:solidFill>
            <a:schemeClr val="tx1"/>
          </a:solidFill>
          <a:latin typeface="+mn-lt"/>
          <a:ea typeface="+mn-ea"/>
          <a:cs typeface="+mn-cs"/>
        </a:defRPr>
      </a:lvl8pPr>
      <a:lvl9pPr marL="4686982" algn="l" defTabSz="1171745" rtl="0" eaLnBrk="1" latinLnBrk="0" hangingPunct="1">
        <a:defRPr sz="36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9" y="1103314"/>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117226" tIns="58613" rIns="117226" bIns="58613"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2261">
              <a:defRPr/>
            </a:pPr>
            <a:fld id="{79C0BFF6-9B14-4446-AF07-628EFEB400B0}" type="slidenum">
              <a:rPr lang="th-TH">
                <a:solidFill>
                  <a:prstClr val="black">
                    <a:tint val="75000"/>
                  </a:prstClr>
                </a:solidFill>
              </a:rPr>
              <a:pPr defTabSz="1172261">
                <a:defRPr/>
              </a:pPr>
              <a:t>‹#›</a:t>
            </a:fld>
            <a:endParaRPr lang="th-TH" dirty="0">
              <a:solidFill>
                <a:prstClr val="black">
                  <a:tint val="75000"/>
                </a:prstClr>
              </a:solidFill>
            </a:endParaRPr>
          </a:p>
        </p:txBody>
      </p:sp>
      <p:sp>
        <p:nvSpPr>
          <p:cNvPr id="24" name="Freeform 23"/>
          <p:cNvSpPr/>
          <p:nvPr/>
        </p:nvSpPr>
        <p:spPr>
          <a:xfrm>
            <a:off x="2" y="360364"/>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647" tIns="63824" rIns="127647" bIns="63824" anchor="ctr"/>
          <a:lstStyle/>
          <a:p>
            <a:pPr algn="ctr" defTabSz="1172261">
              <a:defRPr/>
            </a:pPr>
            <a:endParaRPr lang="th-TH" sz="3600" dirty="0">
              <a:solidFill>
                <a:prstClr val="white"/>
              </a:solidFill>
            </a:endParaRPr>
          </a:p>
        </p:txBody>
      </p:sp>
      <p:cxnSp>
        <p:nvCxnSpPr>
          <p:cNvPr id="25" name="Straight Connector 24"/>
          <p:cNvCxnSpPr/>
          <p:nvPr/>
        </p:nvCxnSpPr>
        <p:spPr>
          <a:xfrm>
            <a:off x="2"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2" y="642938"/>
            <a:ext cx="4341284" cy="836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647" tIns="63824" rIns="127647" bIns="6382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2261"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7986" y="800101"/>
            <a:ext cx="4948767" cy="559782"/>
          </a:xfrm>
          <a:prstGeom prst="rect">
            <a:avLst/>
          </a:prstGeom>
          <a:noFill/>
        </p:spPr>
        <p:txBody>
          <a:bodyPr lIns="127647" tIns="63824" rIns="127647" bIns="63824">
            <a:spAutoFit/>
          </a:bodyPr>
          <a:lstStyle/>
          <a:p>
            <a:pPr defTabSz="1172261">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647" tIns="63824" rIns="127647" bIns="63824" anchor="ctr"/>
          <a:lstStyle/>
          <a:p>
            <a:pPr algn="ctr" defTabSz="1172261">
              <a:defRPr/>
            </a:pPr>
            <a:endParaRPr lang="th-TH" sz="3600" dirty="0">
              <a:solidFill>
                <a:prstClr val="white"/>
              </a:solidFill>
            </a:endParaRPr>
          </a:p>
        </p:txBody>
      </p:sp>
      <p:sp>
        <p:nvSpPr>
          <p:cNvPr id="12" name="TextBox 11"/>
          <p:cNvSpPr txBox="1"/>
          <p:nvPr/>
        </p:nvSpPr>
        <p:spPr>
          <a:xfrm>
            <a:off x="9290053" y="301625"/>
            <a:ext cx="2220383" cy="518480"/>
          </a:xfrm>
          <a:prstGeom prst="rect">
            <a:avLst/>
          </a:prstGeom>
          <a:noFill/>
          <a:effectLst>
            <a:outerShdw blurRad="50800" dist="38100" dir="5400000" algn="t" rotWithShape="0">
              <a:prstClr val="black">
                <a:alpha val="40000"/>
              </a:prstClr>
            </a:outerShdw>
          </a:effectLst>
        </p:spPr>
        <p:txBody>
          <a:bodyPr lIns="117226" tIns="58613" rIns="117226" bIns="58613">
            <a:spAutoFit/>
          </a:bodyPr>
          <a:lstStyle/>
          <a:p>
            <a:pPr algn="r" defTabSz="1172261">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44586435"/>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6130" algn="ctr" rtl="0" fontAlgn="base">
        <a:spcBef>
          <a:spcPct val="0"/>
        </a:spcBef>
        <a:spcAft>
          <a:spcPct val="0"/>
        </a:spcAft>
        <a:defRPr sz="5600">
          <a:solidFill>
            <a:schemeClr val="tx1"/>
          </a:solidFill>
          <a:latin typeface="Arial" pitchFamily="34" charset="0"/>
          <a:cs typeface="Cordia New" pitchFamily="34" charset="-34"/>
        </a:defRPr>
      </a:lvl6pPr>
      <a:lvl7pPr marL="1172261" algn="ctr" rtl="0" fontAlgn="base">
        <a:spcBef>
          <a:spcPct val="0"/>
        </a:spcBef>
        <a:spcAft>
          <a:spcPct val="0"/>
        </a:spcAft>
        <a:defRPr sz="5600">
          <a:solidFill>
            <a:schemeClr val="tx1"/>
          </a:solidFill>
          <a:latin typeface="Arial" pitchFamily="34" charset="0"/>
          <a:cs typeface="Cordia New" pitchFamily="34" charset="-34"/>
        </a:defRPr>
      </a:lvl7pPr>
      <a:lvl8pPr marL="1758391" algn="ctr" rtl="0" fontAlgn="base">
        <a:spcBef>
          <a:spcPct val="0"/>
        </a:spcBef>
        <a:spcAft>
          <a:spcPct val="0"/>
        </a:spcAft>
        <a:defRPr sz="5600">
          <a:solidFill>
            <a:schemeClr val="tx1"/>
          </a:solidFill>
          <a:latin typeface="Arial" pitchFamily="34" charset="0"/>
          <a:cs typeface="Cordia New" pitchFamily="34" charset="-34"/>
        </a:defRPr>
      </a:lvl8pPr>
      <a:lvl9pPr marL="2344522"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598" indent="-439598"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2462" indent="-36633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5326" indent="-293065"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51456" indent="-29306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7587" indent="-29306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23717"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984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597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8210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2261" rtl="0" eaLnBrk="1" latinLnBrk="0" hangingPunct="1">
        <a:defRPr sz="3600" kern="1200">
          <a:solidFill>
            <a:schemeClr val="tx1"/>
          </a:solidFill>
          <a:latin typeface="+mn-lt"/>
          <a:ea typeface="+mn-ea"/>
          <a:cs typeface="+mn-cs"/>
        </a:defRPr>
      </a:lvl1pPr>
      <a:lvl2pPr marL="586130" algn="l" defTabSz="1172261" rtl="0" eaLnBrk="1" latinLnBrk="0" hangingPunct="1">
        <a:defRPr sz="3600" kern="1200">
          <a:solidFill>
            <a:schemeClr val="tx1"/>
          </a:solidFill>
          <a:latin typeface="+mn-lt"/>
          <a:ea typeface="+mn-ea"/>
          <a:cs typeface="+mn-cs"/>
        </a:defRPr>
      </a:lvl2pPr>
      <a:lvl3pPr marL="1172261" algn="l" defTabSz="1172261" rtl="0" eaLnBrk="1" latinLnBrk="0" hangingPunct="1">
        <a:defRPr sz="3600" kern="1200">
          <a:solidFill>
            <a:schemeClr val="tx1"/>
          </a:solidFill>
          <a:latin typeface="+mn-lt"/>
          <a:ea typeface="+mn-ea"/>
          <a:cs typeface="+mn-cs"/>
        </a:defRPr>
      </a:lvl3pPr>
      <a:lvl4pPr marL="1758391" algn="l" defTabSz="1172261" rtl="0" eaLnBrk="1" latinLnBrk="0" hangingPunct="1">
        <a:defRPr sz="3600" kern="1200">
          <a:solidFill>
            <a:schemeClr val="tx1"/>
          </a:solidFill>
          <a:latin typeface="+mn-lt"/>
          <a:ea typeface="+mn-ea"/>
          <a:cs typeface="+mn-cs"/>
        </a:defRPr>
      </a:lvl4pPr>
      <a:lvl5pPr marL="2344522" algn="l" defTabSz="1172261" rtl="0" eaLnBrk="1" latinLnBrk="0" hangingPunct="1">
        <a:defRPr sz="3600" kern="1200">
          <a:solidFill>
            <a:schemeClr val="tx1"/>
          </a:solidFill>
          <a:latin typeface="+mn-lt"/>
          <a:ea typeface="+mn-ea"/>
          <a:cs typeface="+mn-cs"/>
        </a:defRPr>
      </a:lvl5pPr>
      <a:lvl6pPr marL="2930652" algn="l" defTabSz="1172261" rtl="0" eaLnBrk="1" latinLnBrk="0" hangingPunct="1">
        <a:defRPr sz="3600" kern="1200">
          <a:solidFill>
            <a:schemeClr val="tx1"/>
          </a:solidFill>
          <a:latin typeface="+mn-lt"/>
          <a:ea typeface="+mn-ea"/>
          <a:cs typeface="+mn-cs"/>
        </a:defRPr>
      </a:lvl6pPr>
      <a:lvl7pPr marL="3516782" algn="l" defTabSz="1172261" rtl="0" eaLnBrk="1" latinLnBrk="0" hangingPunct="1">
        <a:defRPr sz="3600" kern="1200">
          <a:solidFill>
            <a:schemeClr val="tx1"/>
          </a:solidFill>
          <a:latin typeface="+mn-lt"/>
          <a:ea typeface="+mn-ea"/>
          <a:cs typeface="+mn-cs"/>
        </a:defRPr>
      </a:lvl7pPr>
      <a:lvl8pPr marL="4102913" algn="l" defTabSz="1172261" rtl="0" eaLnBrk="1" latinLnBrk="0" hangingPunct="1">
        <a:defRPr sz="3600" kern="1200">
          <a:solidFill>
            <a:schemeClr val="tx1"/>
          </a:solidFill>
          <a:latin typeface="+mn-lt"/>
          <a:ea typeface="+mn-ea"/>
          <a:cs typeface="+mn-cs"/>
        </a:defRPr>
      </a:lvl8pPr>
      <a:lvl9pPr marL="4689043" algn="l" defTabSz="1172261" rtl="0" eaLnBrk="1" latinLnBrk="0" hangingPunct="1">
        <a:defRPr sz="36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62"/>
            <a:ext cx="723900" cy="365125"/>
          </a:xfrm>
          <a:prstGeom prst="rect">
            <a:avLst/>
          </a:prstGeom>
        </p:spPr>
        <p:txBody>
          <a:bodyPr vert="horz" wrap="square" lIns="91154" tIns="45583" rIns="91154" bIns="45583"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73" tIns="49647" rIns="99273" bIns="49647"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83"/>
            <a:ext cx="4341284" cy="654261"/>
          </a:xfrm>
          <a:prstGeom prst="rect">
            <a:avLst/>
          </a:prstGeom>
          <a:noFill/>
          <a:ln>
            <a:noFill/>
          </a:ln>
        </p:spPr>
        <p:txBody>
          <a:bodyPr lIns="99273" tIns="49647" rIns="99273" bIns="49647">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100" y="800139"/>
            <a:ext cx="4948767" cy="438818"/>
          </a:xfrm>
          <a:prstGeom prst="rect">
            <a:avLst/>
          </a:prstGeom>
          <a:noFill/>
        </p:spPr>
        <p:txBody>
          <a:bodyPr lIns="99273" tIns="49647" rIns="99273" bIns="49647">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5661766"/>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802" algn="ctr" rtl="0" fontAlgn="base">
        <a:spcBef>
          <a:spcPct val="0"/>
        </a:spcBef>
        <a:spcAft>
          <a:spcPct val="0"/>
        </a:spcAft>
        <a:defRPr sz="4400">
          <a:solidFill>
            <a:schemeClr val="tx1"/>
          </a:solidFill>
          <a:latin typeface="Arial" charset="0"/>
          <a:cs typeface="Cordia New" pitchFamily="34" charset="-34"/>
        </a:defRPr>
      </a:lvl6pPr>
      <a:lvl7pPr marL="911598" algn="ctr" rtl="0" fontAlgn="base">
        <a:spcBef>
          <a:spcPct val="0"/>
        </a:spcBef>
        <a:spcAft>
          <a:spcPct val="0"/>
        </a:spcAft>
        <a:defRPr sz="4400">
          <a:solidFill>
            <a:schemeClr val="tx1"/>
          </a:solidFill>
          <a:latin typeface="Arial" charset="0"/>
          <a:cs typeface="Cordia New" pitchFamily="34" charset="-34"/>
        </a:defRPr>
      </a:lvl7pPr>
      <a:lvl8pPr marL="1367398" algn="ctr" rtl="0" fontAlgn="base">
        <a:spcBef>
          <a:spcPct val="0"/>
        </a:spcBef>
        <a:spcAft>
          <a:spcPct val="0"/>
        </a:spcAft>
        <a:defRPr sz="4400">
          <a:solidFill>
            <a:schemeClr val="tx1"/>
          </a:solidFill>
          <a:latin typeface="Arial" charset="0"/>
          <a:cs typeface="Cordia New" pitchFamily="34" charset="-34"/>
        </a:defRPr>
      </a:lvl8pPr>
      <a:lvl9pPr marL="1823173" algn="ctr" rtl="0" fontAlgn="base">
        <a:spcBef>
          <a:spcPct val="0"/>
        </a:spcBef>
        <a:spcAft>
          <a:spcPct val="0"/>
        </a:spcAft>
        <a:defRPr sz="4400">
          <a:solidFill>
            <a:schemeClr val="tx1"/>
          </a:solidFill>
          <a:latin typeface="Arial" charset="0"/>
          <a:cs typeface="Cordia New" pitchFamily="34" charset="-34"/>
        </a:defRPr>
      </a:lvl9pPr>
    </p:titleStyle>
    <p:bodyStyle>
      <a:lvl1pPr marL="341848" indent="-341848"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677" indent="-284862"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9498" indent="-227909"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5275" indent="-227909"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1081" indent="-227909"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6897"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697"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8466"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4253"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598" rtl="0" eaLnBrk="1" latinLnBrk="0" hangingPunct="1">
        <a:defRPr sz="2800" kern="1200">
          <a:solidFill>
            <a:schemeClr val="tx1"/>
          </a:solidFill>
          <a:latin typeface="+mn-lt"/>
          <a:ea typeface="+mn-ea"/>
          <a:cs typeface="+mn-cs"/>
        </a:defRPr>
      </a:lvl1pPr>
      <a:lvl2pPr marL="455802" algn="l" defTabSz="911598" rtl="0" eaLnBrk="1" latinLnBrk="0" hangingPunct="1">
        <a:defRPr sz="2800" kern="1200">
          <a:solidFill>
            <a:schemeClr val="tx1"/>
          </a:solidFill>
          <a:latin typeface="+mn-lt"/>
          <a:ea typeface="+mn-ea"/>
          <a:cs typeface="+mn-cs"/>
        </a:defRPr>
      </a:lvl2pPr>
      <a:lvl3pPr marL="911598" algn="l" defTabSz="911598" rtl="0" eaLnBrk="1" latinLnBrk="0" hangingPunct="1">
        <a:defRPr sz="2800" kern="1200">
          <a:solidFill>
            <a:schemeClr val="tx1"/>
          </a:solidFill>
          <a:latin typeface="+mn-lt"/>
          <a:ea typeface="+mn-ea"/>
          <a:cs typeface="+mn-cs"/>
        </a:defRPr>
      </a:lvl3pPr>
      <a:lvl4pPr marL="1367398" algn="l" defTabSz="911598" rtl="0" eaLnBrk="1" latinLnBrk="0" hangingPunct="1">
        <a:defRPr sz="2800" kern="1200">
          <a:solidFill>
            <a:schemeClr val="tx1"/>
          </a:solidFill>
          <a:latin typeface="+mn-lt"/>
          <a:ea typeface="+mn-ea"/>
          <a:cs typeface="+mn-cs"/>
        </a:defRPr>
      </a:lvl4pPr>
      <a:lvl5pPr marL="1823173" algn="l" defTabSz="911598" rtl="0" eaLnBrk="1" latinLnBrk="0" hangingPunct="1">
        <a:defRPr sz="2800" kern="1200">
          <a:solidFill>
            <a:schemeClr val="tx1"/>
          </a:solidFill>
          <a:latin typeface="+mn-lt"/>
          <a:ea typeface="+mn-ea"/>
          <a:cs typeface="+mn-cs"/>
        </a:defRPr>
      </a:lvl5pPr>
      <a:lvl6pPr marL="2278988" algn="l" defTabSz="911598" rtl="0" eaLnBrk="1" latinLnBrk="0" hangingPunct="1">
        <a:defRPr sz="2800" kern="1200">
          <a:solidFill>
            <a:schemeClr val="tx1"/>
          </a:solidFill>
          <a:latin typeface="+mn-lt"/>
          <a:ea typeface="+mn-ea"/>
          <a:cs typeface="+mn-cs"/>
        </a:defRPr>
      </a:lvl6pPr>
      <a:lvl7pPr marL="2734797" algn="l" defTabSz="911598" rtl="0" eaLnBrk="1" latinLnBrk="0" hangingPunct="1">
        <a:defRPr sz="2800" kern="1200">
          <a:solidFill>
            <a:schemeClr val="tx1"/>
          </a:solidFill>
          <a:latin typeface="+mn-lt"/>
          <a:ea typeface="+mn-ea"/>
          <a:cs typeface="+mn-cs"/>
        </a:defRPr>
      </a:lvl7pPr>
      <a:lvl8pPr marL="3190579" algn="l" defTabSz="911598" rtl="0" eaLnBrk="1" latinLnBrk="0" hangingPunct="1">
        <a:defRPr sz="2800" kern="1200">
          <a:solidFill>
            <a:schemeClr val="tx1"/>
          </a:solidFill>
          <a:latin typeface="+mn-lt"/>
          <a:ea typeface="+mn-ea"/>
          <a:cs typeface="+mn-cs"/>
        </a:defRPr>
      </a:lvl8pPr>
      <a:lvl9pPr marL="3646352" algn="l" defTabSz="911598"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23"/>
            <a:ext cx="723900" cy="365125"/>
          </a:xfrm>
          <a:prstGeom prst="rect">
            <a:avLst/>
          </a:prstGeom>
        </p:spPr>
        <p:txBody>
          <a:bodyPr vert="horz" wrap="square" lIns="91181" tIns="45596" rIns="91181" bIns="45596"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300" tIns="49660" rIns="99300" bIns="49660" anchor="ctr"/>
          <a:lstStyle/>
          <a:p>
            <a:pPr algn="ctr">
              <a:defRPr/>
            </a:pPr>
            <a:endParaRPr lang="th-TH" sz="2800" dirty="0">
              <a:solidFill>
                <a:prstClr val="white"/>
              </a:solidFill>
            </a:endParaRPr>
          </a:p>
        </p:txBody>
      </p:sp>
      <p:cxnSp>
        <p:nvCxnSpPr>
          <p:cNvPr id="25" name="Straight Connector 24"/>
          <p:cNvCxnSpPr/>
          <p:nvPr/>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3" y="642979"/>
            <a:ext cx="4341284" cy="654288"/>
          </a:xfrm>
          <a:prstGeom prst="rect">
            <a:avLst/>
          </a:prstGeom>
          <a:noFill/>
          <a:ln>
            <a:noFill/>
          </a:ln>
        </p:spPr>
        <p:txBody>
          <a:bodyPr lIns="99300" tIns="49660" rIns="99300" bIns="49660">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p:nvSpPr>
        <p:spPr>
          <a:xfrm>
            <a:off x="7148078" y="800134"/>
            <a:ext cx="4948767" cy="438844"/>
          </a:xfrm>
          <a:prstGeom prst="rect">
            <a:avLst/>
          </a:prstGeom>
          <a:noFill/>
        </p:spPr>
        <p:txBody>
          <a:bodyPr lIns="99300" tIns="49660" rIns="99300" bIns="49660">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27372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929" algn="ctr" rtl="0" fontAlgn="base">
        <a:spcBef>
          <a:spcPct val="0"/>
        </a:spcBef>
        <a:spcAft>
          <a:spcPct val="0"/>
        </a:spcAft>
        <a:defRPr sz="4400">
          <a:solidFill>
            <a:schemeClr val="tx1"/>
          </a:solidFill>
          <a:latin typeface="Arial" charset="0"/>
          <a:cs typeface="Cordia New" pitchFamily="34" charset="-34"/>
        </a:defRPr>
      </a:lvl6pPr>
      <a:lvl7pPr marL="911852" algn="ctr" rtl="0" fontAlgn="base">
        <a:spcBef>
          <a:spcPct val="0"/>
        </a:spcBef>
        <a:spcAft>
          <a:spcPct val="0"/>
        </a:spcAft>
        <a:defRPr sz="4400">
          <a:solidFill>
            <a:schemeClr val="tx1"/>
          </a:solidFill>
          <a:latin typeface="Arial" charset="0"/>
          <a:cs typeface="Cordia New" pitchFamily="34" charset="-34"/>
        </a:defRPr>
      </a:lvl7pPr>
      <a:lvl8pPr marL="1367780" algn="ctr" rtl="0" fontAlgn="base">
        <a:spcBef>
          <a:spcPct val="0"/>
        </a:spcBef>
        <a:spcAft>
          <a:spcPct val="0"/>
        </a:spcAft>
        <a:defRPr sz="4400">
          <a:solidFill>
            <a:schemeClr val="tx1"/>
          </a:solidFill>
          <a:latin typeface="Arial" charset="0"/>
          <a:cs typeface="Cordia New" pitchFamily="34" charset="-34"/>
        </a:defRPr>
      </a:lvl8pPr>
      <a:lvl9pPr marL="1823685" algn="ctr" rtl="0" fontAlgn="base">
        <a:spcBef>
          <a:spcPct val="0"/>
        </a:spcBef>
        <a:spcAft>
          <a:spcPct val="0"/>
        </a:spcAft>
        <a:defRPr sz="4400">
          <a:solidFill>
            <a:schemeClr val="tx1"/>
          </a:solidFill>
          <a:latin typeface="Arial" charset="0"/>
          <a:cs typeface="Cordia New" pitchFamily="34" charset="-34"/>
        </a:defRPr>
      </a:lvl9pPr>
    </p:titleStyle>
    <p:bodyStyle>
      <a:lvl1pPr marL="341943" indent="-341943"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883" indent="-284942"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9816" indent="-227972"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5721" indent="-227972"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1655" indent="-227972"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7597"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3525"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9420"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5339"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852" rtl="0" eaLnBrk="1" latinLnBrk="0" hangingPunct="1">
        <a:defRPr sz="2800" kern="1200">
          <a:solidFill>
            <a:schemeClr val="tx1"/>
          </a:solidFill>
          <a:latin typeface="+mn-lt"/>
          <a:ea typeface="+mn-ea"/>
          <a:cs typeface="+mn-cs"/>
        </a:defRPr>
      </a:lvl1pPr>
      <a:lvl2pPr marL="455929" algn="l" defTabSz="911852" rtl="0" eaLnBrk="1" latinLnBrk="0" hangingPunct="1">
        <a:defRPr sz="2800" kern="1200">
          <a:solidFill>
            <a:schemeClr val="tx1"/>
          </a:solidFill>
          <a:latin typeface="+mn-lt"/>
          <a:ea typeface="+mn-ea"/>
          <a:cs typeface="+mn-cs"/>
        </a:defRPr>
      </a:lvl2pPr>
      <a:lvl3pPr marL="911852" algn="l" defTabSz="911852" rtl="0" eaLnBrk="1" latinLnBrk="0" hangingPunct="1">
        <a:defRPr sz="2800" kern="1200">
          <a:solidFill>
            <a:schemeClr val="tx1"/>
          </a:solidFill>
          <a:latin typeface="+mn-lt"/>
          <a:ea typeface="+mn-ea"/>
          <a:cs typeface="+mn-cs"/>
        </a:defRPr>
      </a:lvl3pPr>
      <a:lvl4pPr marL="1367780" algn="l" defTabSz="911852" rtl="0" eaLnBrk="1" latinLnBrk="0" hangingPunct="1">
        <a:defRPr sz="2800" kern="1200">
          <a:solidFill>
            <a:schemeClr val="tx1"/>
          </a:solidFill>
          <a:latin typeface="+mn-lt"/>
          <a:ea typeface="+mn-ea"/>
          <a:cs typeface="+mn-cs"/>
        </a:defRPr>
      </a:lvl4pPr>
      <a:lvl5pPr marL="1823685" algn="l" defTabSz="911852" rtl="0" eaLnBrk="1" latinLnBrk="0" hangingPunct="1">
        <a:defRPr sz="2800" kern="1200">
          <a:solidFill>
            <a:schemeClr val="tx1"/>
          </a:solidFill>
          <a:latin typeface="+mn-lt"/>
          <a:ea typeface="+mn-ea"/>
          <a:cs typeface="+mn-cs"/>
        </a:defRPr>
      </a:lvl5pPr>
      <a:lvl6pPr marL="2279625" algn="l" defTabSz="911852" rtl="0" eaLnBrk="1" latinLnBrk="0" hangingPunct="1">
        <a:defRPr sz="2800" kern="1200">
          <a:solidFill>
            <a:schemeClr val="tx1"/>
          </a:solidFill>
          <a:latin typeface="+mn-lt"/>
          <a:ea typeface="+mn-ea"/>
          <a:cs typeface="+mn-cs"/>
        </a:defRPr>
      </a:lvl6pPr>
      <a:lvl7pPr marL="2735561" algn="l" defTabSz="911852" rtl="0" eaLnBrk="1" latinLnBrk="0" hangingPunct="1">
        <a:defRPr sz="2800" kern="1200">
          <a:solidFill>
            <a:schemeClr val="tx1"/>
          </a:solidFill>
          <a:latin typeface="+mn-lt"/>
          <a:ea typeface="+mn-ea"/>
          <a:cs typeface="+mn-cs"/>
        </a:defRPr>
      </a:lvl7pPr>
      <a:lvl8pPr marL="3191470" algn="l" defTabSz="911852" rtl="0" eaLnBrk="1" latinLnBrk="0" hangingPunct="1">
        <a:defRPr sz="2800" kern="1200">
          <a:solidFill>
            <a:schemeClr val="tx1"/>
          </a:solidFill>
          <a:latin typeface="+mn-lt"/>
          <a:ea typeface="+mn-ea"/>
          <a:cs typeface="+mn-cs"/>
        </a:defRPr>
      </a:lvl8pPr>
      <a:lvl9pPr marL="3647372" algn="l" defTabSz="911852" rtl="0" eaLnBrk="1" latinLnBrk="0" hangingPunct="1">
        <a:defRPr sz="2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cs typeface="Arial" pitchFamily="34" charset="0"/>
              </a:rPr>
              <a:t>Data Hub for Asia-Pacific</a:t>
            </a:r>
            <a:endParaRPr lang="th-TH" sz="2200" kern="700" dirty="0">
              <a:solidFill>
                <a:prstClr val="white"/>
              </a:solidFill>
              <a:latin typeface="Arial"/>
              <a:cs typeface="Cordia New"/>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5114696"/>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23"/>
            <a:ext cx="723900" cy="365125"/>
          </a:xfrm>
          <a:prstGeom prst="rect">
            <a:avLst/>
          </a:prstGeom>
        </p:spPr>
        <p:txBody>
          <a:bodyPr vert="horz" lIns="91181" tIns="45596" rIns="91181" bIns="45596"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EA2D1FF1-E5BC-4206-982C-25A82EC7B46A}"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300" tIns="49660" rIns="99300" bIns="49660" anchor="ctr"/>
          <a:lstStyle/>
          <a:p>
            <a:pPr algn="ctr">
              <a:defRPr/>
            </a:pPr>
            <a:endParaRPr lang="th-TH" sz="2800" dirty="0">
              <a:solidFill>
                <a:prstClr val="white"/>
              </a:solidFill>
            </a:endParaRPr>
          </a:p>
        </p:txBody>
      </p:sp>
      <p:cxnSp>
        <p:nvCxnSpPr>
          <p:cNvPr id="25" name="Straight Connector 24"/>
          <p:cNvCxnSpPr/>
          <p:nvPr/>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3" y="642979"/>
            <a:ext cx="4341284" cy="654288"/>
          </a:xfrm>
          <a:prstGeom prst="rect">
            <a:avLst/>
          </a:prstGeom>
          <a:noFill/>
          <a:ln>
            <a:noFill/>
          </a:ln>
        </p:spPr>
        <p:txBody>
          <a:bodyPr lIns="99300" tIns="49660" rIns="99300" bIns="49660">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8078" y="800134"/>
            <a:ext cx="4948767" cy="438844"/>
          </a:xfrm>
          <a:prstGeom prst="rect">
            <a:avLst/>
          </a:prstGeom>
          <a:noFill/>
        </p:spPr>
        <p:txBody>
          <a:bodyPr lIns="99300" tIns="49660" rIns="99300" bIns="49660">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252470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5929" algn="ctr" rtl="0" fontAlgn="base">
        <a:spcBef>
          <a:spcPct val="0"/>
        </a:spcBef>
        <a:spcAft>
          <a:spcPct val="0"/>
        </a:spcAft>
        <a:defRPr sz="4400">
          <a:solidFill>
            <a:schemeClr val="tx1"/>
          </a:solidFill>
          <a:latin typeface="Arial" pitchFamily="34" charset="0"/>
          <a:cs typeface="Cordia New" pitchFamily="34" charset="-34"/>
        </a:defRPr>
      </a:lvl6pPr>
      <a:lvl7pPr marL="911852" algn="ctr" rtl="0" fontAlgn="base">
        <a:spcBef>
          <a:spcPct val="0"/>
        </a:spcBef>
        <a:spcAft>
          <a:spcPct val="0"/>
        </a:spcAft>
        <a:defRPr sz="4400">
          <a:solidFill>
            <a:schemeClr val="tx1"/>
          </a:solidFill>
          <a:latin typeface="Arial" pitchFamily="34" charset="0"/>
          <a:cs typeface="Cordia New" pitchFamily="34" charset="-34"/>
        </a:defRPr>
      </a:lvl7pPr>
      <a:lvl8pPr marL="1367780" algn="ctr" rtl="0" fontAlgn="base">
        <a:spcBef>
          <a:spcPct val="0"/>
        </a:spcBef>
        <a:spcAft>
          <a:spcPct val="0"/>
        </a:spcAft>
        <a:defRPr sz="4400">
          <a:solidFill>
            <a:schemeClr val="tx1"/>
          </a:solidFill>
          <a:latin typeface="Arial" pitchFamily="34" charset="0"/>
          <a:cs typeface="Cordia New" pitchFamily="34" charset="-34"/>
        </a:defRPr>
      </a:lvl8pPr>
      <a:lvl9pPr marL="1823685"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1943" indent="-341943"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0883" indent="-284942"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39816" indent="-227972"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5721" indent="-227972"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4pPr>
      <a:lvl5pPr marL="2051655" indent="-227972"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5pPr>
      <a:lvl6pPr marL="2507597"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3525"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9420"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5339"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852" rtl="0" eaLnBrk="1" latinLnBrk="0" hangingPunct="1">
        <a:defRPr sz="2800" kern="1200">
          <a:solidFill>
            <a:schemeClr val="tx1"/>
          </a:solidFill>
          <a:latin typeface="+mn-lt"/>
          <a:ea typeface="+mn-ea"/>
          <a:cs typeface="+mn-cs"/>
        </a:defRPr>
      </a:lvl1pPr>
      <a:lvl2pPr marL="455929" algn="l" defTabSz="911852" rtl="0" eaLnBrk="1" latinLnBrk="0" hangingPunct="1">
        <a:defRPr sz="2800" kern="1200">
          <a:solidFill>
            <a:schemeClr val="tx1"/>
          </a:solidFill>
          <a:latin typeface="+mn-lt"/>
          <a:ea typeface="+mn-ea"/>
          <a:cs typeface="+mn-cs"/>
        </a:defRPr>
      </a:lvl2pPr>
      <a:lvl3pPr marL="911852" algn="l" defTabSz="911852" rtl="0" eaLnBrk="1" latinLnBrk="0" hangingPunct="1">
        <a:defRPr sz="2800" kern="1200">
          <a:solidFill>
            <a:schemeClr val="tx1"/>
          </a:solidFill>
          <a:latin typeface="+mn-lt"/>
          <a:ea typeface="+mn-ea"/>
          <a:cs typeface="+mn-cs"/>
        </a:defRPr>
      </a:lvl3pPr>
      <a:lvl4pPr marL="1367780" algn="l" defTabSz="911852" rtl="0" eaLnBrk="1" latinLnBrk="0" hangingPunct="1">
        <a:defRPr sz="2800" kern="1200">
          <a:solidFill>
            <a:schemeClr val="tx1"/>
          </a:solidFill>
          <a:latin typeface="+mn-lt"/>
          <a:ea typeface="+mn-ea"/>
          <a:cs typeface="+mn-cs"/>
        </a:defRPr>
      </a:lvl4pPr>
      <a:lvl5pPr marL="1823685" algn="l" defTabSz="911852" rtl="0" eaLnBrk="1" latinLnBrk="0" hangingPunct="1">
        <a:defRPr sz="2800" kern="1200">
          <a:solidFill>
            <a:schemeClr val="tx1"/>
          </a:solidFill>
          <a:latin typeface="+mn-lt"/>
          <a:ea typeface="+mn-ea"/>
          <a:cs typeface="+mn-cs"/>
        </a:defRPr>
      </a:lvl5pPr>
      <a:lvl6pPr marL="2279625" algn="l" defTabSz="911852" rtl="0" eaLnBrk="1" latinLnBrk="0" hangingPunct="1">
        <a:defRPr sz="2800" kern="1200">
          <a:solidFill>
            <a:schemeClr val="tx1"/>
          </a:solidFill>
          <a:latin typeface="+mn-lt"/>
          <a:ea typeface="+mn-ea"/>
          <a:cs typeface="+mn-cs"/>
        </a:defRPr>
      </a:lvl6pPr>
      <a:lvl7pPr marL="2735561" algn="l" defTabSz="911852" rtl="0" eaLnBrk="1" latinLnBrk="0" hangingPunct="1">
        <a:defRPr sz="2800" kern="1200">
          <a:solidFill>
            <a:schemeClr val="tx1"/>
          </a:solidFill>
          <a:latin typeface="+mn-lt"/>
          <a:ea typeface="+mn-ea"/>
          <a:cs typeface="+mn-cs"/>
        </a:defRPr>
      </a:lvl7pPr>
      <a:lvl8pPr marL="3191470" algn="l" defTabSz="911852" rtl="0" eaLnBrk="1" latinLnBrk="0" hangingPunct="1">
        <a:defRPr sz="2800" kern="1200">
          <a:solidFill>
            <a:schemeClr val="tx1"/>
          </a:solidFill>
          <a:latin typeface="+mn-lt"/>
          <a:ea typeface="+mn-ea"/>
          <a:cs typeface="+mn-cs"/>
        </a:defRPr>
      </a:lvl8pPr>
      <a:lvl9pPr marL="3647372" algn="l" defTabSz="911852" rtl="0" eaLnBrk="1" latinLnBrk="0" hangingPunct="1">
        <a:defRPr sz="2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23"/>
            <a:ext cx="723900" cy="365125"/>
          </a:xfrm>
          <a:prstGeom prst="rect">
            <a:avLst/>
          </a:prstGeom>
        </p:spPr>
        <p:txBody>
          <a:bodyPr vert="horz" lIns="91181" tIns="45596" rIns="91181" bIns="45596"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EA2D1FF1-E5BC-4206-982C-25A82EC7B46A}"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300" tIns="49660" rIns="99300" bIns="49660" anchor="ctr"/>
          <a:lstStyle/>
          <a:p>
            <a:pPr algn="ctr">
              <a:defRPr/>
            </a:pPr>
            <a:endParaRPr lang="th-TH" sz="2800" dirty="0">
              <a:solidFill>
                <a:prstClr val="white"/>
              </a:solidFill>
            </a:endParaRPr>
          </a:p>
        </p:txBody>
      </p:sp>
      <p:cxnSp>
        <p:nvCxnSpPr>
          <p:cNvPr id="25" name="Straight Connector 24"/>
          <p:cNvCxnSpPr/>
          <p:nvPr/>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3" y="642979"/>
            <a:ext cx="4341284" cy="654288"/>
          </a:xfrm>
          <a:prstGeom prst="rect">
            <a:avLst/>
          </a:prstGeom>
          <a:noFill/>
          <a:ln>
            <a:noFill/>
          </a:ln>
        </p:spPr>
        <p:txBody>
          <a:bodyPr lIns="99300" tIns="49660" rIns="99300" bIns="49660">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8078" y="800134"/>
            <a:ext cx="4948767" cy="438844"/>
          </a:xfrm>
          <a:prstGeom prst="rect">
            <a:avLst/>
          </a:prstGeom>
          <a:noFill/>
        </p:spPr>
        <p:txBody>
          <a:bodyPr lIns="99300" tIns="49660" rIns="99300" bIns="49660">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394533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5929" algn="ctr" rtl="0" fontAlgn="base">
        <a:spcBef>
          <a:spcPct val="0"/>
        </a:spcBef>
        <a:spcAft>
          <a:spcPct val="0"/>
        </a:spcAft>
        <a:defRPr sz="4400">
          <a:solidFill>
            <a:schemeClr val="tx1"/>
          </a:solidFill>
          <a:latin typeface="Arial" pitchFamily="34" charset="0"/>
          <a:cs typeface="Cordia New" pitchFamily="34" charset="-34"/>
        </a:defRPr>
      </a:lvl6pPr>
      <a:lvl7pPr marL="911852" algn="ctr" rtl="0" fontAlgn="base">
        <a:spcBef>
          <a:spcPct val="0"/>
        </a:spcBef>
        <a:spcAft>
          <a:spcPct val="0"/>
        </a:spcAft>
        <a:defRPr sz="4400">
          <a:solidFill>
            <a:schemeClr val="tx1"/>
          </a:solidFill>
          <a:latin typeface="Arial" pitchFamily="34" charset="0"/>
          <a:cs typeface="Cordia New" pitchFamily="34" charset="-34"/>
        </a:defRPr>
      </a:lvl7pPr>
      <a:lvl8pPr marL="1367780" algn="ctr" rtl="0" fontAlgn="base">
        <a:spcBef>
          <a:spcPct val="0"/>
        </a:spcBef>
        <a:spcAft>
          <a:spcPct val="0"/>
        </a:spcAft>
        <a:defRPr sz="4400">
          <a:solidFill>
            <a:schemeClr val="tx1"/>
          </a:solidFill>
          <a:latin typeface="Arial" pitchFamily="34" charset="0"/>
          <a:cs typeface="Cordia New" pitchFamily="34" charset="-34"/>
        </a:defRPr>
      </a:lvl8pPr>
      <a:lvl9pPr marL="1823685"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1943" indent="-341943"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0883" indent="-284942"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39816" indent="-227972"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5721" indent="-227972"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4pPr>
      <a:lvl5pPr marL="2051655" indent="-227972"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5pPr>
      <a:lvl6pPr marL="2507597"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3525"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9420"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5339"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852" rtl="0" eaLnBrk="1" latinLnBrk="0" hangingPunct="1">
        <a:defRPr sz="2800" kern="1200">
          <a:solidFill>
            <a:schemeClr val="tx1"/>
          </a:solidFill>
          <a:latin typeface="+mn-lt"/>
          <a:ea typeface="+mn-ea"/>
          <a:cs typeface="+mn-cs"/>
        </a:defRPr>
      </a:lvl1pPr>
      <a:lvl2pPr marL="455929" algn="l" defTabSz="911852" rtl="0" eaLnBrk="1" latinLnBrk="0" hangingPunct="1">
        <a:defRPr sz="2800" kern="1200">
          <a:solidFill>
            <a:schemeClr val="tx1"/>
          </a:solidFill>
          <a:latin typeface="+mn-lt"/>
          <a:ea typeface="+mn-ea"/>
          <a:cs typeface="+mn-cs"/>
        </a:defRPr>
      </a:lvl2pPr>
      <a:lvl3pPr marL="911852" algn="l" defTabSz="911852" rtl="0" eaLnBrk="1" latinLnBrk="0" hangingPunct="1">
        <a:defRPr sz="2800" kern="1200">
          <a:solidFill>
            <a:schemeClr val="tx1"/>
          </a:solidFill>
          <a:latin typeface="+mn-lt"/>
          <a:ea typeface="+mn-ea"/>
          <a:cs typeface="+mn-cs"/>
        </a:defRPr>
      </a:lvl3pPr>
      <a:lvl4pPr marL="1367780" algn="l" defTabSz="911852" rtl="0" eaLnBrk="1" latinLnBrk="0" hangingPunct="1">
        <a:defRPr sz="2800" kern="1200">
          <a:solidFill>
            <a:schemeClr val="tx1"/>
          </a:solidFill>
          <a:latin typeface="+mn-lt"/>
          <a:ea typeface="+mn-ea"/>
          <a:cs typeface="+mn-cs"/>
        </a:defRPr>
      </a:lvl4pPr>
      <a:lvl5pPr marL="1823685" algn="l" defTabSz="911852" rtl="0" eaLnBrk="1" latinLnBrk="0" hangingPunct="1">
        <a:defRPr sz="2800" kern="1200">
          <a:solidFill>
            <a:schemeClr val="tx1"/>
          </a:solidFill>
          <a:latin typeface="+mn-lt"/>
          <a:ea typeface="+mn-ea"/>
          <a:cs typeface="+mn-cs"/>
        </a:defRPr>
      </a:lvl5pPr>
      <a:lvl6pPr marL="2279625" algn="l" defTabSz="911852" rtl="0" eaLnBrk="1" latinLnBrk="0" hangingPunct="1">
        <a:defRPr sz="2800" kern="1200">
          <a:solidFill>
            <a:schemeClr val="tx1"/>
          </a:solidFill>
          <a:latin typeface="+mn-lt"/>
          <a:ea typeface="+mn-ea"/>
          <a:cs typeface="+mn-cs"/>
        </a:defRPr>
      </a:lvl6pPr>
      <a:lvl7pPr marL="2735561" algn="l" defTabSz="911852" rtl="0" eaLnBrk="1" latinLnBrk="0" hangingPunct="1">
        <a:defRPr sz="2800" kern="1200">
          <a:solidFill>
            <a:schemeClr val="tx1"/>
          </a:solidFill>
          <a:latin typeface="+mn-lt"/>
          <a:ea typeface="+mn-ea"/>
          <a:cs typeface="+mn-cs"/>
        </a:defRPr>
      </a:lvl7pPr>
      <a:lvl8pPr marL="3191470" algn="l" defTabSz="911852" rtl="0" eaLnBrk="1" latinLnBrk="0" hangingPunct="1">
        <a:defRPr sz="2800" kern="1200">
          <a:solidFill>
            <a:schemeClr val="tx1"/>
          </a:solidFill>
          <a:latin typeface="+mn-lt"/>
          <a:ea typeface="+mn-ea"/>
          <a:cs typeface="+mn-cs"/>
        </a:defRPr>
      </a:lvl8pPr>
      <a:lvl9pPr marL="3647372" algn="l" defTabSz="911852" rtl="0" eaLnBrk="1" latinLnBrk="0" hangingPunct="1">
        <a:defRPr sz="2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23"/>
            <a:ext cx="723900" cy="365125"/>
          </a:xfrm>
          <a:prstGeom prst="rect">
            <a:avLst/>
          </a:prstGeom>
        </p:spPr>
        <p:txBody>
          <a:bodyPr vert="horz" wrap="square" lIns="91181" tIns="45596" rIns="91181" bIns="45596"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300" tIns="49660" rIns="99300" bIns="49660"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79"/>
            <a:ext cx="4341284" cy="654288"/>
          </a:xfrm>
          <a:prstGeom prst="rect">
            <a:avLst/>
          </a:prstGeom>
          <a:noFill/>
          <a:ln>
            <a:noFill/>
          </a:ln>
        </p:spPr>
        <p:txBody>
          <a:bodyPr lIns="99300" tIns="49660" rIns="99300" bIns="49660">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078" y="800134"/>
            <a:ext cx="4948767" cy="438844"/>
          </a:xfrm>
          <a:prstGeom prst="rect">
            <a:avLst/>
          </a:prstGeom>
          <a:noFill/>
        </p:spPr>
        <p:txBody>
          <a:bodyPr lIns="99300" tIns="49660" rIns="99300" bIns="49660">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978046"/>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929" algn="ctr" rtl="0" fontAlgn="base">
        <a:spcBef>
          <a:spcPct val="0"/>
        </a:spcBef>
        <a:spcAft>
          <a:spcPct val="0"/>
        </a:spcAft>
        <a:defRPr sz="4400">
          <a:solidFill>
            <a:schemeClr val="tx1"/>
          </a:solidFill>
          <a:latin typeface="Arial" charset="0"/>
          <a:cs typeface="Cordia New" pitchFamily="34" charset="-34"/>
        </a:defRPr>
      </a:lvl6pPr>
      <a:lvl7pPr marL="911852" algn="ctr" rtl="0" fontAlgn="base">
        <a:spcBef>
          <a:spcPct val="0"/>
        </a:spcBef>
        <a:spcAft>
          <a:spcPct val="0"/>
        </a:spcAft>
        <a:defRPr sz="4400">
          <a:solidFill>
            <a:schemeClr val="tx1"/>
          </a:solidFill>
          <a:latin typeface="Arial" charset="0"/>
          <a:cs typeface="Cordia New" pitchFamily="34" charset="-34"/>
        </a:defRPr>
      </a:lvl7pPr>
      <a:lvl8pPr marL="1367780" algn="ctr" rtl="0" fontAlgn="base">
        <a:spcBef>
          <a:spcPct val="0"/>
        </a:spcBef>
        <a:spcAft>
          <a:spcPct val="0"/>
        </a:spcAft>
        <a:defRPr sz="4400">
          <a:solidFill>
            <a:schemeClr val="tx1"/>
          </a:solidFill>
          <a:latin typeface="Arial" charset="0"/>
          <a:cs typeface="Cordia New" pitchFamily="34" charset="-34"/>
        </a:defRPr>
      </a:lvl8pPr>
      <a:lvl9pPr marL="1823685" algn="ctr" rtl="0" fontAlgn="base">
        <a:spcBef>
          <a:spcPct val="0"/>
        </a:spcBef>
        <a:spcAft>
          <a:spcPct val="0"/>
        </a:spcAft>
        <a:defRPr sz="4400">
          <a:solidFill>
            <a:schemeClr val="tx1"/>
          </a:solidFill>
          <a:latin typeface="Arial" charset="0"/>
          <a:cs typeface="Cordia New" pitchFamily="34" charset="-34"/>
        </a:defRPr>
      </a:lvl9pPr>
    </p:titleStyle>
    <p:bodyStyle>
      <a:lvl1pPr marL="341943" indent="-341943"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883" indent="-284942"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9816" indent="-227972"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5721" indent="-227972"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1655" indent="-227972"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7597"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3525"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9420"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5339"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852" rtl="0" eaLnBrk="1" latinLnBrk="0" hangingPunct="1">
        <a:defRPr sz="2800" kern="1200">
          <a:solidFill>
            <a:schemeClr val="tx1"/>
          </a:solidFill>
          <a:latin typeface="+mn-lt"/>
          <a:ea typeface="+mn-ea"/>
          <a:cs typeface="+mn-cs"/>
        </a:defRPr>
      </a:lvl1pPr>
      <a:lvl2pPr marL="455929" algn="l" defTabSz="911852" rtl="0" eaLnBrk="1" latinLnBrk="0" hangingPunct="1">
        <a:defRPr sz="2800" kern="1200">
          <a:solidFill>
            <a:schemeClr val="tx1"/>
          </a:solidFill>
          <a:latin typeface="+mn-lt"/>
          <a:ea typeface="+mn-ea"/>
          <a:cs typeface="+mn-cs"/>
        </a:defRPr>
      </a:lvl2pPr>
      <a:lvl3pPr marL="911852" algn="l" defTabSz="911852" rtl="0" eaLnBrk="1" latinLnBrk="0" hangingPunct="1">
        <a:defRPr sz="2800" kern="1200">
          <a:solidFill>
            <a:schemeClr val="tx1"/>
          </a:solidFill>
          <a:latin typeface="+mn-lt"/>
          <a:ea typeface="+mn-ea"/>
          <a:cs typeface="+mn-cs"/>
        </a:defRPr>
      </a:lvl3pPr>
      <a:lvl4pPr marL="1367780" algn="l" defTabSz="911852" rtl="0" eaLnBrk="1" latinLnBrk="0" hangingPunct="1">
        <a:defRPr sz="2800" kern="1200">
          <a:solidFill>
            <a:schemeClr val="tx1"/>
          </a:solidFill>
          <a:latin typeface="+mn-lt"/>
          <a:ea typeface="+mn-ea"/>
          <a:cs typeface="+mn-cs"/>
        </a:defRPr>
      </a:lvl4pPr>
      <a:lvl5pPr marL="1823685" algn="l" defTabSz="911852" rtl="0" eaLnBrk="1" latinLnBrk="0" hangingPunct="1">
        <a:defRPr sz="2800" kern="1200">
          <a:solidFill>
            <a:schemeClr val="tx1"/>
          </a:solidFill>
          <a:latin typeface="+mn-lt"/>
          <a:ea typeface="+mn-ea"/>
          <a:cs typeface="+mn-cs"/>
        </a:defRPr>
      </a:lvl5pPr>
      <a:lvl6pPr marL="2279625" algn="l" defTabSz="911852" rtl="0" eaLnBrk="1" latinLnBrk="0" hangingPunct="1">
        <a:defRPr sz="2800" kern="1200">
          <a:solidFill>
            <a:schemeClr val="tx1"/>
          </a:solidFill>
          <a:latin typeface="+mn-lt"/>
          <a:ea typeface="+mn-ea"/>
          <a:cs typeface="+mn-cs"/>
        </a:defRPr>
      </a:lvl6pPr>
      <a:lvl7pPr marL="2735561" algn="l" defTabSz="911852" rtl="0" eaLnBrk="1" latinLnBrk="0" hangingPunct="1">
        <a:defRPr sz="2800" kern="1200">
          <a:solidFill>
            <a:schemeClr val="tx1"/>
          </a:solidFill>
          <a:latin typeface="+mn-lt"/>
          <a:ea typeface="+mn-ea"/>
          <a:cs typeface="+mn-cs"/>
        </a:defRPr>
      </a:lvl7pPr>
      <a:lvl8pPr marL="3191470" algn="l" defTabSz="911852" rtl="0" eaLnBrk="1" latinLnBrk="0" hangingPunct="1">
        <a:defRPr sz="2800" kern="1200">
          <a:solidFill>
            <a:schemeClr val="tx1"/>
          </a:solidFill>
          <a:latin typeface="+mn-lt"/>
          <a:ea typeface="+mn-ea"/>
          <a:cs typeface="+mn-cs"/>
        </a:defRPr>
      </a:lvl8pPr>
      <a:lvl9pPr marL="3647372" algn="l" defTabSz="911852" rtl="0" eaLnBrk="1" latinLnBrk="0" hangingPunct="1">
        <a:defRPr sz="2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23"/>
            <a:ext cx="723900" cy="365125"/>
          </a:xfrm>
          <a:prstGeom prst="rect">
            <a:avLst/>
          </a:prstGeom>
        </p:spPr>
        <p:txBody>
          <a:bodyPr vert="horz" wrap="square" lIns="91181" tIns="45596" rIns="91181" bIns="45596"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300" tIns="49660" rIns="99300" bIns="49660"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79"/>
            <a:ext cx="4341284" cy="654288"/>
          </a:xfrm>
          <a:prstGeom prst="rect">
            <a:avLst/>
          </a:prstGeom>
          <a:noFill/>
          <a:ln>
            <a:noFill/>
          </a:ln>
        </p:spPr>
        <p:txBody>
          <a:bodyPr lIns="99300" tIns="49660" rIns="99300" bIns="49660">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078" y="800134"/>
            <a:ext cx="4948767" cy="438844"/>
          </a:xfrm>
          <a:prstGeom prst="rect">
            <a:avLst/>
          </a:prstGeom>
          <a:noFill/>
        </p:spPr>
        <p:txBody>
          <a:bodyPr lIns="99300" tIns="49660" rIns="99300" bIns="49660">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321415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Lst>
  <p:hf sldNum="0"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929" algn="ctr" rtl="0" fontAlgn="base">
        <a:spcBef>
          <a:spcPct val="0"/>
        </a:spcBef>
        <a:spcAft>
          <a:spcPct val="0"/>
        </a:spcAft>
        <a:defRPr sz="4400">
          <a:solidFill>
            <a:schemeClr val="tx1"/>
          </a:solidFill>
          <a:latin typeface="Arial" charset="0"/>
          <a:cs typeface="Cordia New" pitchFamily="34" charset="-34"/>
        </a:defRPr>
      </a:lvl6pPr>
      <a:lvl7pPr marL="911852" algn="ctr" rtl="0" fontAlgn="base">
        <a:spcBef>
          <a:spcPct val="0"/>
        </a:spcBef>
        <a:spcAft>
          <a:spcPct val="0"/>
        </a:spcAft>
        <a:defRPr sz="4400">
          <a:solidFill>
            <a:schemeClr val="tx1"/>
          </a:solidFill>
          <a:latin typeface="Arial" charset="0"/>
          <a:cs typeface="Cordia New" pitchFamily="34" charset="-34"/>
        </a:defRPr>
      </a:lvl7pPr>
      <a:lvl8pPr marL="1367780" algn="ctr" rtl="0" fontAlgn="base">
        <a:spcBef>
          <a:spcPct val="0"/>
        </a:spcBef>
        <a:spcAft>
          <a:spcPct val="0"/>
        </a:spcAft>
        <a:defRPr sz="4400">
          <a:solidFill>
            <a:schemeClr val="tx1"/>
          </a:solidFill>
          <a:latin typeface="Arial" charset="0"/>
          <a:cs typeface="Cordia New" pitchFamily="34" charset="-34"/>
        </a:defRPr>
      </a:lvl8pPr>
      <a:lvl9pPr marL="1823685" algn="ctr" rtl="0" fontAlgn="base">
        <a:spcBef>
          <a:spcPct val="0"/>
        </a:spcBef>
        <a:spcAft>
          <a:spcPct val="0"/>
        </a:spcAft>
        <a:defRPr sz="4400">
          <a:solidFill>
            <a:schemeClr val="tx1"/>
          </a:solidFill>
          <a:latin typeface="Arial" charset="0"/>
          <a:cs typeface="Cordia New" pitchFamily="34" charset="-34"/>
        </a:defRPr>
      </a:lvl9pPr>
    </p:titleStyle>
    <p:bodyStyle>
      <a:lvl1pPr marL="341943" indent="-341943"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883" indent="-284942"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9816" indent="-227972"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5721" indent="-227972"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1655" indent="-227972"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7597"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3525"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9420"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5339" indent="-227972" algn="l" defTabSz="91185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852" rtl="0" eaLnBrk="1" latinLnBrk="0" hangingPunct="1">
        <a:defRPr sz="2800" kern="1200">
          <a:solidFill>
            <a:schemeClr val="tx1"/>
          </a:solidFill>
          <a:latin typeface="+mn-lt"/>
          <a:ea typeface="+mn-ea"/>
          <a:cs typeface="+mn-cs"/>
        </a:defRPr>
      </a:lvl1pPr>
      <a:lvl2pPr marL="455929" algn="l" defTabSz="911852" rtl="0" eaLnBrk="1" latinLnBrk="0" hangingPunct="1">
        <a:defRPr sz="2800" kern="1200">
          <a:solidFill>
            <a:schemeClr val="tx1"/>
          </a:solidFill>
          <a:latin typeface="+mn-lt"/>
          <a:ea typeface="+mn-ea"/>
          <a:cs typeface="+mn-cs"/>
        </a:defRPr>
      </a:lvl2pPr>
      <a:lvl3pPr marL="911852" algn="l" defTabSz="911852" rtl="0" eaLnBrk="1" latinLnBrk="0" hangingPunct="1">
        <a:defRPr sz="2800" kern="1200">
          <a:solidFill>
            <a:schemeClr val="tx1"/>
          </a:solidFill>
          <a:latin typeface="+mn-lt"/>
          <a:ea typeface="+mn-ea"/>
          <a:cs typeface="+mn-cs"/>
        </a:defRPr>
      </a:lvl3pPr>
      <a:lvl4pPr marL="1367780" algn="l" defTabSz="911852" rtl="0" eaLnBrk="1" latinLnBrk="0" hangingPunct="1">
        <a:defRPr sz="2800" kern="1200">
          <a:solidFill>
            <a:schemeClr val="tx1"/>
          </a:solidFill>
          <a:latin typeface="+mn-lt"/>
          <a:ea typeface="+mn-ea"/>
          <a:cs typeface="+mn-cs"/>
        </a:defRPr>
      </a:lvl4pPr>
      <a:lvl5pPr marL="1823685" algn="l" defTabSz="911852" rtl="0" eaLnBrk="1" latinLnBrk="0" hangingPunct="1">
        <a:defRPr sz="2800" kern="1200">
          <a:solidFill>
            <a:schemeClr val="tx1"/>
          </a:solidFill>
          <a:latin typeface="+mn-lt"/>
          <a:ea typeface="+mn-ea"/>
          <a:cs typeface="+mn-cs"/>
        </a:defRPr>
      </a:lvl5pPr>
      <a:lvl6pPr marL="2279625" algn="l" defTabSz="911852" rtl="0" eaLnBrk="1" latinLnBrk="0" hangingPunct="1">
        <a:defRPr sz="2800" kern="1200">
          <a:solidFill>
            <a:schemeClr val="tx1"/>
          </a:solidFill>
          <a:latin typeface="+mn-lt"/>
          <a:ea typeface="+mn-ea"/>
          <a:cs typeface="+mn-cs"/>
        </a:defRPr>
      </a:lvl6pPr>
      <a:lvl7pPr marL="2735561" algn="l" defTabSz="911852" rtl="0" eaLnBrk="1" latinLnBrk="0" hangingPunct="1">
        <a:defRPr sz="2800" kern="1200">
          <a:solidFill>
            <a:schemeClr val="tx1"/>
          </a:solidFill>
          <a:latin typeface="+mn-lt"/>
          <a:ea typeface="+mn-ea"/>
          <a:cs typeface="+mn-cs"/>
        </a:defRPr>
      </a:lvl7pPr>
      <a:lvl8pPr marL="3191470" algn="l" defTabSz="911852" rtl="0" eaLnBrk="1" latinLnBrk="0" hangingPunct="1">
        <a:defRPr sz="2800" kern="1200">
          <a:solidFill>
            <a:schemeClr val="tx1"/>
          </a:solidFill>
          <a:latin typeface="+mn-lt"/>
          <a:ea typeface="+mn-ea"/>
          <a:cs typeface="+mn-cs"/>
        </a:defRPr>
      </a:lvl8pPr>
      <a:lvl9pPr marL="3647372" algn="l" defTabSz="911852" rtl="0" eaLnBrk="1" latinLnBrk="0" hangingPunct="1">
        <a:defRPr sz="2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3"/>
        <p:cNvGrpSpPr/>
        <p:nvPr/>
      </p:nvGrpSpPr>
      <p:grpSpPr>
        <a:xfrm>
          <a:off x="0" y="0"/>
          <a:ext cx="0" cy="0"/>
          <a:chOff x="0" y="0"/>
          <a:chExt cx="0" cy="0"/>
        </a:xfrm>
      </p:grpSpPr>
      <p:pic>
        <p:nvPicPr>
          <p:cNvPr id="254" name="Google Shape;254;p43" descr="color-02 more red.png"/>
          <p:cNvPicPr preferRelativeResize="0"/>
          <p:nvPr/>
        </p:nvPicPr>
        <p:blipFill rotWithShape="1">
          <a:blip r:embed="rId10">
            <a:alphaModFix/>
          </a:blip>
          <a:srcRect r="8306" b="15313"/>
          <a:stretch/>
        </p:blipFill>
        <p:spPr>
          <a:xfrm>
            <a:off x="4308011" y="1103466"/>
            <a:ext cx="7883989" cy="5754535"/>
          </a:xfrm>
          <a:prstGeom prst="rect">
            <a:avLst/>
          </a:prstGeom>
          <a:noFill/>
          <a:ln>
            <a:noFill/>
          </a:ln>
        </p:spPr>
      </p:pic>
      <p:sp>
        <p:nvSpPr>
          <p:cNvPr id="255" name="Google Shape;255;p43"/>
          <p:cNvSpPr txBox="1">
            <a:spLocks noGrp="1"/>
          </p:cNvSpPr>
          <p:nvPr>
            <p:ph type="sldNum" idx="12"/>
          </p:nvPr>
        </p:nvSpPr>
        <p:spPr>
          <a:xfrm>
            <a:off x="10858533" y="6358641"/>
            <a:ext cx="723867" cy="365125"/>
          </a:xfrm>
          <a:prstGeom prst="rect">
            <a:avLst/>
          </a:prstGeom>
          <a:noFill/>
          <a:ln>
            <a:noFill/>
          </a:ln>
        </p:spPr>
        <p:txBody>
          <a:bodyPr spcFirstLastPara="1" wrap="square" lIns="91166" tIns="45574" rIns="91166" bIns="45574" anchor="b"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56" name="Google Shape;256;p43"/>
          <p:cNvSpPr/>
          <p:nvPr/>
        </p:nvSpPr>
        <p:spPr>
          <a:xfrm>
            <a:off x="0" y="360700"/>
            <a:ext cx="11715789" cy="888980"/>
          </a:xfrm>
          <a:custGeom>
            <a:avLst/>
            <a:gdLst/>
            <a:ahLst/>
            <a:cxnLst/>
            <a:rect l="0" t="0" r="0" b="0"/>
            <a:pathLst>
              <a:path w="8786842" h="888980" extrusionOk="0">
                <a:moveTo>
                  <a:pt x="0" y="0"/>
                </a:moveTo>
                <a:lnTo>
                  <a:pt x="8786842" y="0"/>
                </a:lnTo>
                <a:lnTo>
                  <a:pt x="8786842" y="888980"/>
                </a:lnTo>
                <a:lnTo>
                  <a:pt x="0" y="888980"/>
                </a:lnTo>
                <a:lnTo>
                  <a:pt x="0" y="0"/>
                </a:lnTo>
                <a:close/>
              </a:path>
            </a:pathLst>
          </a:custGeom>
          <a:solidFill>
            <a:srgbClr val="8782AF"/>
          </a:solidFill>
          <a:ln>
            <a:noFill/>
          </a:ln>
        </p:spPr>
        <p:txBody>
          <a:bodyPr spcFirstLastPara="1" wrap="square" lIns="99281" tIns="49651" rIns="99281" bIns="49651" anchor="ctr" anchorCtr="0">
            <a:noAutofit/>
          </a:bodyPr>
          <a:lstStyle/>
          <a:p>
            <a:pPr marL="0" marR="0" lvl="0" indent="0" algn="ctr" rtl="0">
              <a:spcBef>
                <a:spcPts val="0"/>
              </a:spcBef>
              <a:spcAft>
                <a:spcPts val="0"/>
              </a:spcAft>
              <a:buNone/>
            </a:pPr>
            <a:endParaRPr sz="2800">
              <a:solidFill>
                <a:schemeClr val="lt1"/>
              </a:solidFill>
              <a:latin typeface="Arial"/>
              <a:ea typeface="Arial"/>
              <a:cs typeface="Arial"/>
              <a:sym typeface="Arial"/>
            </a:endParaRPr>
          </a:p>
        </p:txBody>
      </p:sp>
      <p:cxnSp>
        <p:nvCxnSpPr>
          <p:cNvPr id="257" name="Google Shape;257;p43"/>
          <p:cNvCxnSpPr/>
          <p:nvPr/>
        </p:nvCxnSpPr>
        <p:spPr>
          <a:xfrm>
            <a:off x="0" y="1246536"/>
            <a:ext cx="11715789" cy="1588"/>
          </a:xfrm>
          <a:prstGeom prst="straightConnector1">
            <a:avLst/>
          </a:prstGeom>
          <a:noFill/>
          <a:ln w="19050" cap="flat" cmpd="sng">
            <a:solidFill>
              <a:srgbClr val="C1001F"/>
            </a:solidFill>
            <a:prstDash val="solid"/>
            <a:round/>
            <a:headEnd type="none" w="sm" len="sm"/>
            <a:tailEnd type="none" w="sm" len="sm"/>
          </a:ln>
        </p:spPr>
      </p:cxnSp>
      <p:sp>
        <p:nvSpPr>
          <p:cNvPr id="258" name="Google Shape;258;p43"/>
          <p:cNvSpPr txBox="1"/>
          <p:nvPr/>
        </p:nvSpPr>
        <p:spPr>
          <a:xfrm>
            <a:off x="3047979" y="642918"/>
            <a:ext cx="4340840" cy="654540"/>
          </a:xfrm>
          <a:prstGeom prst="rect">
            <a:avLst/>
          </a:prstGeom>
          <a:noFill/>
          <a:ln>
            <a:noFill/>
          </a:ln>
        </p:spPr>
        <p:txBody>
          <a:bodyPr spcFirstLastPara="1" wrap="square" lIns="99281" tIns="49651" rIns="99281" bIns="49651" anchor="t" anchorCtr="0">
            <a:no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HIV and AIDS</a:t>
            </a:r>
            <a:endParaRPr sz="3600" b="1">
              <a:solidFill>
                <a:schemeClr val="lt1"/>
              </a:solidFill>
              <a:latin typeface="Arial"/>
              <a:ea typeface="Arial"/>
              <a:cs typeface="Arial"/>
              <a:sym typeface="Arial"/>
            </a:endParaRPr>
          </a:p>
        </p:txBody>
      </p:sp>
      <p:sp>
        <p:nvSpPr>
          <p:cNvPr id="259" name="Google Shape;259;p43"/>
          <p:cNvSpPr txBox="1"/>
          <p:nvPr/>
        </p:nvSpPr>
        <p:spPr>
          <a:xfrm>
            <a:off x="7148053" y="799863"/>
            <a:ext cx="4948833" cy="439097"/>
          </a:xfrm>
          <a:prstGeom prst="rect">
            <a:avLst/>
          </a:prstGeom>
          <a:noFill/>
          <a:ln>
            <a:noFill/>
          </a:ln>
        </p:spPr>
        <p:txBody>
          <a:bodyPr spcFirstLastPara="1" wrap="square" lIns="99281" tIns="49651" rIns="99281" bIns="49651" anchor="t" anchorCtr="0">
            <a:noAutofit/>
          </a:bodyPr>
          <a:lstStyle/>
          <a:p>
            <a:pPr marL="0" marR="0" lvl="0" indent="0" algn="l" rtl="0">
              <a:spcBef>
                <a:spcPts val="0"/>
              </a:spcBef>
              <a:spcAft>
                <a:spcPts val="0"/>
              </a:spcAft>
              <a:buNone/>
            </a:pPr>
            <a:r>
              <a:rPr lang="en-US" sz="2200">
                <a:solidFill>
                  <a:schemeClr val="lt1"/>
                </a:solidFill>
                <a:latin typeface="Arial"/>
                <a:ea typeface="Arial"/>
                <a:cs typeface="Arial"/>
                <a:sym typeface="Arial"/>
              </a:rPr>
              <a:t>Data Hub for Asia-Pacific</a:t>
            </a:r>
            <a:endParaRPr sz="2200">
              <a:solidFill>
                <a:schemeClr val="lt1"/>
              </a:solidFill>
              <a:latin typeface="Arial"/>
              <a:ea typeface="Arial"/>
              <a:cs typeface="Arial"/>
              <a:sym typeface="Arial"/>
            </a:endParaRPr>
          </a:p>
        </p:txBody>
      </p:sp>
      <p:pic>
        <p:nvPicPr>
          <p:cNvPr id="260" name="Google Shape;260;p43" descr="Unaid logo_approve.png"/>
          <p:cNvPicPr preferRelativeResize="0"/>
          <p:nvPr/>
        </p:nvPicPr>
        <p:blipFill rotWithShape="1">
          <a:blip r:embed="rId11">
            <a:alphaModFix/>
          </a:blip>
          <a:srcRect b="15549"/>
          <a:stretch/>
        </p:blipFill>
        <p:spPr>
          <a:xfrm>
            <a:off x="67283" y="452194"/>
            <a:ext cx="2787681" cy="805110"/>
          </a:xfrm>
          <a:prstGeom prst="rect">
            <a:avLst/>
          </a:prstGeom>
          <a:noFill/>
          <a:ln>
            <a:noFill/>
          </a:ln>
        </p:spPr>
      </p:pic>
    </p:spTree>
    <p:extLst>
      <p:ext uri="{BB962C8B-B14F-4D97-AF65-F5344CB8AC3E}">
        <p14:creationId xmlns:p14="http://schemas.microsoft.com/office/powerpoint/2010/main" val="1505289404"/>
      </p:ext>
    </p:extLst>
  </p:cSld>
  <p:clrMap bg1="lt1" tx1="dk1" bg2="dk2"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22"/>
            <a:ext cx="723900" cy="365125"/>
          </a:xfrm>
          <a:prstGeom prst="rect">
            <a:avLst/>
          </a:prstGeom>
        </p:spPr>
        <p:txBody>
          <a:bodyPr vert="horz" lIns="116911" tIns="58448" rIns="116911" bIns="58448"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9037">
              <a:defRPr/>
            </a:pPr>
            <a:fld id="{79C0BFF6-9B14-4446-AF07-628EFEB400B0}" type="slidenum">
              <a:rPr lang="th-TH" smtClean="0">
                <a:solidFill>
                  <a:prstClr val="black">
                    <a:tint val="75000"/>
                  </a:prstClr>
                </a:solidFill>
              </a:rPr>
              <a:pPr defTabSz="1169037">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294" tIns="63647" rIns="127294" bIns="63647" anchor="ctr"/>
          <a:lstStyle/>
          <a:p>
            <a:pPr algn="ctr" defTabSz="1169037">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4"/>
            <a:ext cx="4341284" cy="836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294" tIns="63647" rIns="127294" bIns="63647">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9037"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78" y="800131"/>
            <a:ext cx="4948767" cy="559424"/>
          </a:xfrm>
          <a:prstGeom prst="rect">
            <a:avLst/>
          </a:prstGeom>
          <a:noFill/>
        </p:spPr>
        <p:txBody>
          <a:bodyPr lIns="127294" tIns="63647" rIns="127294" bIns="63647">
            <a:spAutoFit/>
          </a:bodyPr>
          <a:lstStyle/>
          <a:p>
            <a:pPr defTabSz="1169037">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294" tIns="63647" rIns="127294" bIns="63647" anchor="ctr"/>
          <a:lstStyle/>
          <a:p>
            <a:pPr algn="ctr" defTabSz="1169037">
              <a:defRPr/>
            </a:pPr>
            <a:endParaRPr lang="th-TH" sz="3600" dirty="0">
              <a:solidFill>
                <a:prstClr val="white"/>
              </a:solidFill>
            </a:endParaRPr>
          </a:p>
        </p:txBody>
      </p:sp>
      <p:sp>
        <p:nvSpPr>
          <p:cNvPr id="12" name="TextBox 11"/>
          <p:cNvSpPr txBox="1"/>
          <p:nvPr/>
        </p:nvSpPr>
        <p:spPr>
          <a:xfrm>
            <a:off x="9290145" y="301661"/>
            <a:ext cx="2220383" cy="518147"/>
          </a:xfrm>
          <a:prstGeom prst="rect">
            <a:avLst/>
          </a:prstGeom>
          <a:noFill/>
          <a:effectLst>
            <a:outerShdw blurRad="50800" dist="38100" dir="5400000" algn="t" rotWithShape="0">
              <a:prstClr val="black">
                <a:alpha val="40000"/>
              </a:prstClr>
            </a:outerShdw>
          </a:effectLst>
        </p:spPr>
        <p:txBody>
          <a:bodyPr lIns="116911" tIns="58448" rIns="116911" bIns="58448">
            <a:spAutoFit/>
          </a:bodyPr>
          <a:lstStyle/>
          <a:p>
            <a:pPr algn="r" defTabSz="1169037">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98574411"/>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528" algn="ctr" rtl="0" fontAlgn="base">
        <a:spcBef>
          <a:spcPct val="0"/>
        </a:spcBef>
        <a:spcAft>
          <a:spcPct val="0"/>
        </a:spcAft>
        <a:defRPr sz="5600">
          <a:solidFill>
            <a:schemeClr val="tx1"/>
          </a:solidFill>
          <a:latin typeface="Arial" pitchFamily="34" charset="0"/>
          <a:cs typeface="Cordia New" pitchFamily="34" charset="-34"/>
        </a:defRPr>
      </a:lvl6pPr>
      <a:lvl7pPr marL="1169037" algn="ctr" rtl="0" fontAlgn="base">
        <a:spcBef>
          <a:spcPct val="0"/>
        </a:spcBef>
        <a:spcAft>
          <a:spcPct val="0"/>
        </a:spcAft>
        <a:defRPr sz="5600">
          <a:solidFill>
            <a:schemeClr val="tx1"/>
          </a:solidFill>
          <a:latin typeface="Arial" pitchFamily="34" charset="0"/>
          <a:cs typeface="Cordia New" pitchFamily="34" charset="-34"/>
        </a:defRPr>
      </a:lvl7pPr>
      <a:lvl8pPr marL="1753530" algn="ctr" rtl="0" fontAlgn="base">
        <a:spcBef>
          <a:spcPct val="0"/>
        </a:spcBef>
        <a:spcAft>
          <a:spcPct val="0"/>
        </a:spcAft>
        <a:defRPr sz="5600">
          <a:solidFill>
            <a:schemeClr val="tx1"/>
          </a:solidFill>
          <a:latin typeface="Arial" pitchFamily="34" charset="0"/>
          <a:cs typeface="Cordia New" pitchFamily="34" charset="-34"/>
        </a:defRPr>
      </a:lvl8pPr>
      <a:lvl9pPr marL="2338063"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365" indent="-438365"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49824" indent="-365346"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1263" indent="-292269"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5798" indent="-292269"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0326" indent="-292269"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4842" indent="-292269" algn="l" defTabSz="1169037"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799347" indent="-292269" algn="l" defTabSz="1169037"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3861" indent="-292269" algn="l" defTabSz="1169037"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8340" indent="-292269" algn="l" defTabSz="1169037"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9037" rtl="0" eaLnBrk="1" latinLnBrk="0" hangingPunct="1">
        <a:defRPr sz="3600" kern="1200">
          <a:solidFill>
            <a:schemeClr val="tx1"/>
          </a:solidFill>
          <a:latin typeface="+mn-lt"/>
          <a:ea typeface="+mn-ea"/>
          <a:cs typeface="+mn-cs"/>
        </a:defRPr>
      </a:lvl1pPr>
      <a:lvl2pPr marL="584528" algn="l" defTabSz="1169037" rtl="0" eaLnBrk="1" latinLnBrk="0" hangingPunct="1">
        <a:defRPr sz="3600" kern="1200">
          <a:solidFill>
            <a:schemeClr val="tx1"/>
          </a:solidFill>
          <a:latin typeface="+mn-lt"/>
          <a:ea typeface="+mn-ea"/>
          <a:cs typeface="+mn-cs"/>
        </a:defRPr>
      </a:lvl2pPr>
      <a:lvl3pPr marL="1169037" algn="l" defTabSz="1169037" rtl="0" eaLnBrk="1" latinLnBrk="0" hangingPunct="1">
        <a:defRPr sz="3600" kern="1200">
          <a:solidFill>
            <a:schemeClr val="tx1"/>
          </a:solidFill>
          <a:latin typeface="+mn-lt"/>
          <a:ea typeface="+mn-ea"/>
          <a:cs typeface="+mn-cs"/>
        </a:defRPr>
      </a:lvl3pPr>
      <a:lvl4pPr marL="1753530" algn="l" defTabSz="1169037" rtl="0" eaLnBrk="1" latinLnBrk="0" hangingPunct="1">
        <a:defRPr sz="3600" kern="1200">
          <a:solidFill>
            <a:schemeClr val="tx1"/>
          </a:solidFill>
          <a:latin typeface="+mn-lt"/>
          <a:ea typeface="+mn-ea"/>
          <a:cs typeface="+mn-cs"/>
        </a:defRPr>
      </a:lvl4pPr>
      <a:lvl5pPr marL="2338063" algn="l" defTabSz="1169037" rtl="0" eaLnBrk="1" latinLnBrk="0" hangingPunct="1">
        <a:defRPr sz="3600" kern="1200">
          <a:solidFill>
            <a:schemeClr val="tx1"/>
          </a:solidFill>
          <a:latin typeface="+mn-lt"/>
          <a:ea typeface="+mn-ea"/>
          <a:cs typeface="+mn-cs"/>
        </a:defRPr>
      </a:lvl5pPr>
      <a:lvl6pPr marL="2922575" algn="l" defTabSz="1169037" rtl="0" eaLnBrk="1" latinLnBrk="0" hangingPunct="1">
        <a:defRPr sz="3600" kern="1200">
          <a:solidFill>
            <a:schemeClr val="tx1"/>
          </a:solidFill>
          <a:latin typeface="+mn-lt"/>
          <a:ea typeface="+mn-ea"/>
          <a:cs typeface="+mn-cs"/>
        </a:defRPr>
      </a:lvl6pPr>
      <a:lvl7pPr marL="3507057" algn="l" defTabSz="1169037" rtl="0" eaLnBrk="1" latinLnBrk="0" hangingPunct="1">
        <a:defRPr sz="3600" kern="1200">
          <a:solidFill>
            <a:schemeClr val="tx1"/>
          </a:solidFill>
          <a:latin typeface="+mn-lt"/>
          <a:ea typeface="+mn-ea"/>
          <a:cs typeface="+mn-cs"/>
        </a:defRPr>
      </a:lvl7pPr>
      <a:lvl8pPr marL="4091607" algn="l" defTabSz="1169037" rtl="0" eaLnBrk="1" latinLnBrk="0" hangingPunct="1">
        <a:defRPr sz="3600" kern="1200">
          <a:solidFill>
            <a:schemeClr val="tx1"/>
          </a:solidFill>
          <a:latin typeface="+mn-lt"/>
          <a:ea typeface="+mn-ea"/>
          <a:cs typeface="+mn-cs"/>
        </a:defRPr>
      </a:lvl8pPr>
      <a:lvl9pPr marL="4676121" algn="l" defTabSz="1169037" rtl="0" eaLnBrk="1" latinLnBrk="0" hangingPunct="1">
        <a:defRPr sz="3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18"/>
            <a:ext cx="723900" cy="365125"/>
          </a:xfrm>
          <a:prstGeom prst="rect">
            <a:avLst/>
          </a:prstGeom>
        </p:spPr>
        <p:txBody>
          <a:bodyPr vert="horz" lIns="116925" tIns="58455" rIns="116925" bIns="58455"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9175">
              <a:defRPr/>
            </a:pPr>
            <a:fld id="{79C0BFF6-9B14-4446-AF07-628EFEB400B0}" type="slidenum">
              <a:rPr lang="th-TH" smtClean="0">
                <a:solidFill>
                  <a:prstClr val="black">
                    <a:tint val="75000"/>
                  </a:prstClr>
                </a:solidFill>
              </a:rPr>
              <a:pPr defTabSz="1169175">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309" tIns="63655" rIns="127309" bIns="63655" anchor="ctr"/>
          <a:lstStyle/>
          <a:p>
            <a:pPr algn="ctr" defTabSz="1169175">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2"/>
            <a:ext cx="4341284" cy="836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309" tIns="63655" rIns="127309" bIns="6365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9175"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74" y="800131"/>
            <a:ext cx="4948767" cy="559440"/>
          </a:xfrm>
          <a:prstGeom prst="rect">
            <a:avLst/>
          </a:prstGeom>
          <a:noFill/>
        </p:spPr>
        <p:txBody>
          <a:bodyPr lIns="127309" tIns="63655" rIns="127309" bIns="63655">
            <a:spAutoFit/>
          </a:bodyPr>
          <a:lstStyle/>
          <a:p>
            <a:pPr defTabSz="1169175">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309" tIns="63655" rIns="127309" bIns="63655" anchor="ctr"/>
          <a:lstStyle/>
          <a:p>
            <a:pPr algn="ctr" defTabSz="1169175">
              <a:defRPr/>
            </a:pPr>
            <a:endParaRPr lang="th-TH" sz="3600" dirty="0">
              <a:solidFill>
                <a:prstClr val="white"/>
              </a:solidFill>
            </a:endParaRPr>
          </a:p>
        </p:txBody>
      </p:sp>
      <p:sp>
        <p:nvSpPr>
          <p:cNvPr id="12" name="TextBox 11"/>
          <p:cNvSpPr txBox="1"/>
          <p:nvPr/>
        </p:nvSpPr>
        <p:spPr>
          <a:xfrm>
            <a:off x="9290141" y="301659"/>
            <a:ext cx="2220383" cy="518161"/>
          </a:xfrm>
          <a:prstGeom prst="rect">
            <a:avLst/>
          </a:prstGeom>
          <a:noFill/>
          <a:effectLst>
            <a:outerShdw blurRad="50800" dist="38100" dir="5400000" algn="t" rotWithShape="0">
              <a:prstClr val="black">
                <a:alpha val="40000"/>
              </a:prstClr>
            </a:outerShdw>
          </a:effectLst>
        </p:spPr>
        <p:txBody>
          <a:bodyPr lIns="116925" tIns="58455" rIns="116925" bIns="58455">
            <a:spAutoFit/>
          </a:bodyPr>
          <a:lstStyle/>
          <a:p>
            <a:pPr algn="r" defTabSz="1169175">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98395346"/>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597" algn="ctr" rtl="0" fontAlgn="base">
        <a:spcBef>
          <a:spcPct val="0"/>
        </a:spcBef>
        <a:spcAft>
          <a:spcPct val="0"/>
        </a:spcAft>
        <a:defRPr sz="5600">
          <a:solidFill>
            <a:schemeClr val="tx1"/>
          </a:solidFill>
          <a:latin typeface="Arial" pitchFamily="34" charset="0"/>
          <a:cs typeface="Cordia New" pitchFamily="34" charset="-34"/>
        </a:defRPr>
      </a:lvl6pPr>
      <a:lvl7pPr marL="1169175" algn="ctr" rtl="0" fontAlgn="base">
        <a:spcBef>
          <a:spcPct val="0"/>
        </a:spcBef>
        <a:spcAft>
          <a:spcPct val="0"/>
        </a:spcAft>
        <a:defRPr sz="5600">
          <a:solidFill>
            <a:schemeClr val="tx1"/>
          </a:solidFill>
          <a:latin typeface="Arial" pitchFamily="34" charset="0"/>
          <a:cs typeface="Cordia New" pitchFamily="34" charset="-34"/>
        </a:defRPr>
      </a:lvl7pPr>
      <a:lvl8pPr marL="1753741" algn="ctr" rtl="0" fontAlgn="base">
        <a:spcBef>
          <a:spcPct val="0"/>
        </a:spcBef>
        <a:spcAft>
          <a:spcPct val="0"/>
        </a:spcAft>
        <a:defRPr sz="5600">
          <a:solidFill>
            <a:schemeClr val="tx1"/>
          </a:solidFill>
          <a:latin typeface="Arial" pitchFamily="34" charset="0"/>
          <a:cs typeface="Cordia New" pitchFamily="34" charset="-34"/>
        </a:defRPr>
      </a:lvl8pPr>
      <a:lvl9pPr marL="2338344"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418" indent="-438418"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49939" indent="-365388"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1440" indent="-292304"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6044" indent="-29230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0641" indent="-29230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5228" indent="-292304" algn="l" defTabSz="1169175"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799802" indent="-292304" algn="l" defTabSz="1169175"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4386" indent="-292304" algn="l" defTabSz="1169175"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8936" indent="-292304" algn="l" defTabSz="1169175"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9175" rtl="0" eaLnBrk="1" latinLnBrk="0" hangingPunct="1">
        <a:defRPr sz="3600" kern="1200">
          <a:solidFill>
            <a:schemeClr val="tx1"/>
          </a:solidFill>
          <a:latin typeface="+mn-lt"/>
          <a:ea typeface="+mn-ea"/>
          <a:cs typeface="+mn-cs"/>
        </a:defRPr>
      </a:lvl1pPr>
      <a:lvl2pPr marL="584597" algn="l" defTabSz="1169175" rtl="0" eaLnBrk="1" latinLnBrk="0" hangingPunct="1">
        <a:defRPr sz="3600" kern="1200">
          <a:solidFill>
            <a:schemeClr val="tx1"/>
          </a:solidFill>
          <a:latin typeface="+mn-lt"/>
          <a:ea typeface="+mn-ea"/>
          <a:cs typeface="+mn-cs"/>
        </a:defRPr>
      </a:lvl2pPr>
      <a:lvl3pPr marL="1169175" algn="l" defTabSz="1169175" rtl="0" eaLnBrk="1" latinLnBrk="0" hangingPunct="1">
        <a:defRPr sz="3600" kern="1200">
          <a:solidFill>
            <a:schemeClr val="tx1"/>
          </a:solidFill>
          <a:latin typeface="+mn-lt"/>
          <a:ea typeface="+mn-ea"/>
          <a:cs typeface="+mn-cs"/>
        </a:defRPr>
      </a:lvl3pPr>
      <a:lvl4pPr marL="1753741" algn="l" defTabSz="1169175" rtl="0" eaLnBrk="1" latinLnBrk="0" hangingPunct="1">
        <a:defRPr sz="3600" kern="1200">
          <a:solidFill>
            <a:schemeClr val="tx1"/>
          </a:solidFill>
          <a:latin typeface="+mn-lt"/>
          <a:ea typeface="+mn-ea"/>
          <a:cs typeface="+mn-cs"/>
        </a:defRPr>
      </a:lvl4pPr>
      <a:lvl5pPr marL="2338344" algn="l" defTabSz="1169175" rtl="0" eaLnBrk="1" latinLnBrk="0" hangingPunct="1">
        <a:defRPr sz="3600" kern="1200">
          <a:solidFill>
            <a:schemeClr val="tx1"/>
          </a:solidFill>
          <a:latin typeface="+mn-lt"/>
          <a:ea typeface="+mn-ea"/>
          <a:cs typeface="+mn-cs"/>
        </a:defRPr>
      </a:lvl5pPr>
      <a:lvl6pPr marL="2922925" algn="l" defTabSz="1169175" rtl="0" eaLnBrk="1" latinLnBrk="0" hangingPunct="1">
        <a:defRPr sz="3600" kern="1200">
          <a:solidFill>
            <a:schemeClr val="tx1"/>
          </a:solidFill>
          <a:latin typeface="+mn-lt"/>
          <a:ea typeface="+mn-ea"/>
          <a:cs typeface="+mn-cs"/>
        </a:defRPr>
      </a:lvl6pPr>
      <a:lvl7pPr marL="3507480" algn="l" defTabSz="1169175" rtl="0" eaLnBrk="1" latinLnBrk="0" hangingPunct="1">
        <a:defRPr sz="3600" kern="1200">
          <a:solidFill>
            <a:schemeClr val="tx1"/>
          </a:solidFill>
          <a:latin typeface="+mn-lt"/>
          <a:ea typeface="+mn-ea"/>
          <a:cs typeface="+mn-cs"/>
        </a:defRPr>
      </a:lvl7pPr>
      <a:lvl8pPr marL="4092098" algn="l" defTabSz="1169175" rtl="0" eaLnBrk="1" latinLnBrk="0" hangingPunct="1">
        <a:defRPr sz="3600" kern="1200">
          <a:solidFill>
            <a:schemeClr val="tx1"/>
          </a:solidFill>
          <a:latin typeface="+mn-lt"/>
          <a:ea typeface="+mn-ea"/>
          <a:cs typeface="+mn-cs"/>
        </a:defRPr>
      </a:lvl8pPr>
      <a:lvl9pPr marL="4676682" algn="l" defTabSz="1169175"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7.xml"/><Relationship Id="rId4" Type="http://schemas.openxmlformats.org/officeDocument/2006/relationships/hyperlink" Target="http://www.aidsdatahub.org/" TargetMode="External"/></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17.xml"/><Relationship Id="rId2" Type="http://schemas.openxmlformats.org/officeDocument/2006/relationships/slide" Target="slide3.xml"/><Relationship Id="rId1" Type="http://schemas.openxmlformats.org/officeDocument/2006/relationships/slideLayout" Target="../slideLayouts/slideLayout11.xml"/><Relationship Id="rId6" Type="http://schemas.openxmlformats.org/officeDocument/2006/relationships/slide" Target="slide14.xml"/><Relationship Id="rId5" Type="http://schemas.openxmlformats.org/officeDocument/2006/relationships/slide" Target="slide13.xml"/><Relationship Id="rId4" Type="http://schemas.openxmlformats.org/officeDocument/2006/relationships/slide" Target="slide10.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hyperlink" Target="http://www.aidsdatahub.org/" TargetMode="External"/><Relationship Id="rId1" Type="http://schemas.openxmlformats.org/officeDocument/2006/relationships/slideLayout" Target="../slideLayouts/slideLayout143.xml"/></Relationships>
</file>

<file path=ppt/slides/_rels/slide2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7.xml"/><Relationship Id="rId1" Type="http://schemas.openxmlformats.org/officeDocument/2006/relationships/slideLayout" Target="../slideLayouts/slideLayout143.xml"/></Relationships>
</file>

<file path=ppt/slides/_rels/slide2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hyperlink" Target="http://www.aidsdatahub.org/" TargetMode="External"/><Relationship Id="rId1" Type="http://schemas.openxmlformats.org/officeDocument/2006/relationships/slideLayout" Target="../slideLayouts/slideLayout143.xml"/></Relationships>
</file>

<file path=ppt/slides/_rels/slide2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9.xml"/><Relationship Id="rId1" Type="http://schemas.openxmlformats.org/officeDocument/2006/relationships/slideLayout" Target="../slideLayouts/slideLayout143.xml"/></Relationships>
</file>

<file path=ppt/slides/_rels/slide2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5.xml"/><Relationship Id="rId1" Type="http://schemas.openxmlformats.org/officeDocument/2006/relationships/slideLayout" Target="../slideLayouts/slideLayout151.xml"/></Relationships>
</file>

<file path=ppt/slides/_rels/slide26.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xml"/><Relationship Id="rId1" Type="http://schemas.openxmlformats.org/officeDocument/2006/relationships/slideLayout" Target="../slideLayouts/slideLayout143.xml"/></Relationships>
</file>

<file path=ppt/slides/_rels/slide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2.xml"/><Relationship Id="rId1" Type="http://schemas.openxmlformats.org/officeDocument/2006/relationships/slideLayout" Target="../slideLayouts/slideLayout143.xml"/></Relationships>
</file>

<file path=ppt/slides/_rels/slide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3" Type="http://schemas.openxmlformats.org/officeDocument/2006/relationships/hyperlink" Target="http://www.aidsdatahub.org/" TargetMode="External"/><Relationship Id="rId7" Type="http://schemas.openxmlformats.org/officeDocument/2006/relationships/chart" Target="../charts/chart6.xml"/><Relationship Id="rId2" Type="http://schemas.openxmlformats.org/officeDocument/2006/relationships/notesSlide" Target="../notesSlides/notesSlide3.xml"/><Relationship Id="rId1" Type="http://schemas.openxmlformats.org/officeDocument/2006/relationships/slideLayout" Target="../slideLayouts/slideLayout31.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bwMode="auto">
          <a:xfrm>
            <a:off x="304800" y="4495800"/>
            <a:ext cx="10401298" cy="1357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81" tIns="45596" rIns="91181" bIns="45596" numCol="1" anchor="t" anchorCtr="0" compatLnSpc="1">
            <a:prstTxWarp prst="textNoShape">
              <a:avLst/>
            </a:prstTxWarp>
          </a:bodyPr>
          <a:lstStyle/>
          <a:p>
            <a:pPr eaLnBrk="1" hangingPunct="1"/>
            <a:r>
              <a:rPr lang="en-US" dirty="0">
                <a:cs typeface="Cordia New" pitchFamily="34" charset="-34"/>
              </a:rPr>
              <a:t>Iran (Islamic Republic of)</a:t>
            </a:r>
            <a:endParaRPr lang="th-TH" dirty="0"/>
          </a:p>
        </p:txBody>
      </p:sp>
      <p:sp>
        <p:nvSpPr>
          <p:cNvPr id="2" name="TextBox 1">
            <a:extLst>
              <a:ext uri="{FF2B5EF4-FFF2-40B4-BE49-F238E27FC236}">
                <a16:creationId xmlns:a16="http://schemas.microsoft.com/office/drawing/2014/main" id="{C6C62A57-0F69-4D63-A81F-D28D8C14F9E8}"/>
              </a:ext>
            </a:extLst>
          </p:cNvPr>
          <p:cNvSpPr txBox="1"/>
          <p:nvPr/>
        </p:nvSpPr>
        <p:spPr>
          <a:xfrm>
            <a:off x="304800" y="6000747"/>
            <a:ext cx="4495800" cy="415222"/>
          </a:xfrm>
          <a:prstGeom prst="rect">
            <a:avLst/>
          </a:prstGeom>
          <a:noFill/>
        </p:spPr>
        <p:txBody>
          <a:bodyPr wrap="square" lIns="91154" tIns="45583" rIns="91154" bIns="45583" rtlCol="0">
            <a:spAutoFit/>
          </a:bodyPr>
          <a:lstStyle/>
          <a:p>
            <a:r>
              <a:rPr lang="en-US" sz="2100" b="1" dirty="0">
                <a:solidFill>
                  <a:schemeClr val="bg1"/>
                </a:solidFill>
              </a:rPr>
              <a:t>Last updated:  February 2024</a:t>
            </a:r>
            <a:endParaRPr lang="en-GB" sz="2100" b="1" dirty="0">
              <a:solidFill>
                <a:schemeClr val="bg1"/>
              </a:solidFill>
            </a:endParaRPr>
          </a:p>
        </p:txBody>
      </p:sp>
    </p:spTree>
    <p:extLst>
      <p:ext uri="{BB962C8B-B14F-4D97-AF65-F5344CB8AC3E}">
        <p14:creationId xmlns:p14="http://schemas.microsoft.com/office/powerpoint/2010/main" val="4136100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bwMode="auto">
          <a:xfrm>
            <a:off x="304802" y="340995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81" tIns="45596" rIns="91181" bIns="45596" numCol="1" anchor="t" anchorCtr="0" compatLnSpc="1">
            <a:prstTxWarp prst="textNoShape">
              <a:avLst/>
            </a:prstTxWarp>
          </a:bodyPr>
          <a:lstStyle/>
          <a:p>
            <a:pPr eaLnBrk="1" hangingPunct="1"/>
            <a:r>
              <a:rPr lang="en-US" altLang="zh-CN" sz="5400" dirty="0">
                <a:cs typeface="Cordia New" pitchFamily="34" charset="-34"/>
              </a:rPr>
              <a:t>Risk </a:t>
            </a:r>
            <a:r>
              <a:rPr lang="en-US" altLang="zh-CN" sz="5400" dirty="0" err="1">
                <a:cs typeface="Cordia New" pitchFamily="34" charset="-34"/>
              </a:rPr>
              <a:t>behaviours</a:t>
            </a:r>
            <a:br>
              <a:rPr lang="zh-CN" altLang="en-US" sz="5400" dirty="0">
                <a:cs typeface="Cordia New" pitchFamily="34" charset="-34"/>
              </a:rPr>
            </a:br>
            <a:endParaRPr lang="en-US" dirty="0">
              <a:cs typeface="Cordia New" pitchFamily="34" charset="-34"/>
            </a:endParaRPr>
          </a:p>
        </p:txBody>
      </p:sp>
    </p:spTree>
    <p:extLst>
      <p:ext uri="{BB962C8B-B14F-4D97-AF65-F5344CB8AC3E}">
        <p14:creationId xmlns:p14="http://schemas.microsoft.com/office/powerpoint/2010/main" val="3287205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66700" y="1447800"/>
            <a:ext cx="11658600" cy="762000"/>
          </a:xfrm>
        </p:spPr>
        <p:txBody>
          <a:bodyPr anchor="ctr"/>
          <a:lstStyle/>
          <a:p>
            <a:r>
              <a:rPr lang="en-GB" dirty="0"/>
              <a:t>Proportion of key populations who reported condom use at last sex, 2011-2020</a:t>
            </a: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11</a:t>
            </a:fld>
            <a:endParaRPr lang="th-TH" dirty="0">
              <a:solidFill>
                <a:prstClr val="black">
                  <a:tint val="75000"/>
                </a:prstClr>
              </a:solidFill>
            </a:endParaRPr>
          </a:p>
        </p:txBody>
      </p:sp>
      <p:sp>
        <p:nvSpPr>
          <p:cNvPr id="7" name="TextBox 1"/>
          <p:cNvSpPr txBox="1"/>
          <p:nvPr/>
        </p:nvSpPr>
        <p:spPr>
          <a:xfrm>
            <a:off x="76200" y="6464596"/>
            <a:ext cx="8153400" cy="381000"/>
          </a:xfrm>
          <a:prstGeom prst="rect">
            <a:avLst/>
          </a:prstGeom>
        </p:spPr>
        <p:txBody>
          <a:bodyPr wrap="square" lIns="91181" tIns="45596" rIns="91181" bIns="45596"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Global AIDS Monitoring</a:t>
            </a:r>
          </a:p>
        </p:txBody>
      </p:sp>
      <p:graphicFrame>
        <p:nvGraphicFramePr>
          <p:cNvPr id="8" name="Chart 7"/>
          <p:cNvGraphicFramePr>
            <a:graphicFrameLocks noGrp="1"/>
          </p:cNvGraphicFramePr>
          <p:nvPr>
            <p:extLst>
              <p:ext uri="{D42A27DB-BD31-4B8C-83A1-F6EECF244321}">
                <p14:modId xmlns:p14="http://schemas.microsoft.com/office/powerpoint/2010/main" val="1970343133"/>
              </p:ext>
            </p:extLst>
          </p:nvPr>
        </p:nvGraphicFramePr>
        <p:xfrm>
          <a:off x="1667539" y="2425996"/>
          <a:ext cx="8695660" cy="4038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17100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10068"/>
            <a:ext cx="11201400" cy="790588"/>
          </a:xfrm>
        </p:spPr>
        <p:txBody>
          <a:bodyPr>
            <a:noAutofit/>
          </a:bodyPr>
          <a:lstStyle/>
          <a:p>
            <a:r>
              <a:rPr lang="en-GB" dirty="0"/>
              <a:t>Proportion of PWID who reported using sterile injecting equipment at last injection, 2011-2019</a:t>
            </a:r>
            <a:br>
              <a:rPr lang="en-GB" dirty="0"/>
            </a:br>
            <a:r>
              <a:rPr lang="en-GB" dirty="0"/>
              <a:t> </a:t>
            </a:r>
            <a:endParaRPr lang="en-GB" dirty="0">
              <a:latin typeface="Arial" pitchFamily="34" charset="0"/>
              <a:cs typeface="Arial" pitchFamily="34" charset="0"/>
            </a:endParaRPr>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12</a:t>
            </a:fld>
            <a:endParaRPr lang="th-TH" dirty="0">
              <a:solidFill>
                <a:prstClr val="black">
                  <a:tint val="75000"/>
                </a:prstClr>
              </a:solidFill>
            </a:endParaRPr>
          </a:p>
        </p:txBody>
      </p:sp>
      <p:sp>
        <p:nvSpPr>
          <p:cNvPr id="7" name="TextBox 1"/>
          <p:cNvSpPr txBox="1"/>
          <p:nvPr/>
        </p:nvSpPr>
        <p:spPr>
          <a:xfrm>
            <a:off x="76200" y="6532564"/>
            <a:ext cx="8153400" cy="381000"/>
          </a:xfrm>
          <a:prstGeom prst="rect">
            <a:avLst/>
          </a:prstGeom>
        </p:spPr>
        <p:txBody>
          <a:bodyPr wrap="square" lIns="91181" tIns="45596" rIns="91181" bIns="4559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2"/>
              </a:rPr>
              <a:t>www.aidsdatahub.org</a:t>
            </a:r>
            <a:r>
              <a:rPr lang="en-US" sz="900" dirty="0">
                <a:latin typeface="Arial" pitchFamily="34" charset="0"/>
                <a:cs typeface="Arial" pitchFamily="34" charset="0"/>
              </a:rPr>
              <a:t>  based on Global AIDS Monitoring</a:t>
            </a:r>
          </a:p>
        </p:txBody>
      </p:sp>
      <p:graphicFrame>
        <p:nvGraphicFramePr>
          <p:cNvPr id="6" name="Chart 5"/>
          <p:cNvGraphicFramePr>
            <a:graphicFrameLocks noGrp="1"/>
          </p:cNvGraphicFramePr>
          <p:nvPr>
            <p:extLst>
              <p:ext uri="{D42A27DB-BD31-4B8C-83A1-F6EECF244321}">
                <p14:modId xmlns:p14="http://schemas.microsoft.com/office/powerpoint/2010/main" val="2492749464"/>
              </p:ext>
            </p:extLst>
          </p:nvPr>
        </p:nvGraphicFramePr>
        <p:xfrm>
          <a:off x="2247940" y="2595723"/>
          <a:ext cx="7848599" cy="37088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18795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xfrm>
            <a:off x="304802" y="33528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81" tIns="45596" rIns="91181" bIns="45596" numCol="1" anchor="t" anchorCtr="0" compatLnSpc="1">
            <a:prstTxWarp prst="textNoShape">
              <a:avLst/>
            </a:prstTxWarp>
          </a:bodyPr>
          <a:lstStyle/>
          <a:p>
            <a:pPr eaLnBrk="1" hangingPunct="1"/>
            <a:r>
              <a:rPr lang="en-US" sz="5400" dirty="0">
                <a:cs typeface="Cordia New" pitchFamily="34" charset="-34"/>
              </a:rPr>
              <a:t>Vulnerability and</a:t>
            </a:r>
            <a:br>
              <a:rPr lang="en-US" sz="5400" dirty="0">
                <a:cs typeface="Cordia New" pitchFamily="34" charset="-34"/>
              </a:rPr>
            </a:br>
            <a:r>
              <a:rPr lang="en-US" sz="5400" dirty="0">
                <a:cs typeface="Cordia New" pitchFamily="34" charset="-34"/>
              </a:rPr>
              <a:t>HIV knowledge</a:t>
            </a:r>
            <a:br>
              <a:rPr lang="th-TH" sz="5400" dirty="0"/>
            </a:br>
            <a:endParaRPr lang="en-US" dirty="0">
              <a:cs typeface="Cordia New" pitchFamily="34" charset="-34"/>
            </a:endParaRPr>
          </a:p>
        </p:txBody>
      </p:sp>
    </p:spTree>
    <p:extLst>
      <p:ext uri="{BB962C8B-B14F-4D97-AF65-F5344CB8AC3E}">
        <p14:creationId xmlns:p14="http://schemas.microsoft.com/office/powerpoint/2010/main" val="1380293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bwMode="auto">
          <a:xfrm>
            <a:off x="228603" y="34290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81" tIns="45596" rIns="91181" bIns="45596" numCol="1" anchor="t" anchorCtr="0" compatLnSpc="1">
            <a:prstTxWarp prst="textNoShape">
              <a:avLst/>
            </a:prstTxWarp>
          </a:bodyPr>
          <a:lstStyle/>
          <a:p>
            <a:pPr eaLnBrk="1" hangingPunct="1"/>
            <a:r>
              <a:rPr lang="en-US" sz="5400" dirty="0">
                <a:cs typeface="Cordia New" pitchFamily="34" charset="-34"/>
              </a:rPr>
              <a:t>HIV expenditure </a:t>
            </a:r>
            <a:endParaRPr lang="en-US" dirty="0">
              <a:cs typeface="Cordia New" pitchFamily="34" charset="-34"/>
            </a:endParaRPr>
          </a:p>
        </p:txBody>
      </p:sp>
    </p:spTree>
    <p:extLst>
      <p:ext uri="{BB962C8B-B14F-4D97-AF65-F5344CB8AC3E}">
        <p14:creationId xmlns:p14="http://schemas.microsoft.com/office/powerpoint/2010/main" val="3613389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AIDS financing, 2012</a:t>
            </a:r>
            <a:br>
              <a:rPr lang="en-GB" dirty="0"/>
            </a:br>
            <a:endParaRPr lang="en-US" dirty="0"/>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15</a:t>
            </a:fld>
            <a:endParaRPr lang="th-TH" dirty="0">
              <a:solidFill>
                <a:prstClr val="black">
                  <a:tint val="75000"/>
                </a:prstClr>
              </a:solidFill>
            </a:endParaRPr>
          </a:p>
        </p:txBody>
      </p:sp>
      <p:grpSp>
        <p:nvGrpSpPr>
          <p:cNvPr id="44" name="Group 43">
            <a:extLst>
              <a:ext uri="{FF2B5EF4-FFF2-40B4-BE49-F238E27FC236}">
                <a16:creationId xmlns:a16="http://schemas.microsoft.com/office/drawing/2014/main" id="{AA9FB096-B12B-45FF-9FCB-69D2E62421C3}"/>
              </a:ext>
            </a:extLst>
          </p:cNvPr>
          <p:cNvGrpSpPr/>
          <p:nvPr/>
        </p:nvGrpSpPr>
        <p:grpSpPr>
          <a:xfrm>
            <a:off x="1583378" y="2380766"/>
            <a:ext cx="9025243" cy="3639034"/>
            <a:chOff x="0" y="0"/>
            <a:chExt cx="9025243" cy="3639034"/>
          </a:xfrm>
        </p:grpSpPr>
        <p:graphicFrame>
          <p:nvGraphicFramePr>
            <p:cNvPr id="45" name="Chart 44">
              <a:extLst>
                <a:ext uri="{FF2B5EF4-FFF2-40B4-BE49-F238E27FC236}">
                  <a16:creationId xmlns:a16="http://schemas.microsoft.com/office/drawing/2014/main" id="{96AC89AF-9113-4B19-BD2B-6F179C5973E0}"/>
                </a:ext>
              </a:extLst>
            </p:cNvPr>
            <p:cNvGraphicFramePr>
              <a:graphicFrameLocks/>
            </p:cNvGraphicFramePr>
            <p:nvPr/>
          </p:nvGraphicFramePr>
          <p:xfrm>
            <a:off x="4665727" y="182143"/>
            <a:ext cx="4359516" cy="3456890"/>
          </p:xfrm>
          <a:graphic>
            <a:graphicData uri="http://schemas.openxmlformats.org/drawingml/2006/chart">
              <c:chart xmlns:c="http://schemas.openxmlformats.org/drawingml/2006/chart" xmlns:r="http://schemas.openxmlformats.org/officeDocument/2006/relationships" r:id="rId2"/>
            </a:graphicData>
          </a:graphic>
        </p:graphicFrame>
        <p:cxnSp>
          <p:nvCxnSpPr>
            <p:cNvPr id="46" name="Straight Connector 45">
              <a:extLst>
                <a:ext uri="{FF2B5EF4-FFF2-40B4-BE49-F238E27FC236}">
                  <a16:creationId xmlns:a16="http://schemas.microsoft.com/office/drawing/2014/main" id="{8528EBCB-A26F-496D-9DAE-5F2D30F0E5CE}"/>
                </a:ext>
              </a:extLst>
            </p:cNvPr>
            <p:cNvCxnSpPr/>
            <p:nvPr/>
          </p:nvCxnSpPr>
          <p:spPr>
            <a:xfrm>
              <a:off x="5896769" y="3018367"/>
              <a:ext cx="0" cy="76498"/>
            </a:xfrm>
            <a:prstGeom prst="line">
              <a:avLst/>
            </a:prstGeom>
            <a:noFill/>
            <a:ln w="12700" cap="flat" cmpd="sng" algn="ctr">
              <a:solidFill>
                <a:sysClr val="windowText" lastClr="000000"/>
              </a:solidFill>
              <a:prstDash val="solid"/>
            </a:ln>
            <a:effectLst/>
          </p:spPr>
        </p:cxnSp>
        <p:graphicFrame>
          <p:nvGraphicFramePr>
            <p:cNvPr id="47" name="Chart 46">
              <a:extLst>
                <a:ext uri="{FF2B5EF4-FFF2-40B4-BE49-F238E27FC236}">
                  <a16:creationId xmlns:a16="http://schemas.microsoft.com/office/drawing/2014/main" id="{0E9F64BB-610B-4B93-9ECC-DB1D58E15B81}"/>
                </a:ext>
              </a:extLst>
            </p:cNvPr>
            <p:cNvGraphicFramePr>
              <a:graphicFrameLocks/>
            </p:cNvGraphicFramePr>
            <p:nvPr/>
          </p:nvGraphicFramePr>
          <p:xfrm>
            <a:off x="0" y="187012"/>
            <a:ext cx="4351559" cy="3452022"/>
          </p:xfrm>
          <a:graphic>
            <a:graphicData uri="http://schemas.openxmlformats.org/drawingml/2006/chart">
              <c:chart xmlns:c="http://schemas.openxmlformats.org/drawingml/2006/chart" xmlns:r="http://schemas.openxmlformats.org/officeDocument/2006/relationships" r:id="rId3"/>
            </a:graphicData>
          </a:graphic>
        </p:graphicFrame>
        <p:sp>
          <p:nvSpPr>
            <p:cNvPr id="48" name="TextBox 5">
              <a:extLst>
                <a:ext uri="{FF2B5EF4-FFF2-40B4-BE49-F238E27FC236}">
                  <a16:creationId xmlns:a16="http://schemas.microsoft.com/office/drawing/2014/main" id="{785183AE-E4AE-43E1-8368-D39ED61FF92B}"/>
                </a:ext>
              </a:extLst>
            </p:cNvPr>
            <p:cNvSpPr txBox="1"/>
            <p:nvPr/>
          </p:nvSpPr>
          <p:spPr>
            <a:xfrm>
              <a:off x="1095328" y="3058337"/>
              <a:ext cx="1580662" cy="467745"/>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International funding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4%</a:t>
              </a:r>
            </a:p>
          </p:txBody>
        </p:sp>
        <p:cxnSp>
          <p:nvCxnSpPr>
            <p:cNvPr id="49" name="Straight Connector 48">
              <a:extLst>
                <a:ext uri="{FF2B5EF4-FFF2-40B4-BE49-F238E27FC236}">
                  <a16:creationId xmlns:a16="http://schemas.microsoft.com/office/drawing/2014/main" id="{DFC925F6-A5C1-4C85-AA0A-B8BF781E4B17}"/>
                </a:ext>
              </a:extLst>
            </p:cNvPr>
            <p:cNvCxnSpPr/>
            <p:nvPr/>
          </p:nvCxnSpPr>
          <p:spPr>
            <a:xfrm rot="5400000">
              <a:off x="962184" y="2801425"/>
              <a:ext cx="547131" cy="0"/>
            </a:xfrm>
            <a:prstGeom prst="line">
              <a:avLst/>
            </a:prstGeom>
            <a:noFill/>
            <a:ln w="12700" cap="flat" cmpd="sng" algn="ctr">
              <a:solidFill>
                <a:sysClr val="windowText" lastClr="000000"/>
              </a:solidFill>
              <a:prstDash val="solid"/>
            </a:ln>
            <a:effectLst/>
          </p:spPr>
        </p:cxnSp>
        <p:sp>
          <p:nvSpPr>
            <p:cNvPr id="50" name="TextBox 5">
              <a:extLst>
                <a:ext uri="{FF2B5EF4-FFF2-40B4-BE49-F238E27FC236}">
                  <a16:creationId xmlns:a16="http://schemas.microsoft.com/office/drawing/2014/main" id="{7B4D727D-A0E5-4831-B9BE-A5B6201B59BD}"/>
                </a:ext>
              </a:extLst>
            </p:cNvPr>
            <p:cNvSpPr txBox="1"/>
            <p:nvPr/>
          </p:nvSpPr>
          <p:spPr>
            <a:xfrm>
              <a:off x="1082879" y="521381"/>
              <a:ext cx="1580116" cy="480411"/>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Domestic funding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96%</a:t>
              </a:r>
            </a:p>
          </p:txBody>
        </p:sp>
        <p:cxnSp>
          <p:nvCxnSpPr>
            <p:cNvPr id="51" name="Straight Connector 50">
              <a:extLst>
                <a:ext uri="{FF2B5EF4-FFF2-40B4-BE49-F238E27FC236}">
                  <a16:creationId xmlns:a16="http://schemas.microsoft.com/office/drawing/2014/main" id="{945E7571-75B5-4A3F-81E4-F88DB4F8F3ED}"/>
                </a:ext>
              </a:extLst>
            </p:cNvPr>
            <p:cNvCxnSpPr/>
            <p:nvPr/>
          </p:nvCxnSpPr>
          <p:spPr>
            <a:xfrm rot="5400000">
              <a:off x="2652381" y="837393"/>
              <a:ext cx="333954" cy="0"/>
            </a:xfrm>
            <a:prstGeom prst="line">
              <a:avLst/>
            </a:prstGeom>
            <a:noFill/>
            <a:ln w="12700" cap="flat" cmpd="sng" algn="ctr">
              <a:solidFill>
                <a:sysClr val="windowText" lastClr="000000"/>
              </a:solidFill>
              <a:prstDash val="solid"/>
            </a:ln>
            <a:effectLst/>
          </p:spPr>
        </p:cxnSp>
        <p:cxnSp>
          <p:nvCxnSpPr>
            <p:cNvPr id="52" name="Straight Connector 51">
              <a:extLst>
                <a:ext uri="{FF2B5EF4-FFF2-40B4-BE49-F238E27FC236}">
                  <a16:creationId xmlns:a16="http://schemas.microsoft.com/office/drawing/2014/main" id="{B0033EC7-5A5B-478A-B775-AB98CDEE3EC2}"/>
                </a:ext>
              </a:extLst>
            </p:cNvPr>
            <p:cNvCxnSpPr/>
            <p:nvPr/>
          </p:nvCxnSpPr>
          <p:spPr>
            <a:xfrm>
              <a:off x="2352469" y="671633"/>
              <a:ext cx="445265" cy="0"/>
            </a:xfrm>
            <a:prstGeom prst="line">
              <a:avLst/>
            </a:prstGeom>
            <a:noFill/>
            <a:ln w="12700" cap="flat" cmpd="sng" algn="ctr">
              <a:solidFill>
                <a:sysClr val="windowText" lastClr="000000"/>
              </a:solidFill>
              <a:prstDash val="solid"/>
            </a:ln>
            <a:effectLst/>
          </p:spPr>
        </p:cxnSp>
        <p:sp>
          <p:nvSpPr>
            <p:cNvPr id="53" name="Rectangle 52">
              <a:extLst>
                <a:ext uri="{FF2B5EF4-FFF2-40B4-BE49-F238E27FC236}">
                  <a16:creationId xmlns:a16="http://schemas.microsoft.com/office/drawing/2014/main" id="{E6C67C07-7A82-4E10-B2DE-170F691606A6}"/>
                </a:ext>
              </a:extLst>
            </p:cNvPr>
            <p:cNvSpPr/>
            <p:nvPr/>
          </p:nvSpPr>
          <p:spPr>
            <a:xfrm>
              <a:off x="235909" y="0"/>
              <a:ext cx="4238345" cy="314651"/>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black"/>
                  </a:solidFill>
                  <a:effectLst/>
                  <a:uLnTx/>
                  <a:uFillTx/>
                  <a:latin typeface="Arial"/>
                  <a:ea typeface="+mn-ea"/>
                  <a:cs typeface="+mn-cs"/>
                </a:rPr>
                <a:t>AIDS spending by financing source</a:t>
              </a:r>
              <a:endParaRPr kumimoji="0" lang="en-GB" sz="1400" b="0" i="0" u="none" strike="noStrike" kern="0" cap="none" spc="0" normalizeH="0" baseline="0" noProof="0">
                <a:ln>
                  <a:noFill/>
                </a:ln>
                <a:solidFill>
                  <a:prstClr val="black"/>
                </a:solidFill>
                <a:effectLst/>
                <a:uLnTx/>
                <a:uFillTx/>
                <a:latin typeface="Calibri"/>
                <a:ea typeface="+mn-ea"/>
                <a:cs typeface="+mn-cs"/>
              </a:endParaRPr>
            </a:p>
          </p:txBody>
        </p:sp>
        <p:sp>
          <p:nvSpPr>
            <p:cNvPr id="54" name="Rectangle 53">
              <a:extLst>
                <a:ext uri="{FF2B5EF4-FFF2-40B4-BE49-F238E27FC236}">
                  <a16:creationId xmlns:a16="http://schemas.microsoft.com/office/drawing/2014/main" id="{6D73EF56-945F-4118-8A76-057381A852F3}"/>
                </a:ext>
              </a:extLst>
            </p:cNvPr>
            <p:cNvSpPr/>
            <p:nvPr/>
          </p:nvSpPr>
          <p:spPr>
            <a:xfrm>
              <a:off x="4857434" y="0"/>
              <a:ext cx="3957092" cy="314651"/>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black"/>
                  </a:solidFill>
                  <a:effectLst/>
                  <a:uLnTx/>
                  <a:uFillTx/>
                  <a:latin typeface="Arial"/>
                  <a:ea typeface="+mn-ea"/>
                  <a:cs typeface="+mn-cs"/>
                </a:rPr>
                <a:t>AIDS spending by service category</a:t>
              </a:r>
              <a:endParaRPr kumimoji="0" lang="en-GB" sz="1400" b="0" i="0" u="none" strike="noStrike" kern="0" cap="none" spc="0" normalizeH="0" baseline="0" noProof="0">
                <a:ln>
                  <a:noFill/>
                </a:ln>
                <a:solidFill>
                  <a:prstClr val="black"/>
                </a:solidFill>
                <a:effectLst/>
                <a:uLnTx/>
                <a:uFillTx/>
                <a:latin typeface="Calibri"/>
                <a:ea typeface="+mn-ea"/>
                <a:cs typeface="+mn-cs"/>
              </a:endParaRPr>
            </a:p>
          </p:txBody>
        </p:sp>
        <p:sp>
          <p:nvSpPr>
            <p:cNvPr id="55" name="TextBox 7">
              <a:extLst>
                <a:ext uri="{FF2B5EF4-FFF2-40B4-BE49-F238E27FC236}">
                  <a16:creationId xmlns:a16="http://schemas.microsoft.com/office/drawing/2014/main" id="{9E6F1444-FD28-415E-B48B-B34AE3B72E71}"/>
                </a:ext>
              </a:extLst>
            </p:cNvPr>
            <p:cNvSpPr txBox="1"/>
            <p:nvPr/>
          </p:nvSpPr>
          <p:spPr>
            <a:xfrm>
              <a:off x="5182674" y="395552"/>
              <a:ext cx="2019233" cy="582972"/>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Other AIDS expenditures</a:t>
              </a:r>
            </a:p>
          </p:txBody>
        </p:sp>
        <p:sp>
          <p:nvSpPr>
            <p:cNvPr id="56" name="TextBox 3">
              <a:extLst>
                <a:ext uri="{FF2B5EF4-FFF2-40B4-BE49-F238E27FC236}">
                  <a16:creationId xmlns:a16="http://schemas.microsoft.com/office/drawing/2014/main" id="{43C0F084-DFF9-43AA-9F7F-A5F56715B0D6}"/>
                </a:ext>
              </a:extLst>
            </p:cNvPr>
            <p:cNvSpPr txBox="1"/>
            <p:nvPr/>
          </p:nvSpPr>
          <p:spPr>
            <a:xfrm>
              <a:off x="1558855" y="1504223"/>
              <a:ext cx="1202208" cy="842678"/>
            </a:xfrm>
            <a:prstGeom prst="rect">
              <a:avLst/>
            </a:prstGeom>
            <a:noFill/>
            <a:ln>
              <a:noFill/>
            </a:ln>
            <a:effectLst/>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74.5</a:t>
              </a: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million US$</a:t>
              </a:r>
            </a:p>
          </p:txBody>
        </p:sp>
        <p:sp>
          <p:nvSpPr>
            <p:cNvPr id="57" name="TextBox 4">
              <a:extLst>
                <a:ext uri="{FF2B5EF4-FFF2-40B4-BE49-F238E27FC236}">
                  <a16:creationId xmlns:a16="http://schemas.microsoft.com/office/drawing/2014/main" id="{95C25D7A-B127-423D-AC6C-619674E097E3}"/>
                </a:ext>
              </a:extLst>
            </p:cNvPr>
            <p:cNvSpPr txBox="1"/>
            <p:nvPr/>
          </p:nvSpPr>
          <p:spPr>
            <a:xfrm>
              <a:off x="4836054" y="3241173"/>
              <a:ext cx="2028198" cy="252960"/>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Care and treatment</a:t>
              </a:r>
            </a:p>
          </p:txBody>
        </p:sp>
        <p:sp>
          <p:nvSpPr>
            <p:cNvPr id="58" name="TextBox 5">
              <a:extLst>
                <a:ext uri="{FF2B5EF4-FFF2-40B4-BE49-F238E27FC236}">
                  <a16:creationId xmlns:a16="http://schemas.microsoft.com/office/drawing/2014/main" id="{4ED2E270-8A04-4045-9410-9D48128C7B85}"/>
                </a:ext>
              </a:extLst>
            </p:cNvPr>
            <p:cNvSpPr txBox="1"/>
            <p:nvPr/>
          </p:nvSpPr>
          <p:spPr>
            <a:xfrm>
              <a:off x="7187311" y="1204692"/>
              <a:ext cx="1341396" cy="416189"/>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Key populations prevention</a:t>
              </a:r>
            </a:p>
          </p:txBody>
        </p:sp>
        <p:sp>
          <p:nvSpPr>
            <p:cNvPr id="59" name="TextBox 7">
              <a:extLst>
                <a:ext uri="{FF2B5EF4-FFF2-40B4-BE49-F238E27FC236}">
                  <a16:creationId xmlns:a16="http://schemas.microsoft.com/office/drawing/2014/main" id="{08754A17-8810-4D7A-9E0D-2E1A15613FB7}"/>
                </a:ext>
              </a:extLst>
            </p:cNvPr>
            <p:cNvSpPr txBox="1"/>
            <p:nvPr/>
          </p:nvSpPr>
          <p:spPr>
            <a:xfrm>
              <a:off x="7144445" y="2980559"/>
              <a:ext cx="1520240" cy="256420"/>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ea typeface="+mn-ea"/>
                  <a:cs typeface="Arial" pitchFamily="34" charset="0"/>
                </a:rPr>
                <a:t>Other prevention</a:t>
              </a:r>
            </a:p>
          </p:txBody>
        </p:sp>
        <p:cxnSp>
          <p:nvCxnSpPr>
            <p:cNvPr id="60" name="Straight Connector 59">
              <a:extLst>
                <a:ext uri="{FF2B5EF4-FFF2-40B4-BE49-F238E27FC236}">
                  <a16:creationId xmlns:a16="http://schemas.microsoft.com/office/drawing/2014/main" id="{E99F835E-27BC-4A17-944C-17C14BB36772}"/>
                </a:ext>
              </a:extLst>
            </p:cNvPr>
            <p:cNvCxnSpPr/>
            <p:nvPr/>
          </p:nvCxnSpPr>
          <p:spPr>
            <a:xfrm>
              <a:off x="6972196" y="1333789"/>
              <a:ext cx="234223" cy="0"/>
            </a:xfrm>
            <a:prstGeom prst="line">
              <a:avLst/>
            </a:prstGeom>
            <a:noFill/>
            <a:ln w="12700" cap="flat" cmpd="sng" algn="ctr">
              <a:solidFill>
                <a:sysClr val="windowText" lastClr="000000"/>
              </a:solidFill>
              <a:prstDash val="solid"/>
            </a:ln>
            <a:effectLst/>
          </p:spPr>
        </p:cxnSp>
        <p:cxnSp>
          <p:nvCxnSpPr>
            <p:cNvPr id="61" name="Straight Connector 60">
              <a:extLst>
                <a:ext uri="{FF2B5EF4-FFF2-40B4-BE49-F238E27FC236}">
                  <a16:creationId xmlns:a16="http://schemas.microsoft.com/office/drawing/2014/main" id="{FB5975AE-D10E-4C0A-B54A-7552E1CF344E}"/>
                </a:ext>
              </a:extLst>
            </p:cNvPr>
            <p:cNvCxnSpPr/>
            <p:nvPr/>
          </p:nvCxnSpPr>
          <p:spPr>
            <a:xfrm>
              <a:off x="5290994" y="785281"/>
              <a:ext cx="0" cy="329546"/>
            </a:xfrm>
            <a:prstGeom prst="line">
              <a:avLst/>
            </a:prstGeom>
            <a:noFill/>
            <a:ln w="12700" cap="flat" cmpd="sng" algn="ctr">
              <a:solidFill>
                <a:sysClr val="windowText" lastClr="000000"/>
              </a:solidFill>
              <a:prstDash val="solid"/>
            </a:ln>
            <a:effectLst/>
          </p:spPr>
        </p:cxnSp>
        <p:cxnSp>
          <p:nvCxnSpPr>
            <p:cNvPr id="62" name="Straight Connector 61">
              <a:extLst>
                <a:ext uri="{FF2B5EF4-FFF2-40B4-BE49-F238E27FC236}">
                  <a16:creationId xmlns:a16="http://schemas.microsoft.com/office/drawing/2014/main" id="{1D23B956-C947-4BE2-B258-5BC6CE9E58CB}"/>
                </a:ext>
              </a:extLst>
            </p:cNvPr>
            <p:cNvCxnSpPr/>
            <p:nvPr/>
          </p:nvCxnSpPr>
          <p:spPr>
            <a:xfrm>
              <a:off x="5894775" y="3085161"/>
              <a:ext cx="1288771" cy="0"/>
            </a:xfrm>
            <a:prstGeom prst="line">
              <a:avLst/>
            </a:prstGeom>
            <a:noFill/>
            <a:ln w="12700" cap="flat" cmpd="sng" algn="ctr">
              <a:solidFill>
                <a:sysClr val="windowText" lastClr="000000"/>
              </a:solidFill>
              <a:prstDash val="solid"/>
            </a:ln>
            <a:effectLst/>
          </p:spPr>
        </p:cxnSp>
        <p:cxnSp>
          <p:nvCxnSpPr>
            <p:cNvPr id="63" name="Straight Connector 62">
              <a:extLst>
                <a:ext uri="{FF2B5EF4-FFF2-40B4-BE49-F238E27FC236}">
                  <a16:creationId xmlns:a16="http://schemas.microsoft.com/office/drawing/2014/main" id="{B58155A4-AC29-4BD7-B6C5-A9BEE592477F}"/>
                </a:ext>
              </a:extLst>
            </p:cNvPr>
            <p:cNvCxnSpPr/>
            <p:nvPr/>
          </p:nvCxnSpPr>
          <p:spPr>
            <a:xfrm>
              <a:off x="5006974" y="2289977"/>
              <a:ext cx="0" cy="979938"/>
            </a:xfrm>
            <a:prstGeom prst="line">
              <a:avLst/>
            </a:prstGeom>
            <a:noFill/>
            <a:ln w="12700" cap="flat" cmpd="sng" algn="ctr">
              <a:solidFill>
                <a:sysClr val="windowText" lastClr="000000"/>
              </a:solidFill>
              <a:prstDash val="solid"/>
            </a:ln>
            <a:effectLst/>
          </p:spPr>
        </p:cxnSp>
      </p:grpSp>
      <p:sp>
        <p:nvSpPr>
          <p:cNvPr id="64" name="Rectangle 63">
            <a:extLst>
              <a:ext uri="{FF2B5EF4-FFF2-40B4-BE49-F238E27FC236}">
                <a16:creationId xmlns:a16="http://schemas.microsoft.com/office/drawing/2014/main" id="{EAE0F088-04F2-4984-A383-C83F1B5DBD12}"/>
              </a:ext>
            </a:extLst>
          </p:cNvPr>
          <p:cNvSpPr/>
          <p:nvPr/>
        </p:nvSpPr>
        <p:spPr>
          <a:xfrm>
            <a:off x="30" y="6615385"/>
            <a:ext cx="4228520" cy="215193"/>
          </a:xfrm>
          <a:prstGeom prst="rect">
            <a:avLst/>
          </a:prstGeom>
        </p:spPr>
        <p:txBody>
          <a:bodyPr wrap="none" lIns="91181" tIns="45596" rIns="91181" bIns="45596">
            <a:spAutoFit/>
          </a:bodyPr>
          <a:lstStyle/>
          <a:p>
            <a:r>
              <a:rPr lang="en-GB" sz="800" dirty="0">
                <a:solidFill>
                  <a:prstClr val="black"/>
                </a:solidFill>
                <a:latin typeface="Arial" pitchFamily="34" charset="0"/>
                <a:cs typeface="Arial" pitchFamily="34" charset="0"/>
              </a:rPr>
              <a:t>Source: </a:t>
            </a:r>
            <a:r>
              <a:rPr lang="en-US" sz="800" dirty="0">
                <a:solidFill>
                  <a:prstClr val="black"/>
                </a:solidFill>
              </a:rPr>
              <a:t>Prepared by </a:t>
            </a:r>
            <a:r>
              <a:rPr lang="en-US" sz="800" dirty="0">
                <a:solidFill>
                  <a:prstClr val="black"/>
                </a:solidFill>
                <a:hlinkClick r:id="rId4"/>
              </a:rPr>
              <a:t>www.aidsdatahub.org</a:t>
            </a:r>
            <a:r>
              <a:rPr lang="en-US" sz="800" dirty="0">
                <a:solidFill>
                  <a:prstClr val="black"/>
                </a:solidFill>
              </a:rPr>
              <a:t>  based on UNAIDS HIV Financial Dashboard</a:t>
            </a:r>
            <a:endParaRPr lang="en-GB" sz="800" dirty="0"/>
          </a:p>
        </p:txBody>
      </p:sp>
    </p:spTree>
    <p:extLst>
      <p:ext uri="{BB962C8B-B14F-4D97-AF65-F5344CB8AC3E}">
        <p14:creationId xmlns:p14="http://schemas.microsoft.com/office/powerpoint/2010/main" val="1921300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AIDS spending by financing source, 2006-2012</a:t>
            </a:r>
            <a:br>
              <a:rPr lang="en-GB" dirty="0"/>
            </a:br>
            <a:endParaRPr lang="en-US" dirty="0"/>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16</a:t>
            </a:fld>
            <a:endParaRPr lang="th-TH" dirty="0">
              <a:solidFill>
                <a:prstClr val="black">
                  <a:tint val="75000"/>
                </a:prstClr>
              </a:solidFill>
            </a:endParaRPr>
          </a:p>
        </p:txBody>
      </p:sp>
      <p:sp>
        <p:nvSpPr>
          <p:cNvPr id="6" name="Rectangle 5"/>
          <p:cNvSpPr/>
          <p:nvPr/>
        </p:nvSpPr>
        <p:spPr>
          <a:xfrm>
            <a:off x="30" y="6615385"/>
            <a:ext cx="4228520" cy="215193"/>
          </a:xfrm>
          <a:prstGeom prst="rect">
            <a:avLst/>
          </a:prstGeom>
        </p:spPr>
        <p:txBody>
          <a:bodyPr wrap="none" lIns="91181" tIns="45596" rIns="91181" bIns="45596">
            <a:spAutoFit/>
          </a:bodyPr>
          <a:lstStyle/>
          <a:p>
            <a:r>
              <a:rPr lang="en-GB" sz="800" dirty="0">
                <a:solidFill>
                  <a:prstClr val="black"/>
                </a:solidFill>
                <a:latin typeface="Arial" pitchFamily="34" charset="0"/>
                <a:cs typeface="Arial" pitchFamily="34" charset="0"/>
              </a:rPr>
              <a:t>Source: </a:t>
            </a:r>
            <a:r>
              <a:rPr lang="en-US" sz="800" dirty="0">
                <a:solidFill>
                  <a:prstClr val="black"/>
                </a:solidFill>
              </a:rPr>
              <a:t>Prepared by </a:t>
            </a:r>
            <a:r>
              <a:rPr lang="en-US" sz="800" dirty="0">
                <a:solidFill>
                  <a:prstClr val="black"/>
                </a:solidFill>
                <a:hlinkClick r:id="rId2"/>
              </a:rPr>
              <a:t>www.aidsdatahub.org</a:t>
            </a:r>
            <a:r>
              <a:rPr lang="en-US" sz="800" dirty="0">
                <a:solidFill>
                  <a:prstClr val="black"/>
                </a:solidFill>
              </a:rPr>
              <a:t>  based on UNAIDS HIV Financial Dashboard</a:t>
            </a:r>
            <a:endParaRPr lang="en-GB" sz="800" dirty="0"/>
          </a:p>
        </p:txBody>
      </p:sp>
      <p:graphicFrame>
        <p:nvGraphicFramePr>
          <p:cNvPr id="8" name="Chart 7">
            <a:extLst>
              <a:ext uri="{FF2B5EF4-FFF2-40B4-BE49-F238E27FC236}">
                <a16:creationId xmlns:a16="http://schemas.microsoft.com/office/drawing/2014/main" id="{5EC63ED4-BE2F-49CC-A6CC-12EFD48ACAC9}"/>
              </a:ext>
            </a:extLst>
          </p:cNvPr>
          <p:cNvGraphicFramePr>
            <a:graphicFrameLocks/>
          </p:cNvGraphicFramePr>
          <p:nvPr>
            <p:extLst>
              <p:ext uri="{D42A27DB-BD31-4B8C-83A1-F6EECF244321}">
                <p14:modId xmlns:p14="http://schemas.microsoft.com/office/powerpoint/2010/main" val="245400081"/>
              </p:ext>
            </p:extLst>
          </p:nvPr>
        </p:nvGraphicFramePr>
        <p:xfrm>
          <a:off x="1828800" y="2088180"/>
          <a:ext cx="8915400" cy="40078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70330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bwMode="auto">
          <a:xfrm>
            <a:off x="228603" y="34290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81" tIns="45596" rIns="91181" bIns="45596" numCol="1" anchor="t" anchorCtr="0" compatLnSpc="1">
            <a:prstTxWarp prst="textNoShape">
              <a:avLst/>
            </a:prstTxWarp>
          </a:bodyPr>
          <a:lstStyle/>
          <a:p>
            <a:pPr eaLnBrk="1" hangingPunct="1"/>
            <a:r>
              <a:rPr lang="en-US" altLang="zh-CN" sz="5400" dirty="0">
                <a:cs typeface="Cordia New" pitchFamily="34" charset="-34"/>
              </a:rPr>
              <a:t>National response</a:t>
            </a:r>
            <a:br>
              <a:rPr lang="en-US" altLang="zh-CN" sz="5400" dirty="0">
                <a:cs typeface="Cordia New" pitchFamily="34" charset="-34"/>
              </a:rPr>
            </a:br>
            <a:endParaRPr lang="en-US" dirty="0">
              <a:cs typeface="Cordia New" pitchFamily="34" charset="-34"/>
            </a:endParaRPr>
          </a:p>
        </p:txBody>
      </p:sp>
    </p:spTree>
    <p:extLst>
      <p:ext uri="{BB962C8B-B14F-4D97-AF65-F5344CB8AC3E}">
        <p14:creationId xmlns:p14="http://schemas.microsoft.com/office/powerpoint/2010/main" val="2627659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98232-B8CE-5163-027E-92239ED569A6}"/>
              </a:ext>
            </a:extLst>
          </p:cNvPr>
          <p:cNvSpPr>
            <a:spLocks noGrp="1"/>
          </p:cNvSpPr>
          <p:nvPr>
            <p:ph type="title"/>
          </p:nvPr>
        </p:nvSpPr>
        <p:spPr>
          <a:xfrm>
            <a:off x="184915" y="1523123"/>
            <a:ext cx="11965523" cy="504000"/>
          </a:xfrm>
        </p:spPr>
        <p:txBody>
          <a:bodyPr/>
          <a:lstStyle/>
          <a:p>
            <a:r>
              <a:rPr lang="en-US" dirty="0"/>
              <a:t>Proportion of key populations who are reached with HIV prevention interventions designed for them, 2022</a:t>
            </a:r>
          </a:p>
        </p:txBody>
      </p:sp>
      <p:sp>
        <p:nvSpPr>
          <p:cNvPr id="3" name="Slide Number Placeholder 2">
            <a:extLst>
              <a:ext uri="{FF2B5EF4-FFF2-40B4-BE49-F238E27FC236}">
                <a16:creationId xmlns:a16="http://schemas.microsoft.com/office/drawing/2014/main" id="{0423CC7B-97F7-05D5-3E56-FF6D5F38E26A}"/>
              </a:ext>
            </a:extLst>
          </p:cNvPr>
          <p:cNvSpPr>
            <a:spLocks noGrp="1"/>
          </p:cNvSpPr>
          <p:nvPr>
            <p:ph type="sldNum" sz="quarter" idx="10"/>
          </p:nvPr>
        </p:nvSpPr>
        <p:spPr/>
        <p:txBody>
          <a:bodyPr/>
          <a:lstStyle/>
          <a:p>
            <a:fld id="{8800C79D-0615-AF41-9AB4-7D5AEAE4FA5F}" type="slidenum">
              <a:rPr lang="th-TH" smtClean="0"/>
              <a:pPr/>
              <a:t>18</a:t>
            </a:fld>
            <a:endParaRPr lang="th-TH"/>
          </a:p>
        </p:txBody>
      </p:sp>
      <p:graphicFrame>
        <p:nvGraphicFramePr>
          <p:cNvPr id="4" name="Chart 3">
            <a:extLst>
              <a:ext uri="{FF2B5EF4-FFF2-40B4-BE49-F238E27FC236}">
                <a16:creationId xmlns:a16="http://schemas.microsoft.com/office/drawing/2014/main" id="{CF187219-9C9F-7B6F-7D99-36EF6D2F24EB}"/>
              </a:ext>
            </a:extLst>
          </p:cNvPr>
          <p:cNvGraphicFramePr>
            <a:graphicFrameLocks/>
          </p:cNvGraphicFramePr>
          <p:nvPr>
            <p:extLst>
              <p:ext uri="{D42A27DB-BD31-4B8C-83A1-F6EECF244321}">
                <p14:modId xmlns:p14="http://schemas.microsoft.com/office/powerpoint/2010/main" val="2416605563"/>
              </p:ext>
            </p:extLst>
          </p:nvPr>
        </p:nvGraphicFramePr>
        <p:xfrm>
          <a:off x="2819400" y="2743200"/>
          <a:ext cx="6172200" cy="2895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
            <a:extLst>
              <a:ext uri="{FF2B5EF4-FFF2-40B4-BE49-F238E27FC236}">
                <a16:creationId xmlns:a16="http://schemas.microsoft.com/office/drawing/2014/main" id="{77156266-3008-2085-EDE4-6D2F210E7CFF}"/>
              </a:ext>
            </a:extLst>
          </p:cNvPr>
          <p:cNvSpPr txBox="1"/>
          <p:nvPr/>
        </p:nvSpPr>
        <p:spPr>
          <a:xfrm>
            <a:off x="257175" y="6462864"/>
            <a:ext cx="8229600" cy="395221"/>
          </a:xfrm>
          <a:prstGeom prst="rect">
            <a:avLst/>
          </a:prstGeom>
        </p:spPr>
        <p:txBody>
          <a:bodyPr wrap="square" lIns="91181" tIns="45596" rIns="91181" bIns="4559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Global AIDS Monitoring Reporting</a:t>
            </a:r>
          </a:p>
        </p:txBody>
      </p:sp>
    </p:spTree>
    <p:extLst>
      <p:ext uri="{BB962C8B-B14F-4D97-AF65-F5344CB8AC3E}">
        <p14:creationId xmlns:p14="http://schemas.microsoft.com/office/powerpoint/2010/main" val="1602430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70423"/>
            <a:ext cx="8402672" cy="504000"/>
          </a:xfrm>
        </p:spPr>
        <p:txBody>
          <a:bodyPr/>
          <a:lstStyle/>
          <a:p>
            <a:r>
              <a:rPr lang="en-GB" dirty="0"/>
              <a:t>HIV testing coverage among key populations, 2019-2020</a:t>
            </a: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19</a:t>
            </a:fld>
            <a:endParaRPr lang="th-TH" dirty="0">
              <a:solidFill>
                <a:prstClr val="black">
                  <a:tint val="75000"/>
                </a:prstClr>
              </a:solidFill>
            </a:endParaRPr>
          </a:p>
        </p:txBody>
      </p:sp>
      <p:sp>
        <p:nvSpPr>
          <p:cNvPr id="6" name="TextBox 1"/>
          <p:cNvSpPr txBox="1"/>
          <p:nvPr/>
        </p:nvSpPr>
        <p:spPr>
          <a:xfrm>
            <a:off x="257175" y="6462864"/>
            <a:ext cx="8229600" cy="395221"/>
          </a:xfrm>
          <a:prstGeom prst="rect">
            <a:avLst/>
          </a:prstGeom>
        </p:spPr>
        <p:txBody>
          <a:bodyPr wrap="square" lIns="91181" tIns="45596" rIns="91181" bIns="4559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2"/>
              </a:rPr>
              <a:t>www.aidsdatahub.org</a:t>
            </a:r>
            <a:r>
              <a:rPr lang="en-US" sz="900" dirty="0">
                <a:latin typeface="Arial" pitchFamily="34" charset="0"/>
                <a:cs typeface="Arial" pitchFamily="34" charset="0"/>
              </a:rPr>
              <a:t>  based on Global AIDS Monitoring Reporting</a:t>
            </a:r>
          </a:p>
        </p:txBody>
      </p:sp>
      <p:graphicFrame>
        <p:nvGraphicFramePr>
          <p:cNvPr id="7" name="Chart 6"/>
          <p:cNvGraphicFramePr>
            <a:graphicFrameLocks noGrp="1"/>
          </p:cNvGraphicFramePr>
          <p:nvPr>
            <p:extLst>
              <p:ext uri="{D42A27DB-BD31-4B8C-83A1-F6EECF244321}">
                <p14:modId xmlns:p14="http://schemas.microsoft.com/office/powerpoint/2010/main" val="3129999809"/>
              </p:ext>
            </p:extLst>
          </p:nvPr>
        </p:nvGraphicFramePr>
        <p:xfrm>
          <a:off x="2209800" y="2590800"/>
          <a:ext cx="7543800" cy="3276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49133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5"/>
          </p:nvPr>
        </p:nvSpPr>
        <p:spPr/>
        <p:txBody>
          <a:bodyPr/>
          <a:lstStyle/>
          <a:p>
            <a:pPr>
              <a:defRPr/>
            </a:pPr>
            <a:fld id="{B624297D-954F-4E64-9FBE-66ACE69AA273}" type="slidenum">
              <a:rPr lang="th-TH">
                <a:solidFill>
                  <a:prstClr val="black">
                    <a:tint val="75000"/>
                  </a:prstClr>
                </a:solidFill>
              </a:rPr>
              <a:pPr>
                <a:defRPr/>
              </a:pPr>
              <a:t>2</a:t>
            </a:fld>
            <a:endParaRPr lang="th-TH" dirty="0">
              <a:solidFill>
                <a:prstClr val="black">
                  <a:tint val="75000"/>
                </a:prstClr>
              </a:solidFill>
            </a:endParaRPr>
          </a:p>
        </p:txBody>
      </p:sp>
      <p:sp>
        <p:nvSpPr>
          <p:cNvPr id="23555" name="Subtitle 4"/>
          <p:cNvSpPr>
            <a:spLocks noGrp="1"/>
          </p:cNvSpPr>
          <p:nvPr>
            <p:ph type="subTitle" idx="1"/>
          </p:nvPr>
        </p:nvSpPr>
        <p:spPr bwMode="auto">
          <a:xfrm>
            <a:off x="582612" y="2305054"/>
            <a:ext cx="8077200" cy="3448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81" tIns="45596" rIns="91181" bIns="45596" numCol="1" anchor="t" anchorCtr="0" compatLnSpc="1">
            <a:prstTxWarp prst="textNoShape">
              <a:avLst/>
            </a:prstTxWarp>
            <a:normAutofit/>
          </a:bodyPr>
          <a:lstStyle/>
          <a:p>
            <a:pPr fontAlgn="base">
              <a:spcAft>
                <a:spcPct val="0"/>
              </a:spcAft>
            </a:pPr>
            <a:r>
              <a:rPr lang="en-US" dirty="0">
                <a:cs typeface="Cordia New" pitchFamily="34" charset="-34"/>
                <a:hlinkClick r:id="rId2" action="ppaction://hlinksldjump"/>
              </a:rPr>
              <a:t>Basic socio-demographic indicators</a:t>
            </a:r>
            <a:endParaRPr lang="en-US" dirty="0">
              <a:cs typeface="Cordia New" pitchFamily="34" charset="-34"/>
            </a:endParaRPr>
          </a:p>
          <a:p>
            <a:pPr fontAlgn="base">
              <a:spcAft>
                <a:spcPct val="0"/>
              </a:spcAft>
            </a:pPr>
            <a:r>
              <a:rPr lang="en-US" dirty="0">
                <a:cs typeface="Cordia New" pitchFamily="34" charset="-34"/>
                <a:hlinkClick r:id="rId3" action="ppaction://hlinksldjump"/>
              </a:rPr>
              <a:t>HIV prevalence and epidemiological status</a:t>
            </a:r>
            <a:endParaRPr lang="en-US" dirty="0">
              <a:cs typeface="Cordia New" pitchFamily="34" charset="-34"/>
            </a:endParaRPr>
          </a:p>
          <a:p>
            <a:pPr fontAlgn="base">
              <a:spcAft>
                <a:spcPct val="0"/>
              </a:spcAft>
            </a:pPr>
            <a:r>
              <a:rPr lang="en-US" dirty="0">
                <a:cs typeface="Cordia New" pitchFamily="34" charset="-34"/>
                <a:hlinkClick r:id="rId4" action="ppaction://hlinksldjump"/>
              </a:rPr>
              <a:t>Risk behaviors</a:t>
            </a:r>
            <a:endParaRPr lang="en-US" dirty="0">
              <a:cs typeface="Cordia New" pitchFamily="34" charset="-34"/>
            </a:endParaRPr>
          </a:p>
          <a:p>
            <a:pPr fontAlgn="base">
              <a:spcAft>
                <a:spcPct val="0"/>
              </a:spcAft>
            </a:pPr>
            <a:r>
              <a:rPr lang="en-US" dirty="0">
                <a:cs typeface="Cordia New" pitchFamily="34" charset="-34"/>
                <a:hlinkClick r:id="rId5" action="ppaction://hlinksldjump"/>
              </a:rPr>
              <a:t>Vulnerability and HIV knowledge </a:t>
            </a:r>
            <a:endParaRPr lang="en-US" dirty="0">
              <a:cs typeface="Cordia New" pitchFamily="34" charset="-34"/>
            </a:endParaRPr>
          </a:p>
          <a:p>
            <a:pPr fontAlgn="base">
              <a:spcAft>
                <a:spcPct val="0"/>
              </a:spcAft>
            </a:pPr>
            <a:r>
              <a:rPr lang="en-US" dirty="0">
                <a:cs typeface="Cordia New" pitchFamily="34" charset="-34"/>
                <a:hlinkClick r:id="rId6" action="ppaction://hlinksldjump"/>
              </a:rPr>
              <a:t>HIV expenditure </a:t>
            </a:r>
            <a:endParaRPr lang="en-US" dirty="0">
              <a:cs typeface="Cordia New" pitchFamily="34" charset="-34"/>
            </a:endParaRPr>
          </a:p>
          <a:p>
            <a:pPr fontAlgn="base">
              <a:spcAft>
                <a:spcPct val="0"/>
              </a:spcAft>
            </a:pPr>
            <a:r>
              <a:rPr lang="en-US" dirty="0">
                <a:cs typeface="Cordia New" pitchFamily="34" charset="-34"/>
                <a:hlinkClick r:id="rId7" action="ppaction://hlinksldjump"/>
              </a:rPr>
              <a:t>National response </a:t>
            </a:r>
            <a:endParaRPr lang="en-US" dirty="0">
              <a:cs typeface="Cordia New" pitchFamily="34" charset="-34"/>
            </a:endParaRPr>
          </a:p>
        </p:txBody>
      </p:sp>
      <p:sp>
        <p:nvSpPr>
          <p:cNvPr id="23556" name="Title 3"/>
          <p:cNvSpPr>
            <a:spLocks noGrp="1"/>
          </p:cNvSpPr>
          <p:nvPr>
            <p:ph type="title"/>
          </p:nvPr>
        </p:nvSpPr>
        <p:spPr bwMode="auto">
          <a:xfrm>
            <a:off x="284163" y="1600204"/>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81" tIns="45596" rIns="91181" bIns="45596" numCol="1" anchor="t" anchorCtr="0" compatLnSpc="1">
            <a:prstTxWarp prst="textNoShape">
              <a:avLst/>
            </a:prstTxWarp>
            <a:noAutofit/>
          </a:bodyPr>
          <a:lstStyle/>
          <a:p>
            <a:pPr eaLnBrk="1" hangingPunct="1"/>
            <a:r>
              <a:rPr lang="en-US" dirty="0">
                <a:cs typeface="Cordia New" pitchFamily="34" charset="-34"/>
              </a:rPr>
              <a:t>CONTENT</a:t>
            </a:r>
            <a:endParaRPr lang="th-TH" dirty="0"/>
          </a:p>
        </p:txBody>
      </p:sp>
    </p:spTree>
    <p:extLst>
      <p:ext uri="{BB962C8B-B14F-4D97-AF65-F5344CB8AC3E}">
        <p14:creationId xmlns:p14="http://schemas.microsoft.com/office/powerpoint/2010/main" val="3218757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20</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GB" dirty="0"/>
              <a:t>Number of needles/syringes distributed per PWID per year, 2011 – 2022</a:t>
            </a:r>
            <a:endParaRPr lang="en-US" dirty="0"/>
          </a:p>
        </p:txBody>
      </p:sp>
      <p:sp>
        <p:nvSpPr>
          <p:cNvPr id="6" name="TextBox 1">
            <a:extLst>
              <a:ext uri="{FF2B5EF4-FFF2-40B4-BE49-F238E27FC236}">
                <a16:creationId xmlns:a16="http://schemas.microsoft.com/office/drawing/2014/main" id="{867CC4FB-F565-4C7D-9E91-F6D04EBC88EA}"/>
              </a:ext>
            </a:extLst>
          </p:cNvPr>
          <p:cNvSpPr txBox="1"/>
          <p:nvPr/>
        </p:nvSpPr>
        <p:spPr>
          <a:xfrm>
            <a:off x="105" y="6519624"/>
            <a:ext cx="12192000" cy="365760"/>
          </a:xfrm>
          <a:prstGeom prst="rect">
            <a:avLst/>
          </a:prstGeom>
        </p:spPr>
        <p:txBody>
          <a:bodyPr wrap="square" lIns="108850" tIns="54425" rIns="108850" bIns="54425"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GB" sz="11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GB" sz="1100" b="0" i="0" u="none" strike="noStrike" kern="1200" cap="none" spc="0" normalizeH="0" baseline="0" noProof="0" dirty="0">
                <a:ln>
                  <a:noFill/>
                </a:ln>
                <a:solidFill>
                  <a:prstClr val="black"/>
                </a:solidFill>
                <a:effectLst/>
                <a:uLnTx/>
                <a:uFillTx/>
                <a:latin typeface="Arial"/>
                <a:ea typeface="+mn-ea"/>
                <a:cs typeface="Arial" pitchFamily="34" charset="0"/>
              </a:rPr>
              <a:t> based on Global AIDS Monitoring Reporting </a:t>
            </a:r>
          </a:p>
        </p:txBody>
      </p:sp>
      <p:grpSp>
        <p:nvGrpSpPr>
          <p:cNvPr id="11" name="Group 10">
            <a:extLst>
              <a:ext uri="{FF2B5EF4-FFF2-40B4-BE49-F238E27FC236}">
                <a16:creationId xmlns:a16="http://schemas.microsoft.com/office/drawing/2014/main" id="{7258766B-2801-4361-AECF-15C9F35900EE}"/>
              </a:ext>
            </a:extLst>
          </p:cNvPr>
          <p:cNvGrpSpPr/>
          <p:nvPr/>
        </p:nvGrpSpPr>
        <p:grpSpPr>
          <a:xfrm>
            <a:off x="7728285" y="2514600"/>
            <a:ext cx="4077355" cy="2815046"/>
            <a:chOff x="0" y="100899"/>
            <a:chExt cx="2756294" cy="2423572"/>
          </a:xfrm>
        </p:grpSpPr>
        <p:sp>
          <p:nvSpPr>
            <p:cNvPr id="12" name="Rounded Rectangle 11">
              <a:extLst>
                <a:ext uri="{FF2B5EF4-FFF2-40B4-BE49-F238E27FC236}">
                  <a16:creationId xmlns:a16="http://schemas.microsoft.com/office/drawing/2014/main" id="{95A4ED78-D9CF-4963-AEAA-A8C530DE26D2}"/>
                </a:ext>
              </a:extLst>
            </p:cNvPr>
            <p:cNvSpPr/>
            <p:nvPr/>
          </p:nvSpPr>
          <p:spPr>
            <a:xfrm>
              <a:off x="0" y="940531"/>
              <a:ext cx="2743200" cy="731520"/>
            </a:xfrm>
            <a:prstGeom prst="roundRect">
              <a:avLst/>
            </a:prstGeom>
            <a:solidFill>
              <a:sysClr val="window" lastClr="FFFFFF"/>
            </a:solidFill>
            <a:ln w="22225" cap="flat" cmpd="sng" algn="ctr">
              <a:solidFill>
                <a:srgbClr val="F78E1E"/>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700" b="0" i="0" u="none" strike="noStrike" kern="0" cap="none" spc="0" normalizeH="0" baseline="0" noProof="0">
                  <a:ln>
                    <a:noFill/>
                  </a:ln>
                  <a:solidFill>
                    <a:sysClr val="windowText" lastClr="000000"/>
                  </a:solidFill>
                  <a:effectLst/>
                  <a:uLnTx/>
                  <a:uFillTx/>
                  <a:latin typeface="Arial"/>
                  <a:ea typeface="+mn-ea"/>
                  <a:cs typeface="Arial" pitchFamily="34" charset="0"/>
                </a:rPr>
                <a:t>Medium coverage: &gt;100–&lt;200 syringes per PWID per year</a:t>
              </a:r>
            </a:p>
          </p:txBody>
        </p:sp>
        <p:sp>
          <p:nvSpPr>
            <p:cNvPr id="13" name="Rounded Rectangle 12">
              <a:extLst>
                <a:ext uri="{FF2B5EF4-FFF2-40B4-BE49-F238E27FC236}">
                  <a16:creationId xmlns:a16="http://schemas.microsoft.com/office/drawing/2014/main" id="{5E6A25B9-84BE-4110-A717-5F820039DE21}"/>
                </a:ext>
              </a:extLst>
            </p:cNvPr>
            <p:cNvSpPr/>
            <p:nvPr/>
          </p:nvSpPr>
          <p:spPr>
            <a:xfrm>
              <a:off x="13094" y="1792951"/>
              <a:ext cx="2743200" cy="731520"/>
            </a:xfrm>
            <a:prstGeom prst="roundRect">
              <a:avLst/>
            </a:prstGeom>
            <a:solidFill>
              <a:sysClr val="window" lastClr="FFFFFF"/>
            </a:solidFill>
            <a:ln w="22225" cap="flat" cmpd="sng" algn="ctr">
              <a:solidFill>
                <a:srgbClr val="E31837"/>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700" b="0" i="0" u="none" strike="noStrike" kern="0" cap="none" spc="0" normalizeH="0" baseline="0" noProof="0" dirty="0">
                  <a:ln>
                    <a:noFill/>
                  </a:ln>
                  <a:solidFill>
                    <a:sysClr val="windowText" lastClr="000000"/>
                  </a:solidFill>
                  <a:effectLst/>
                  <a:uLnTx/>
                  <a:uFillTx/>
                  <a:latin typeface="Arial"/>
                  <a:ea typeface="+mn-ea"/>
                  <a:cs typeface="Arial" pitchFamily="34" charset="0"/>
                </a:rPr>
                <a:t>Low coverage: &lt;100 syringes per PWID per year</a:t>
              </a:r>
            </a:p>
          </p:txBody>
        </p:sp>
        <p:sp>
          <p:nvSpPr>
            <p:cNvPr id="14" name="Rounded Rectangle 13">
              <a:extLst>
                <a:ext uri="{FF2B5EF4-FFF2-40B4-BE49-F238E27FC236}">
                  <a16:creationId xmlns:a16="http://schemas.microsoft.com/office/drawing/2014/main" id="{10D2C11A-6667-4B06-B990-B1FFF449F0C7}"/>
                </a:ext>
              </a:extLst>
            </p:cNvPr>
            <p:cNvSpPr/>
            <p:nvPr/>
          </p:nvSpPr>
          <p:spPr>
            <a:xfrm>
              <a:off x="13094" y="100899"/>
              <a:ext cx="2743200" cy="731520"/>
            </a:xfrm>
            <a:prstGeom prst="roundRect">
              <a:avLst/>
            </a:prstGeom>
            <a:solidFill>
              <a:sysClr val="window" lastClr="FFFFFF"/>
            </a:solidFill>
            <a:ln w="22225" cap="flat" cmpd="sng" algn="ctr">
              <a:solidFill>
                <a:srgbClr val="00A99A"/>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700" b="0" i="0" u="none" strike="noStrike" kern="0" cap="none" spc="0" normalizeH="0" baseline="0" noProof="0">
                  <a:ln>
                    <a:noFill/>
                  </a:ln>
                  <a:solidFill>
                    <a:sysClr val="windowText" lastClr="000000"/>
                  </a:solidFill>
                  <a:effectLst/>
                  <a:uLnTx/>
                  <a:uFillTx/>
                  <a:latin typeface="Arial"/>
                  <a:ea typeface="+mn-ea"/>
                  <a:cs typeface="Arial" pitchFamily="34" charset="0"/>
                </a:rPr>
                <a:t>High coverage: &gt;200 syringes per PWID per year</a:t>
              </a:r>
            </a:p>
          </p:txBody>
        </p:sp>
      </p:grpSp>
      <p:graphicFrame>
        <p:nvGraphicFramePr>
          <p:cNvPr id="2" name="Chart 1">
            <a:extLst>
              <a:ext uri="{FF2B5EF4-FFF2-40B4-BE49-F238E27FC236}">
                <a16:creationId xmlns:a16="http://schemas.microsoft.com/office/drawing/2014/main" id="{00000000-0008-0000-0A00-000002000000}"/>
              </a:ext>
            </a:extLst>
          </p:cNvPr>
          <p:cNvGraphicFramePr>
            <a:graphicFrameLocks noGrp="1"/>
          </p:cNvGraphicFramePr>
          <p:nvPr>
            <p:extLst>
              <p:ext uri="{D42A27DB-BD31-4B8C-83A1-F6EECF244321}">
                <p14:modId xmlns:p14="http://schemas.microsoft.com/office/powerpoint/2010/main" val="1353385443"/>
              </p:ext>
            </p:extLst>
          </p:nvPr>
        </p:nvGraphicFramePr>
        <p:xfrm>
          <a:off x="237676" y="2267035"/>
          <a:ext cx="7315200" cy="365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056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21</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US" sz="2800" dirty="0"/>
              <a:t>ART scale-up, 2005 - 2022</a:t>
            </a:r>
          </a:p>
        </p:txBody>
      </p:sp>
      <p:sp>
        <p:nvSpPr>
          <p:cNvPr id="2" name="Rectangle 1">
            <a:extLst>
              <a:ext uri="{FF2B5EF4-FFF2-40B4-BE49-F238E27FC236}">
                <a16:creationId xmlns:a16="http://schemas.microsoft.com/office/drawing/2014/main" id="{4B867B83-EA33-1B51-A3DC-57F27BA310DB}"/>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Global AIDS Monitoring and UNAIDS HIV estimates 2023</a:t>
            </a:r>
          </a:p>
        </p:txBody>
      </p:sp>
      <p:graphicFrame>
        <p:nvGraphicFramePr>
          <p:cNvPr id="4" name="Chart 3">
            <a:extLst>
              <a:ext uri="{FF2B5EF4-FFF2-40B4-BE49-F238E27FC236}">
                <a16:creationId xmlns:a16="http://schemas.microsoft.com/office/drawing/2014/main" id="{00000000-0008-0000-0000-000018000000}"/>
              </a:ext>
            </a:extLst>
          </p:cNvPr>
          <p:cNvGraphicFramePr>
            <a:graphicFrameLocks noGrp="1"/>
          </p:cNvGraphicFramePr>
          <p:nvPr>
            <p:extLst>
              <p:ext uri="{D42A27DB-BD31-4B8C-83A1-F6EECF244321}">
                <p14:modId xmlns:p14="http://schemas.microsoft.com/office/powerpoint/2010/main" val="1365015196"/>
              </p:ext>
            </p:extLst>
          </p:nvPr>
        </p:nvGraphicFramePr>
        <p:xfrm>
          <a:off x="1120326" y="2115459"/>
          <a:ext cx="9944103"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56920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22</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US" sz="2800" dirty="0"/>
              <a:t>Treatment cascade, 2022</a:t>
            </a:r>
          </a:p>
        </p:txBody>
      </p:sp>
      <p:graphicFrame>
        <p:nvGraphicFramePr>
          <p:cNvPr id="2" name="Chart 1">
            <a:extLst>
              <a:ext uri="{FF2B5EF4-FFF2-40B4-BE49-F238E27FC236}">
                <a16:creationId xmlns:a16="http://schemas.microsoft.com/office/drawing/2014/main" id="{FD16897C-2307-45A0-A924-E6723524564A}"/>
              </a:ext>
            </a:extLst>
          </p:cNvPr>
          <p:cNvGraphicFramePr>
            <a:graphicFrameLocks/>
          </p:cNvGraphicFramePr>
          <p:nvPr>
            <p:extLst>
              <p:ext uri="{D42A27DB-BD31-4B8C-83A1-F6EECF244321}">
                <p14:modId xmlns:p14="http://schemas.microsoft.com/office/powerpoint/2010/main" val="1069182805"/>
              </p:ext>
            </p:extLst>
          </p:nvPr>
        </p:nvGraphicFramePr>
        <p:xfrm>
          <a:off x="1415873" y="2169582"/>
          <a:ext cx="9360253" cy="3926418"/>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21">
            <a:extLst>
              <a:ext uri="{FF2B5EF4-FFF2-40B4-BE49-F238E27FC236}">
                <a16:creationId xmlns:a16="http://schemas.microsoft.com/office/drawing/2014/main" id="{3DAEB30F-9468-4038-8755-82386A314611}"/>
              </a:ext>
            </a:extLst>
          </p:cNvPr>
          <p:cNvSpPr txBox="1"/>
          <p:nvPr/>
        </p:nvSpPr>
        <p:spPr>
          <a:xfrm>
            <a:off x="2286000" y="6051683"/>
            <a:ext cx="5486400" cy="248228"/>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Number of people on ART who received a viral load test in the past year and have viral load of &lt;1000 copies/ml</a:t>
            </a:r>
            <a:endParaRPr kumimoji="0" lang="en-GB" sz="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271CC562-60C8-A09B-DDBC-33430FBB0F2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3"/>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Global AIDS Monitoring and UNAIDS HIV estimates 2023</a:t>
            </a:r>
          </a:p>
        </p:txBody>
      </p:sp>
    </p:spTree>
    <p:extLst>
      <p:ext uri="{BB962C8B-B14F-4D97-AF65-F5344CB8AC3E}">
        <p14:creationId xmlns:p14="http://schemas.microsoft.com/office/powerpoint/2010/main" val="22860214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23</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7" y="1659970"/>
            <a:ext cx="11203563" cy="504000"/>
          </a:xfrm>
        </p:spPr>
        <p:txBody>
          <a:bodyPr/>
          <a:lstStyle/>
          <a:p>
            <a:r>
              <a:rPr lang="en-US" sz="2800" dirty="0"/>
              <a:t>HIV testing and treatment cascade, 2022</a:t>
            </a:r>
          </a:p>
        </p:txBody>
      </p:sp>
      <p:sp>
        <p:nvSpPr>
          <p:cNvPr id="2" name="Rectangle 1">
            <a:extLst>
              <a:ext uri="{FF2B5EF4-FFF2-40B4-BE49-F238E27FC236}">
                <a16:creationId xmlns:a16="http://schemas.microsoft.com/office/drawing/2014/main" id="{A84B96BF-37CA-1BEA-46ED-4325F2C4B08A}"/>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Global AIDS Monitoring and UNAIDS HIV estimates 2023</a:t>
            </a:r>
          </a:p>
        </p:txBody>
      </p:sp>
      <p:graphicFrame>
        <p:nvGraphicFramePr>
          <p:cNvPr id="4" name="Chart 3">
            <a:extLst>
              <a:ext uri="{FF2B5EF4-FFF2-40B4-BE49-F238E27FC236}">
                <a16:creationId xmlns:a16="http://schemas.microsoft.com/office/drawing/2014/main" id="{00000000-0008-0000-1400-000002000000}"/>
              </a:ext>
            </a:extLst>
          </p:cNvPr>
          <p:cNvGraphicFramePr>
            <a:graphicFrameLocks/>
          </p:cNvGraphicFramePr>
          <p:nvPr>
            <p:extLst>
              <p:ext uri="{D42A27DB-BD31-4B8C-83A1-F6EECF244321}">
                <p14:modId xmlns:p14="http://schemas.microsoft.com/office/powerpoint/2010/main" val="3749757365"/>
              </p:ext>
            </p:extLst>
          </p:nvPr>
        </p:nvGraphicFramePr>
        <p:xfrm>
          <a:off x="2286000" y="2057399"/>
          <a:ext cx="7315200" cy="45287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4272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24</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US" sz="2800" dirty="0"/>
              <a:t>PMTCT cascade, 2022</a:t>
            </a:r>
          </a:p>
        </p:txBody>
      </p:sp>
      <p:graphicFrame>
        <p:nvGraphicFramePr>
          <p:cNvPr id="6" name="Chart 5">
            <a:extLst>
              <a:ext uri="{FF2B5EF4-FFF2-40B4-BE49-F238E27FC236}">
                <a16:creationId xmlns:a16="http://schemas.microsoft.com/office/drawing/2014/main" id="{00000000-0008-0000-1500-000002000000}"/>
              </a:ext>
            </a:extLst>
          </p:cNvPr>
          <p:cNvGraphicFramePr>
            <a:graphicFrameLocks/>
          </p:cNvGraphicFramePr>
          <p:nvPr>
            <p:extLst>
              <p:ext uri="{D42A27DB-BD31-4B8C-83A1-F6EECF244321}">
                <p14:modId xmlns:p14="http://schemas.microsoft.com/office/powerpoint/2010/main" val="2603870649"/>
              </p:ext>
            </p:extLst>
          </p:nvPr>
        </p:nvGraphicFramePr>
        <p:xfrm>
          <a:off x="1371600" y="2286000"/>
          <a:ext cx="8915400"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a:extLst>
              <a:ext uri="{FF2B5EF4-FFF2-40B4-BE49-F238E27FC236}">
                <a16:creationId xmlns:a16="http://schemas.microsoft.com/office/drawing/2014/main" id="{2BD824FF-C152-00B5-B170-9FB16728E002}"/>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3"/>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Global AIDS Monitoring and UNAIDS HIV estimates 2023</a:t>
            </a:r>
          </a:p>
        </p:txBody>
      </p:sp>
    </p:spTree>
    <p:extLst>
      <p:ext uri="{BB962C8B-B14F-4D97-AF65-F5344CB8AC3E}">
        <p14:creationId xmlns:p14="http://schemas.microsoft.com/office/powerpoint/2010/main" val="14285772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815" y="1700808"/>
            <a:ext cx="11116793" cy="504000"/>
          </a:xfrm>
        </p:spPr>
        <p:txBody>
          <a:bodyPr/>
          <a:lstStyle/>
          <a:p>
            <a:r>
              <a:rPr lang="en-US" dirty="0"/>
              <a:t>Punitive and discriminatory laws, 2022</a:t>
            </a:r>
          </a:p>
        </p:txBody>
      </p:sp>
      <p:graphicFrame>
        <p:nvGraphicFramePr>
          <p:cNvPr id="3" name="Table 3">
            <a:extLst>
              <a:ext uri="{FF2B5EF4-FFF2-40B4-BE49-F238E27FC236}">
                <a16:creationId xmlns:a16="http://schemas.microsoft.com/office/drawing/2014/main" id="{3664E1AD-C1B0-4C05-893B-161489BABE96}"/>
              </a:ext>
            </a:extLst>
          </p:cNvPr>
          <p:cNvGraphicFramePr>
            <a:graphicFrameLocks noGrp="1"/>
          </p:cNvGraphicFramePr>
          <p:nvPr/>
        </p:nvGraphicFramePr>
        <p:xfrm>
          <a:off x="370776" y="2440002"/>
          <a:ext cx="10801200" cy="1565062"/>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905884813"/>
                    </a:ext>
                  </a:extLst>
                </a:gridCol>
                <a:gridCol w="1800200">
                  <a:extLst>
                    <a:ext uri="{9D8B030D-6E8A-4147-A177-3AD203B41FA5}">
                      <a16:colId xmlns:a16="http://schemas.microsoft.com/office/drawing/2014/main" val="2584309763"/>
                    </a:ext>
                  </a:extLst>
                </a:gridCol>
                <a:gridCol w="1800200">
                  <a:extLst>
                    <a:ext uri="{9D8B030D-6E8A-4147-A177-3AD203B41FA5}">
                      <a16:colId xmlns:a16="http://schemas.microsoft.com/office/drawing/2014/main" val="582424314"/>
                    </a:ext>
                  </a:extLst>
                </a:gridCol>
                <a:gridCol w="1800200">
                  <a:extLst>
                    <a:ext uri="{9D8B030D-6E8A-4147-A177-3AD203B41FA5}">
                      <a16:colId xmlns:a16="http://schemas.microsoft.com/office/drawing/2014/main" val="3389219002"/>
                    </a:ext>
                  </a:extLst>
                </a:gridCol>
                <a:gridCol w="1800200">
                  <a:extLst>
                    <a:ext uri="{9D8B030D-6E8A-4147-A177-3AD203B41FA5}">
                      <a16:colId xmlns:a16="http://schemas.microsoft.com/office/drawing/2014/main" val="3139281094"/>
                    </a:ext>
                  </a:extLst>
                </a:gridCol>
                <a:gridCol w="1800200">
                  <a:extLst>
                    <a:ext uri="{9D8B030D-6E8A-4147-A177-3AD203B41FA5}">
                      <a16:colId xmlns:a16="http://schemas.microsoft.com/office/drawing/2014/main" val="621351089"/>
                    </a:ext>
                  </a:extLst>
                </a:gridCol>
              </a:tblGrid>
              <a:tr h="1565062">
                <a:tc>
                  <a:txBody>
                    <a:bodyPr/>
                    <a:lstStyle/>
                    <a:p>
                      <a:pPr algn="ctr"/>
                      <a:r>
                        <a:rPr lang="en-US" sz="1600" b="0" dirty="0">
                          <a:solidFill>
                            <a:schemeClr val="tx1"/>
                          </a:solidFill>
                        </a:rPr>
                        <a:t>Criminalization</a:t>
                      </a:r>
                    </a:p>
                    <a:p>
                      <a:pPr algn="ctr"/>
                      <a:r>
                        <a:rPr lang="en-US" sz="1600" b="0" dirty="0">
                          <a:solidFill>
                            <a:schemeClr val="tx1"/>
                          </a:solidFill>
                        </a:rPr>
                        <a:t>of  TG people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rPr>
                        <a:t>Criminalization of sex work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rPr>
                        <a:t>Criminalization of  same-sex sexual acts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i="0" baseline="0" dirty="0">
                          <a:solidFill>
                            <a:schemeClr val="dk1"/>
                          </a:solidFill>
                          <a:effectLst/>
                          <a:latin typeface="Arial" panose="020B0604020202020204" pitchFamily="34" charset="0"/>
                          <a:ea typeface="+mn-ea"/>
                          <a:cs typeface="Arial" panose="020B0604020202020204" pitchFamily="34" charset="0"/>
                        </a:rPr>
                        <a:t>Law allows for possession of a certain limited amount of drugs for personal use</a:t>
                      </a:r>
                      <a:endParaRPr lang="en-US" sz="1600" dirty="0">
                        <a:effectLst/>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i="0" baseline="0" dirty="0">
                          <a:solidFill>
                            <a:schemeClr val="dk1"/>
                          </a:solidFill>
                          <a:effectLst/>
                          <a:latin typeface="Arial" panose="020B0604020202020204" pitchFamily="34" charset="0"/>
                          <a:ea typeface="+mn-ea"/>
                          <a:cs typeface="Arial" panose="020B0604020202020204" pitchFamily="34" charset="0"/>
                        </a:rPr>
                        <a:t>Parental consent for adolescents to access HIV testing</a:t>
                      </a:r>
                      <a:endParaRPr lang="en-US" sz="1600" dirty="0">
                        <a:effectLst/>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dirty="0">
                          <a:solidFill>
                            <a:schemeClr val="tx1"/>
                          </a:solidFill>
                          <a:effectLst/>
                          <a:latin typeface="Arial" panose="020B0604020202020204" pitchFamily="34" charset="0"/>
                          <a:cs typeface="Arial" panose="020B0604020202020204" pitchFamily="34" charset="0"/>
                        </a:rPr>
                        <a:t>Laws or policies restricting the entry, stay and residence of people living with HIV</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3088267"/>
                  </a:ext>
                </a:extLst>
              </a:tr>
            </a:tbl>
          </a:graphicData>
        </a:graphic>
      </p:graphicFrame>
      <p:grpSp>
        <p:nvGrpSpPr>
          <p:cNvPr id="5" name="Group 4">
            <a:extLst>
              <a:ext uri="{FF2B5EF4-FFF2-40B4-BE49-F238E27FC236}">
                <a16:creationId xmlns:a16="http://schemas.microsoft.com/office/drawing/2014/main" id="{AB153221-97D3-40C5-8245-72F52C0104D2}"/>
              </a:ext>
            </a:extLst>
          </p:cNvPr>
          <p:cNvGrpSpPr/>
          <p:nvPr/>
        </p:nvGrpSpPr>
        <p:grpSpPr>
          <a:xfrm>
            <a:off x="658808" y="3968472"/>
            <a:ext cx="10226312" cy="1188720"/>
            <a:chOff x="658808" y="3968472"/>
            <a:chExt cx="10226312" cy="1188720"/>
          </a:xfrm>
        </p:grpSpPr>
        <p:sp>
          <p:nvSpPr>
            <p:cNvPr id="4" name="Oval 3">
              <a:extLst>
                <a:ext uri="{FF2B5EF4-FFF2-40B4-BE49-F238E27FC236}">
                  <a16:creationId xmlns:a16="http://schemas.microsoft.com/office/drawing/2014/main" id="{DBBDF541-6703-430B-9CDE-9EAF9CC31D3F}"/>
                </a:ext>
              </a:extLst>
            </p:cNvPr>
            <p:cNvSpPr/>
            <p:nvPr/>
          </p:nvSpPr>
          <p:spPr>
            <a:xfrm>
              <a:off x="658808" y="3968472"/>
              <a:ext cx="1188720" cy="118872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Oval 10">
              <a:extLst>
                <a:ext uri="{FF2B5EF4-FFF2-40B4-BE49-F238E27FC236}">
                  <a16:creationId xmlns:a16="http://schemas.microsoft.com/office/drawing/2014/main" id="{D3E17F94-9F05-484E-842C-F2140EBA34A2}"/>
                </a:ext>
              </a:extLst>
            </p:cNvPr>
            <p:cNvSpPr/>
            <p:nvPr/>
          </p:nvSpPr>
          <p:spPr>
            <a:xfrm>
              <a:off x="2466326" y="3968472"/>
              <a:ext cx="1188720" cy="1188720"/>
            </a:xfrm>
            <a:prstGeom prst="ellipse">
              <a:avLst/>
            </a:prstGeom>
            <a:solidFill>
              <a:srgbClr val="F78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Oval 11">
              <a:extLst>
                <a:ext uri="{FF2B5EF4-FFF2-40B4-BE49-F238E27FC236}">
                  <a16:creationId xmlns:a16="http://schemas.microsoft.com/office/drawing/2014/main" id="{2107AA46-A84F-4E38-BE75-17B0A55FB2D3}"/>
                </a:ext>
              </a:extLst>
            </p:cNvPr>
            <p:cNvSpPr/>
            <p:nvPr/>
          </p:nvSpPr>
          <p:spPr>
            <a:xfrm>
              <a:off x="4273844" y="3968472"/>
              <a:ext cx="1188720" cy="1188720"/>
            </a:xfrm>
            <a:prstGeom prst="ellipse">
              <a:avLst/>
            </a:prstGeom>
            <a:solidFill>
              <a:srgbClr val="F78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3" name="Oval 12">
              <a:extLst>
                <a:ext uri="{FF2B5EF4-FFF2-40B4-BE49-F238E27FC236}">
                  <a16:creationId xmlns:a16="http://schemas.microsoft.com/office/drawing/2014/main" id="{535A40E9-8598-42DC-8D42-0C41152B6C38}"/>
                </a:ext>
              </a:extLst>
            </p:cNvPr>
            <p:cNvSpPr/>
            <p:nvPr/>
          </p:nvSpPr>
          <p:spPr>
            <a:xfrm>
              <a:off x="6081362" y="3968472"/>
              <a:ext cx="1188720" cy="1188720"/>
            </a:xfrm>
            <a:prstGeom prst="ellipse">
              <a:avLst/>
            </a:prstGeom>
            <a:solidFill>
              <a:srgbClr val="F78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Oval 13">
              <a:extLst>
                <a:ext uri="{FF2B5EF4-FFF2-40B4-BE49-F238E27FC236}">
                  <a16:creationId xmlns:a16="http://schemas.microsoft.com/office/drawing/2014/main" id="{B680894F-6E7E-44AA-8B28-10846542B273}"/>
                </a:ext>
              </a:extLst>
            </p:cNvPr>
            <p:cNvSpPr/>
            <p:nvPr/>
          </p:nvSpPr>
          <p:spPr>
            <a:xfrm>
              <a:off x="7888880" y="3968472"/>
              <a:ext cx="1188720" cy="1188720"/>
            </a:xfrm>
            <a:prstGeom prst="ellipse">
              <a:avLst/>
            </a:prstGeom>
            <a:solidFill>
              <a:srgbClr val="F78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2" name="Oval 21">
              <a:extLst>
                <a:ext uri="{FF2B5EF4-FFF2-40B4-BE49-F238E27FC236}">
                  <a16:creationId xmlns:a16="http://schemas.microsoft.com/office/drawing/2014/main" id="{F00A8540-0F26-44F9-BDAF-D2F810E5D76F}"/>
                </a:ext>
              </a:extLst>
            </p:cNvPr>
            <p:cNvSpPr/>
            <p:nvPr/>
          </p:nvSpPr>
          <p:spPr>
            <a:xfrm>
              <a:off x="9696400" y="3968472"/>
              <a:ext cx="1188720" cy="118872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7" name="TextBox 6">
            <a:extLst>
              <a:ext uri="{FF2B5EF4-FFF2-40B4-BE49-F238E27FC236}">
                <a16:creationId xmlns:a16="http://schemas.microsoft.com/office/drawing/2014/main" id="{31336AB6-0475-4C90-85AE-2302FF75AC81}"/>
              </a:ext>
            </a:extLst>
          </p:cNvPr>
          <p:cNvSpPr txBox="1"/>
          <p:nvPr/>
        </p:nvSpPr>
        <p:spPr>
          <a:xfrm>
            <a:off x="911424"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23" name="TextBox 22">
            <a:extLst>
              <a:ext uri="{FF2B5EF4-FFF2-40B4-BE49-F238E27FC236}">
                <a16:creationId xmlns:a16="http://schemas.microsoft.com/office/drawing/2014/main" id="{2992A9BB-36AD-4E3E-A2E9-B14A1C89FD77}"/>
              </a:ext>
            </a:extLst>
          </p:cNvPr>
          <p:cNvSpPr txBox="1"/>
          <p:nvPr/>
        </p:nvSpPr>
        <p:spPr>
          <a:xfrm>
            <a:off x="2783632" y="4356430"/>
            <a:ext cx="7506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YES</a:t>
            </a:r>
          </a:p>
        </p:txBody>
      </p:sp>
      <p:sp>
        <p:nvSpPr>
          <p:cNvPr id="24" name="TextBox 23">
            <a:extLst>
              <a:ext uri="{FF2B5EF4-FFF2-40B4-BE49-F238E27FC236}">
                <a16:creationId xmlns:a16="http://schemas.microsoft.com/office/drawing/2014/main" id="{6EF452C2-0799-4995-9884-D5C492B19E8C}"/>
              </a:ext>
            </a:extLst>
          </p:cNvPr>
          <p:cNvSpPr txBox="1"/>
          <p:nvPr/>
        </p:nvSpPr>
        <p:spPr>
          <a:xfrm>
            <a:off x="4508526" y="4356430"/>
            <a:ext cx="9115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YES *</a:t>
            </a:r>
          </a:p>
        </p:txBody>
      </p:sp>
      <p:sp>
        <p:nvSpPr>
          <p:cNvPr id="25" name="TextBox 24">
            <a:extLst>
              <a:ext uri="{FF2B5EF4-FFF2-40B4-BE49-F238E27FC236}">
                <a16:creationId xmlns:a16="http://schemas.microsoft.com/office/drawing/2014/main" id="{67A9B65A-74FE-40EA-A13D-60B7F5E01C25}"/>
              </a:ext>
            </a:extLst>
          </p:cNvPr>
          <p:cNvSpPr txBox="1"/>
          <p:nvPr/>
        </p:nvSpPr>
        <p:spPr>
          <a:xfrm>
            <a:off x="6374910"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26" name="TextBox 25">
            <a:extLst>
              <a:ext uri="{FF2B5EF4-FFF2-40B4-BE49-F238E27FC236}">
                <a16:creationId xmlns:a16="http://schemas.microsoft.com/office/drawing/2014/main" id="{7EC1FA02-C96C-4605-97C5-7233CA1F1F1C}"/>
              </a:ext>
            </a:extLst>
          </p:cNvPr>
          <p:cNvSpPr txBox="1"/>
          <p:nvPr/>
        </p:nvSpPr>
        <p:spPr>
          <a:xfrm>
            <a:off x="8213504"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YES *</a:t>
            </a:r>
          </a:p>
        </p:txBody>
      </p:sp>
      <p:sp>
        <p:nvSpPr>
          <p:cNvPr id="27" name="TextBox 26">
            <a:extLst>
              <a:ext uri="{FF2B5EF4-FFF2-40B4-BE49-F238E27FC236}">
                <a16:creationId xmlns:a16="http://schemas.microsoft.com/office/drawing/2014/main" id="{5162DAB6-EB85-439C-80EA-4BDFBEC0E2C6}"/>
              </a:ext>
            </a:extLst>
          </p:cNvPr>
          <p:cNvSpPr txBox="1"/>
          <p:nvPr/>
        </p:nvSpPr>
        <p:spPr>
          <a:xfrm>
            <a:off x="10021024"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28" name="TextBox 133">
            <a:extLst>
              <a:ext uri="{FF2B5EF4-FFF2-40B4-BE49-F238E27FC236}">
                <a16:creationId xmlns:a16="http://schemas.microsoft.com/office/drawing/2014/main" id="{8A19B34C-56C8-4801-8CD9-1B977FD89E6E}"/>
              </a:ext>
            </a:extLst>
          </p:cNvPr>
          <p:cNvSpPr txBox="1"/>
          <p:nvPr/>
        </p:nvSpPr>
        <p:spPr>
          <a:xfrm>
            <a:off x="4308639" y="5364530"/>
            <a:ext cx="1315087" cy="338008"/>
          </a:xfrm>
          <a:prstGeom prst="rect">
            <a:avLst/>
          </a:prstGeom>
          <a:solidFill>
            <a:sysClr val="window" lastClr="FFFFFF"/>
          </a:solid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Death penalty</a:t>
            </a:r>
          </a:p>
        </p:txBody>
      </p:sp>
      <p:sp>
        <p:nvSpPr>
          <p:cNvPr id="19" name="TextBox 133">
            <a:extLst>
              <a:ext uri="{FF2B5EF4-FFF2-40B4-BE49-F238E27FC236}">
                <a16:creationId xmlns:a16="http://schemas.microsoft.com/office/drawing/2014/main" id="{C707649D-C96A-452F-8F31-9D413BC108F5}"/>
              </a:ext>
            </a:extLst>
          </p:cNvPr>
          <p:cNvSpPr txBox="1"/>
          <p:nvPr/>
        </p:nvSpPr>
        <p:spPr>
          <a:xfrm>
            <a:off x="7825696" y="5270168"/>
            <a:ext cx="1315087" cy="338008"/>
          </a:xfrm>
          <a:prstGeom prst="rect">
            <a:avLst/>
          </a:prstGeom>
          <a:no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For adolescents younger than 14 years</a:t>
            </a:r>
          </a:p>
        </p:txBody>
      </p:sp>
      <p:sp>
        <p:nvSpPr>
          <p:cNvPr id="8" name="Rectangle 7">
            <a:extLst>
              <a:ext uri="{FF2B5EF4-FFF2-40B4-BE49-F238E27FC236}">
                <a16:creationId xmlns:a16="http://schemas.microsoft.com/office/drawing/2014/main" id="{EEFFDF5B-6AED-0E9F-84CD-ADA55AF59D07}"/>
              </a:ext>
            </a:extLst>
          </p:cNvPr>
          <p:cNvSpPr/>
          <p:nvPr/>
        </p:nvSpPr>
        <p:spPr>
          <a:xfrm>
            <a:off x="0" y="6489779"/>
            <a:ext cx="12039600" cy="2308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Sources: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(2023). The path that ends AIDS: UNAIDS Global AIDS Update 2023. Geneva: Joint United Nations </a:t>
            </a:r>
            <a:r>
              <a:rPr kumimoji="0" lang="en-US" sz="90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Programme</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on HIV/AIDS; 2023.</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8593409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ED532AC-182C-4D17-8F62-BCD23D6BF88C}" type="slidenum">
              <a:rPr lang="th-TH" smtClean="0">
                <a:solidFill>
                  <a:prstClr val="black">
                    <a:tint val="75000"/>
                  </a:prstClr>
                </a:solidFill>
              </a:rPr>
              <a:pPr>
                <a:defRPr/>
              </a:pPr>
              <a:t>26</a:t>
            </a:fld>
            <a:endParaRPr lang="th-TH" dirty="0">
              <a:solidFill>
                <a:prstClr val="black">
                  <a:tint val="75000"/>
                </a:prstClr>
              </a:solidFill>
            </a:endParaRPr>
          </a:p>
        </p:txBody>
      </p:sp>
      <p:sp>
        <p:nvSpPr>
          <p:cNvPr id="141315" name="Rectangle 2"/>
          <p:cNvSpPr txBox="1">
            <a:spLocks noChangeArrowheads="1"/>
          </p:cNvSpPr>
          <p:nvPr/>
        </p:nvSpPr>
        <p:spPr bwMode="auto">
          <a:xfrm>
            <a:off x="1981200" y="1812925"/>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81" tIns="45596" rIns="91181" bIns="45596"/>
          <a:lstStyle>
            <a:lvl1pPr marL="342900" indent="-342900"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algn="ctr" eaLnBrk="1" fontAlgn="base" hangingPunct="1">
              <a:spcBef>
                <a:spcPct val="20000"/>
              </a:spcBef>
              <a:spcAft>
                <a:spcPct val="0"/>
              </a:spcAft>
            </a:pPr>
            <a:r>
              <a:rPr lang="en-US" sz="4000">
                <a:solidFill>
                  <a:srgbClr val="C00000"/>
                </a:solidFill>
              </a:rPr>
              <a:t>THANK YOU</a:t>
            </a:r>
          </a:p>
          <a:p>
            <a:pPr algn="ctr" eaLnBrk="1" fontAlgn="base" hangingPunct="1">
              <a:spcBef>
                <a:spcPct val="20000"/>
              </a:spcBef>
              <a:spcAft>
                <a:spcPct val="0"/>
              </a:spcAft>
            </a:pPr>
            <a:endParaRPr lang="en-US" sz="4000">
              <a:solidFill>
                <a:srgbClr val="C00000"/>
              </a:solidFill>
            </a:endParaRPr>
          </a:p>
          <a:p>
            <a:pPr algn="ctr" eaLnBrk="1" fontAlgn="base" hangingPunct="1">
              <a:spcBef>
                <a:spcPct val="20000"/>
              </a:spcBef>
              <a:spcAft>
                <a:spcPct val="0"/>
              </a:spcAft>
            </a:pPr>
            <a:r>
              <a:rPr lang="en-US">
                <a:solidFill>
                  <a:srgbClr val="C00000"/>
                </a:solidFill>
              </a:rPr>
              <a:t>slides compiled by </a:t>
            </a:r>
            <a:r>
              <a:rPr lang="en-US" u="sng">
                <a:solidFill>
                  <a:srgbClr val="C00000"/>
                </a:solidFill>
                <a:hlinkClick r:id="rId2"/>
              </a:rPr>
              <a:t>www.aidsdatahub.org</a:t>
            </a:r>
            <a:endParaRPr lang="en-US" u="sng">
              <a:solidFill>
                <a:srgbClr val="C00000"/>
              </a:solidFill>
            </a:endParaRPr>
          </a:p>
          <a:p>
            <a:pPr algn="ctr" eaLnBrk="1" fontAlgn="base" hangingPunct="1">
              <a:spcBef>
                <a:spcPct val="20000"/>
              </a:spcBef>
              <a:spcAft>
                <a:spcPct val="0"/>
              </a:spcAft>
            </a:pPr>
            <a:endParaRPr lang="en-US" u="sng">
              <a:solidFill>
                <a:srgbClr val="C00000"/>
              </a:solidFill>
            </a:endParaRPr>
          </a:p>
          <a:p>
            <a:pPr algn="ctr" eaLnBrk="1" fontAlgn="base" hangingPunct="1">
              <a:spcBef>
                <a:spcPct val="20000"/>
              </a:spcBef>
              <a:spcAft>
                <a:spcPct val="0"/>
              </a:spcAft>
            </a:pPr>
            <a:endParaRPr lang="en-US" sz="1000" i="1">
              <a:solidFill>
                <a:srgbClr val="C00000"/>
              </a:solidFill>
            </a:endParaRPr>
          </a:p>
          <a:p>
            <a:pPr algn="ctr" eaLnBrk="1" fontAlgn="base" hangingPunct="1">
              <a:spcBef>
                <a:spcPct val="20000"/>
              </a:spcBef>
              <a:spcAft>
                <a:spcPct val="0"/>
              </a:spcAft>
            </a:pPr>
            <a:endParaRPr lang="en-US" sz="1000" i="1">
              <a:solidFill>
                <a:srgbClr val="C00000"/>
              </a:solidFill>
            </a:endParaRPr>
          </a:p>
          <a:p>
            <a:pPr algn="ctr" eaLnBrk="1" fontAlgn="base" hangingPunct="1">
              <a:spcBef>
                <a:spcPct val="20000"/>
              </a:spcBef>
              <a:spcAft>
                <a:spcPct val="0"/>
              </a:spcAft>
            </a:pPr>
            <a:endParaRPr lang="en-US" sz="1000" i="1">
              <a:solidFill>
                <a:srgbClr val="C00000"/>
              </a:solidFill>
            </a:endParaRPr>
          </a:p>
          <a:p>
            <a:pPr algn="ctr" eaLnBrk="1" fontAlgn="base" hangingPunct="1">
              <a:spcBef>
                <a:spcPct val="20000"/>
              </a:spcBef>
              <a:spcAft>
                <a:spcPct val="0"/>
              </a:spcAft>
            </a:pPr>
            <a:r>
              <a:rPr lang="en-US" sz="1400" i="1">
                <a:solidFill>
                  <a:srgbClr val="C00000"/>
                </a:solidFill>
              </a:rPr>
              <a:t>Data shown in this slide set  are comprehensive to the extent they are available from country reports. Please inform us if you know of sources where more recent data can be used.</a:t>
            </a:r>
          </a:p>
          <a:p>
            <a:pPr algn="ctr" eaLnBrk="1" fontAlgn="base" hangingPunct="1">
              <a:spcBef>
                <a:spcPct val="20000"/>
              </a:spcBef>
              <a:spcAft>
                <a:spcPct val="0"/>
              </a:spcAft>
            </a:pPr>
            <a:r>
              <a:rPr lang="en-US" sz="1400" i="1">
                <a:solidFill>
                  <a:srgbClr val="C00000"/>
                </a:solidFill>
              </a:rPr>
              <a:t>Please acknowledge </a:t>
            </a:r>
            <a:r>
              <a:rPr lang="en-US" sz="1400" i="1">
                <a:solidFill>
                  <a:srgbClr val="C00000"/>
                </a:solidFill>
                <a:hlinkClick r:id="rId2"/>
              </a:rPr>
              <a:t>www.aidsdatahub.org</a:t>
            </a:r>
            <a:r>
              <a:rPr lang="en-US" sz="1400" i="1">
                <a:solidFill>
                  <a:srgbClr val="C00000"/>
                </a:solidFill>
              </a:rPr>
              <a:t> if slides are lifted directly from this site</a:t>
            </a:r>
          </a:p>
          <a:p>
            <a:pPr algn="ctr" eaLnBrk="1" fontAlgn="base" hangingPunct="1">
              <a:spcBef>
                <a:spcPct val="20000"/>
              </a:spcBef>
              <a:spcAft>
                <a:spcPct val="0"/>
              </a:spcAft>
            </a:pPr>
            <a:endParaRPr lang="en-US" sz="3200">
              <a:solidFill>
                <a:srgbClr val="C00000"/>
              </a:solidFill>
            </a:endParaRPr>
          </a:p>
        </p:txBody>
      </p:sp>
    </p:spTree>
    <p:extLst>
      <p:ext uri="{BB962C8B-B14F-4D97-AF65-F5344CB8AC3E}">
        <p14:creationId xmlns:p14="http://schemas.microsoft.com/office/powerpoint/2010/main" val="19338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3"/>
          <p:cNvSpPr>
            <a:spLocks noGrp="1"/>
          </p:cNvSpPr>
          <p:nvPr>
            <p:ph type="title"/>
          </p:nvPr>
        </p:nvSpPr>
        <p:spPr bwMode="auto">
          <a:xfrm>
            <a:off x="228600" y="1524004"/>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81" tIns="45596" rIns="91181" bIns="45596" numCol="1" anchor="t" anchorCtr="0" compatLnSpc="1">
            <a:prstTxWarp prst="textNoShape">
              <a:avLst/>
            </a:prstTxWarp>
            <a:noAutofit/>
          </a:bodyPr>
          <a:lstStyle/>
          <a:p>
            <a:pPr eaLnBrk="1" hangingPunct="1"/>
            <a:r>
              <a:rPr lang="en-US" dirty="0"/>
              <a:t>BASIC SOCIO-DEMOGRAPHIC INDICATORS</a:t>
            </a:r>
            <a:endParaRPr lang="th-TH" dirty="0"/>
          </a:p>
        </p:txBody>
      </p:sp>
      <p:graphicFrame>
        <p:nvGraphicFramePr>
          <p:cNvPr id="4" name="Group 2"/>
          <p:cNvGraphicFramePr>
            <a:graphicFrameLocks noGrp="1"/>
          </p:cNvGraphicFramePr>
          <p:nvPr>
            <p:extLst>
              <p:ext uri="{D42A27DB-BD31-4B8C-83A1-F6EECF244321}">
                <p14:modId xmlns:p14="http://schemas.microsoft.com/office/powerpoint/2010/main" val="4278142092"/>
              </p:ext>
            </p:extLst>
          </p:nvPr>
        </p:nvGraphicFramePr>
        <p:xfrm>
          <a:off x="1775520" y="2391266"/>
          <a:ext cx="8424936" cy="3018934"/>
        </p:xfrm>
        <a:graphic>
          <a:graphicData uri="http://schemas.openxmlformats.org/drawingml/2006/table">
            <a:tbl>
              <a:tblPr/>
              <a:tblGrid>
                <a:gridCol w="6663315">
                  <a:extLst>
                    <a:ext uri="{9D8B030D-6E8A-4147-A177-3AD203B41FA5}">
                      <a16:colId xmlns:a16="http://schemas.microsoft.com/office/drawing/2014/main" val="20000"/>
                    </a:ext>
                  </a:extLst>
                </a:gridCol>
                <a:gridCol w="1761621">
                  <a:extLst>
                    <a:ext uri="{9D8B030D-6E8A-4147-A177-3AD203B41FA5}">
                      <a16:colId xmlns:a16="http://schemas.microsoft.com/office/drawing/2014/main" val="20001"/>
                    </a:ext>
                  </a:extLst>
                </a:gridCol>
              </a:tblGrid>
              <a:tr h="30131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Total population (in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83,993 (2020) </a:t>
                      </a:r>
                      <a:r>
                        <a:rPr lang="en-GB" sz="1400" b="1" i="0" u="none" strike="noStrike" baseline="30000" dirty="0">
                          <a:solidFill>
                            <a:schemeClr val="tx1"/>
                          </a:solidFill>
                          <a:effectLst/>
                          <a:latin typeface="Arial" pitchFamily="34" charset="0"/>
                          <a:cs typeface="Arial" pitchFamily="34" charset="0"/>
                        </a:rPr>
                        <a:t>1</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30131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Population aged 15-49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46,268 (2020)</a:t>
                      </a:r>
                      <a:r>
                        <a:rPr lang="en-GB" sz="1400" b="1" i="0" u="none" strike="noStrike" baseline="30000" dirty="0">
                          <a:solidFill>
                            <a:schemeClr val="tx1"/>
                          </a:solidFill>
                          <a:effectLst/>
                          <a:latin typeface="Arial" pitchFamily="34" charset="0"/>
                          <a:cs typeface="Arial" pitchFamily="34" charset="0"/>
                        </a:rPr>
                        <a:t> 1</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02755">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kern="1200" cap="none" normalizeH="0" baseline="0" dirty="0">
                          <a:ln>
                            <a:noFill/>
                          </a:ln>
                          <a:solidFill>
                            <a:schemeClr val="tx1"/>
                          </a:solidFill>
                          <a:effectLst/>
                          <a:latin typeface="Arial" charset="0"/>
                          <a:ea typeface="+mn-ea"/>
                          <a:cs typeface="Arial" charset="0"/>
                        </a:rPr>
                        <a:t>Maternal mortality ratio (per 100 000 live births)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16 (2017)</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302755">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Antenatal care coverage -  At least four visits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94 (2005) </a:t>
                      </a:r>
                      <a:r>
                        <a:rPr lang="en-GB" sz="1400" b="1" i="0" u="none" strike="noStrike" kern="1200" baseline="30000" dirty="0">
                          <a:solidFill>
                            <a:schemeClr val="tx1"/>
                          </a:solidFill>
                          <a:effectLst/>
                          <a:latin typeface="Arial" pitchFamily="34" charset="0"/>
                          <a:ea typeface="+mn-ea"/>
                          <a:cs typeface="Arial" pitchFamily="34" charset="0"/>
                        </a:rPr>
                        <a:t>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302755">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Crude birth rate (births per 1,000 population)</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19.1 (2015-2020) </a:t>
                      </a:r>
                      <a:r>
                        <a:rPr lang="en-GB" sz="1400" b="1" i="0" u="none" strike="noStrike" kern="1200" baseline="30000" dirty="0">
                          <a:solidFill>
                            <a:schemeClr val="tx1"/>
                          </a:solidFill>
                          <a:effectLst/>
                          <a:latin typeface="Arial" pitchFamily="34" charset="0"/>
                          <a:ea typeface="+mn-ea"/>
                          <a:cs typeface="Arial" pitchFamily="34" charset="0"/>
                        </a:rPr>
                        <a:t>1 </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0131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Under-5 mortality rate (per 1,000 live births)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13.93 (2019)</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6"/>
                  </a:ext>
                </a:extLst>
              </a:tr>
              <a:tr h="30131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Human development index (HDI) - Rank/Value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70/0.783 (2014)</a:t>
                      </a:r>
                      <a:r>
                        <a:rPr lang="en-GB" sz="1400" b="1" i="0" u="none" strike="noStrike" baseline="30000" dirty="0">
                          <a:solidFill>
                            <a:schemeClr val="tx1"/>
                          </a:solidFill>
                          <a:effectLst/>
                          <a:latin typeface="Arial" pitchFamily="34" charset="0"/>
                          <a:cs typeface="Arial" pitchFamily="34" charset="0"/>
                        </a:rPr>
                        <a:t> 3</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02755">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Life expectancy at birth (years) - Male/Female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76/79 (2019)</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8"/>
                  </a:ext>
                </a:extLst>
              </a:tr>
              <a:tr h="30131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cap="none" normalizeH="0" baseline="0" dirty="0">
                          <a:ln>
                            <a:noFill/>
                          </a:ln>
                          <a:solidFill>
                            <a:schemeClr val="tx1"/>
                          </a:solidFill>
                          <a:effectLst/>
                          <a:latin typeface="Arial" charset="0"/>
                          <a:ea typeface="SimSun" pitchFamily="2" charset="-122"/>
                        </a:rPr>
                        <a:t>Current health expenditure (CHE) per capita in PPP int$</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868 (2019) </a:t>
                      </a:r>
                      <a:r>
                        <a:rPr lang="en-GB" sz="1400" b="1" i="0" u="none" strike="noStrike" baseline="30000" dirty="0">
                          <a:solidFill>
                            <a:schemeClr val="tx1"/>
                          </a:solidFill>
                          <a:effectLst/>
                          <a:latin typeface="Arial" pitchFamily="34" charset="0"/>
                          <a:cs typeface="Arial" pitchFamily="34" charset="0"/>
                        </a:rPr>
                        <a:t>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30131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Total health expenditure as percent of GDP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6.9 (2014)</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2"/>
                  </a:ext>
                </a:extLst>
              </a:tr>
            </a:tbl>
          </a:graphicData>
        </a:graphic>
      </p:graphicFrame>
      <p:sp>
        <p:nvSpPr>
          <p:cNvPr id="5" name="Rectangle 4"/>
          <p:cNvSpPr/>
          <p:nvPr/>
        </p:nvSpPr>
        <p:spPr>
          <a:xfrm>
            <a:off x="12569" y="6396586"/>
            <a:ext cx="11658600" cy="461414"/>
          </a:xfrm>
          <a:prstGeom prst="rect">
            <a:avLst/>
          </a:prstGeom>
        </p:spPr>
        <p:txBody>
          <a:bodyPr wrap="square" lIns="91181" tIns="45596" rIns="91181" bIns="45596">
            <a:spAutoFit/>
          </a:bodyPr>
          <a:lstStyle/>
          <a:p>
            <a:pPr fontAlgn="base">
              <a:spcBef>
                <a:spcPct val="0"/>
              </a:spcBef>
              <a:spcAft>
                <a:spcPct val="0"/>
              </a:spcAft>
            </a:pPr>
            <a:r>
              <a:rPr lang="en-US" sz="800" dirty="0">
                <a:solidFill>
                  <a:prstClr val="black"/>
                </a:solidFill>
                <a:ea typeface="ＭＳ Ｐゴシック" charset="0"/>
                <a:cs typeface="Cordia New" charset="0"/>
              </a:rPr>
              <a:t>Sources: Prepared by </a:t>
            </a:r>
            <a:r>
              <a:rPr lang="en-US" sz="800" dirty="0">
                <a:solidFill>
                  <a:prstClr val="black"/>
                </a:solidFill>
                <a:ea typeface="ＭＳ Ｐゴシック" charset="0"/>
                <a:cs typeface="Cordia New" charset="0"/>
                <a:hlinkClick r:id="rId3"/>
              </a:rPr>
              <a:t>www.aidsdatahub.org</a:t>
            </a:r>
            <a:r>
              <a:rPr lang="en-US" sz="800" dirty="0">
                <a:solidFill>
                  <a:prstClr val="black"/>
                </a:solidFill>
                <a:ea typeface="ＭＳ Ｐゴシック" charset="0"/>
                <a:cs typeface="Cordia New" charset="0"/>
              </a:rPr>
              <a:t> based on 1. United Nations, Department of Economic and Social Affairs, Population Division (2019). World Population Prospects 2019, Online Edition. Rev. 1.; 2. Data retrieved from the WHO Global Health Observatory; and 3. UNDP. 2021. Human Development Report 2020. The next frontier: Human development and the Anthropocene</a:t>
            </a:r>
          </a:p>
          <a:p>
            <a:pPr fontAlgn="base">
              <a:spcBef>
                <a:spcPct val="0"/>
              </a:spcBef>
              <a:spcAft>
                <a:spcPct val="0"/>
              </a:spcAft>
            </a:pPr>
            <a:r>
              <a:rPr lang="en-US" sz="800" dirty="0">
                <a:solidFill>
                  <a:prstClr val="black"/>
                </a:solidFill>
                <a:ea typeface="ＭＳ Ｐゴシック" charset="0"/>
                <a:cs typeface="Cordia New" charset="0"/>
              </a:rPr>
              <a:t> </a:t>
            </a:r>
            <a:endParaRPr lang="en-GB" sz="800" dirty="0">
              <a:solidFill>
                <a:prstClr val="black"/>
              </a:solidFill>
              <a:ea typeface="ＭＳ Ｐゴシック" charset="0"/>
              <a:cs typeface="Cordia New" charset="0"/>
            </a:endParaRPr>
          </a:p>
        </p:txBody>
      </p:sp>
    </p:spTree>
    <p:extLst>
      <p:ext uri="{BB962C8B-B14F-4D97-AF65-F5344CB8AC3E}">
        <p14:creationId xmlns:p14="http://schemas.microsoft.com/office/powerpoint/2010/main" val="3783728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5"/>
          <p:cNvSpPr>
            <a:spLocks noGrp="1"/>
          </p:cNvSpPr>
          <p:nvPr>
            <p:ph type="title"/>
          </p:nvPr>
        </p:nvSpPr>
        <p:spPr bwMode="auto">
          <a:xfrm>
            <a:off x="304802" y="33528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81" tIns="45596" rIns="91181" bIns="45596" numCol="1" anchor="t" anchorCtr="0" compatLnSpc="1">
            <a:prstTxWarp prst="textNoShape">
              <a:avLst/>
            </a:prstTxWarp>
          </a:bodyPr>
          <a:lstStyle/>
          <a:p>
            <a:pPr eaLnBrk="1" hangingPunct="1"/>
            <a:r>
              <a:rPr lang="en-US" sz="5400" dirty="0">
                <a:cs typeface="Cordia New" pitchFamily="34" charset="-34"/>
              </a:rPr>
              <a:t>HIV prevalence and </a:t>
            </a:r>
            <a:br>
              <a:rPr lang="en-US" sz="5400" dirty="0">
                <a:cs typeface="Cordia New" pitchFamily="34" charset="-34"/>
              </a:rPr>
            </a:br>
            <a:r>
              <a:rPr lang="en-US" sz="5400" dirty="0">
                <a:cs typeface="Cordia New" pitchFamily="34" charset="-34"/>
              </a:rPr>
              <a:t>epidemiology </a:t>
            </a:r>
            <a:endParaRPr lang="th-TH" dirty="0"/>
          </a:p>
        </p:txBody>
      </p:sp>
    </p:spTree>
    <p:extLst>
      <p:ext uri="{BB962C8B-B14F-4D97-AF65-F5344CB8AC3E}">
        <p14:creationId xmlns:p14="http://schemas.microsoft.com/office/powerpoint/2010/main" val="3481436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5</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70" y="1355170"/>
            <a:ext cx="11203563" cy="504000"/>
          </a:xfrm>
        </p:spPr>
        <p:txBody>
          <a:bodyPr/>
          <a:lstStyle/>
          <a:p>
            <a:r>
              <a:rPr lang="en-GB" sz="2800" dirty="0"/>
              <a:t>Estimated people living with HIV, new HIV infections and AIDS-related deaths, 1990-2022</a:t>
            </a:r>
            <a:endParaRPr lang="en-US" sz="2800" dirty="0"/>
          </a:p>
        </p:txBody>
      </p:sp>
      <p:graphicFrame>
        <p:nvGraphicFramePr>
          <p:cNvPr id="5" name="Chart 4">
            <a:extLst>
              <a:ext uri="{FF2B5EF4-FFF2-40B4-BE49-F238E27FC236}">
                <a16:creationId xmlns:a16="http://schemas.microsoft.com/office/drawing/2014/main" id="{F83E49C0-CA4B-4FE3-BFCC-F6407E15A18B}"/>
              </a:ext>
            </a:extLst>
          </p:cNvPr>
          <p:cNvGraphicFramePr>
            <a:graphicFrameLocks/>
          </p:cNvGraphicFramePr>
          <p:nvPr>
            <p:extLst>
              <p:ext uri="{D42A27DB-BD31-4B8C-83A1-F6EECF244321}">
                <p14:modId xmlns:p14="http://schemas.microsoft.com/office/powerpoint/2010/main" val="2785929431"/>
              </p:ext>
            </p:extLst>
          </p:nvPr>
        </p:nvGraphicFramePr>
        <p:xfrm>
          <a:off x="685800" y="2386119"/>
          <a:ext cx="10378629" cy="4199992"/>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DD37B28E-02E5-44C9-AD72-2211907B8219}"/>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3"/>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(2023). UNAIDS HIV estimates 1990-2022</a:t>
            </a:r>
          </a:p>
        </p:txBody>
      </p:sp>
      <p:sp>
        <p:nvSpPr>
          <p:cNvPr id="4" name="TextBox 3">
            <a:extLst>
              <a:ext uri="{FF2B5EF4-FFF2-40B4-BE49-F238E27FC236}">
                <a16:creationId xmlns:a16="http://schemas.microsoft.com/office/drawing/2014/main" id="{CBE9B98A-ED8A-1197-7A0D-E639E4A7437C}"/>
              </a:ext>
            </a:extLst>
          </p:cNvPr>
          <p:cNvSpPr txBox="1"/>
          <p:nvPr/>
        </p:nvSpPr>
        <p:spPr>
          <a:xfrm>
            <a:off x="10058400" y="5195053"/>
            <a:ext cx="914400" cy="307777"/>
          </a:xfrm>
          <a:prstGeom prst="rect">
            <a:avLst/>
          </a:prstGeom>
          <a:noFill/>
        </p:spPr>
        <p:txBody>
          <a:bodyPr wrap="square">
            <a:spAutoFit/>
          </a:bodyPr>
          <a:lstStyle/>
          <a:p>
            <a:pPr algn="ctr" rtl="0">
              <a:defRPr sz="1400" b="1" i="0" u="none" strike="noStrike" kern="1200" baseline="0">
                <a:solidFill>
                  <a:srgbClr val="00B0F0"/>
                </a:solidFill>
                <a:latin typeface="Arial" pitchFamily="34" charset="0"/>
                <a:ea typeface="+mn-ea"/>
                <a:cs typeface="Arial" pitchFamily="34" charset="0"/>
              </a:defRPr>
            </a:pPr>
            <a:r>
              <a:rPr lang="en-US" dirty="0">
                <a:solidFill>
                  <a:srgbClr val="00A99A"/>
                </a:solidFill>
              </a:rPr>
              <a:t>2300</a:t>
            </a:r>
          </a:p>
        </p:txBody>
      </p:sp>
      <p:sp>
        <p:nvSpPr>
          <p:cNvPr id="7" name="TextBox 6">
            <a:extLst>
              <a:ext uri="{FF2B5EF4-FFF2-40B4-BE49-F238E27FC236}">
                <a16:creationId xmlns:a16="http://schemas.microsoft.com/office/drawing/2014/main" id="{F92F99C9-6728-28BA-7BF5-A92C33CCEE62}"/>
              </a:ext>
            </a:extLst>
          </p:cNvPr>
          <p:cNvSpPr txBox="1"/>
          <p:nvPr/>
        </p:nvSpPr>
        <p:spPr>
          <a:xfrm>
            <a:off x="10058401" y="5019900"/>
            <a:ext cx="914400" cy="307777"/>
          </a:xfrm>
          <a:prstGeom prst="rect">
            <a:avLst/>
          </a:prstGeom>
          <a:noFill/>
        </p:spPr>
        <p:txBody>
          <a:bodyPr wrap="square">
            <a:spAutoFit/>
          </a:bodyPr>
          <a:lstStyle/>
          <a:p>
            <a:pPr algn="ctr" rtl="0">
              <a:defRPr sz="1400" b="1" i="0" u="none" strike="noStrike" kern="1200" baseline="0">
                <a:solidFill>
                  <a:srgbClr val="00B0F0"/>
                </a:solidFill>
                <a:latin typeface="Arial" pitchFamily="34" charset="0"/>
                <a:ea typeface="+mn-ea"/>
                <a:cs typeface="Arial" pitchFamily="34" charset="0"/>
              </a:defRPr>
            </a:pPr>
            <a:r>
              <a:rPr lang="en-US" dirty="0">
                <a:solidFill>
                  <a:srgbClr val="FF5050"/>
                </a:solidFill>
              </a:rPr>
              <a:t>2900</a:t>
            </a:r>
          </a:p>
        </p:txBody>
      </p:sp>
    </p:spTree>
    <p:extLst>
      <p:ext uri="{BB962C8B-B14F-4D97-AF65-F5344CB8AC3E}">
        <p14:creationId xmlns:p14="http://schemas.microsoft.com/office/powerpoint/2010/main" val="2903416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6</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70" y="1355170"/>
            <a:ext cx="11203563" cy="504000"/>
          </a:xfrm>
        </p:spPr>
        <p:txBody>
          <a:bodyPr/>
          <a:lstStyle/>
          <a:p>
            <a:r>
              <a:rPr lang="en-US" sz="2800" dirty="0"/>
              <a:t>Estimated number of adults (15+) living with HIV and women (15+) living with HIV, 1990-2022</a:t>
            </a:r>
          </a:p>
        </p:txBody>
      </p:sp>
      <p:graphicFrame>
        <p:nvGraphicFramePr>
          <p:cNvPr id="5" name="Chart 4">
            <a:extLst>
              <a:ext uri="{FF2B5EF4-FFF2-40B4-BE49-F238E27FC236}">
                <a16:creationId xmlns:a16="http://schemas.microsoft.com/office/drawing/2014/main" id="{4CF2CD98-6E8D-47B0-BFDB-ADF39780B23C}"/>
              </a:ext>
            </a:extLst>
          </p:cNvPr>
          <p:cNvGraphicFramePr>
            <a:graphicFrameLocks/>
          </p:cNvGraphicFramePr>
          <p:nvPr>
            <p:extLst>
              <p:ext uri="{D42A27DB-BD31-4B8C-83A1-F6EECF244321}">
                <p14:modId xmlns:p14="http://schemas.microsoft.com/office/powerpoint/2010/main" val="4007424383"/>
              </p:ext>
            </p:extLst>
          </p:nvPr>
        </p:nvGraphicFramePr>
        <p:xfrm>
          <a:off x="1066800" y="2334003"/>
          <a:ext cx="10058400" cy="4138083"/>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a:extLst>
              <a:ext uri="{FF2B5EF4-FFF2-40B4-BE49-F238E27FC236}">
                <a16:creationId xmlns:a16="http://schemas.microsoft.com/office/drawing/2014/main" id="{B5DED92F-F7C6-81C1-22E1-B70946965685}"/>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3"/>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(2023). UNAIDS HIV estimates 1990-2022</a:t>
            </a:r>
          </a:p>
        </p:txBody>
      </p:sp>
    </p:spTree>
    <p:extLst>
      <p:ext uri="{BB962C8B-B14F-4D97-AF65-F5344CB8AC3E}">
        <p14:creationId xmlns:p14="http://schemas.microsoft.com/office/powerpoint/2010/main" val="2780281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98"/>
          <p:cNvSpPr txBox="1">
            <a:spLocks noGrp="1"/>
          </p:cNvSpPr>
          <p:nvPr>
            <p:ph type="sldNum" idx="12"/>
          </p:nvPr>
        </p:nvSpPr>
        <p:spPr>
          <a:xfrm>
            <a:off x="9667903" y="6358641"/>
            <a:ext cx="542900" cy="365125"/>
          </a:xfrm>
          <a:prstGeom prst="rect">
            <a:avLst/>
          </a:prstGeom>
          <a:noFill/>
          <a:ln>
            <a:noFill/>
          </a:ln>
        </p:spPr>
        <p:txBody>
          <a:bodyPr spcFirstLastPara="1" wrap="square" lIns="91166" tIns="45574" rIns="91166" bIns="45574" anchor="b" anchorCtr="0">
            <a:noAutofit/>
          </a:bodyPr>
          <a:lstStyle/>
          <a:p>
            <a:pPr>
              <a:buClr>
                <a:srgbClr val="000000"/>
              </a:buClr>
              <a:defRPr/>
            </a:pPr>
            <a:fld id="{00000000-1234-1234-1234-123412341234}" type="slidenum">
              <a:rPr lang="en-US" kern="0"/>
              <a:pPr>
                <a:buClr>
                  <a:srgbClr val="000000"/>
                </a:buClr>
                <a:defRPr/>
              </a:pPr>
              <a:t>7</a:t>
            </a:fld>
            <a:endParaRPr kern="0"/>
          </a:p>
        </p:txBody>
      </p:sp>
      <p:sp>
        <p:nvSpPr>
          <p:cNvPr id="579" name="Google Shape;579;p98"/>
          <p:cNvSpPr txBox="1">
            <a:spLocks noGrp="1"/>
          </p:cNvSpPr>
          <p:nvPr>
            <p:ph type="title"/>
          </p:nvPr>
        </p:nvSpPr>
        <p:spPr>
          <a:xfrm>
            <a:off x="228600" y="1553808"/>
            <a:ext cx="8402672" cy="504000"/>
          </a:xfrm>
          <a:prstGeom prst="rect">
            <a:avLst/>
          </a:prstGeom>
          <a:noFill/>
          <a:ln>
            <a:noFill/>
          </a:ln>
        </p:spPr>
        <p:txBody>
          <a:bodyPr spcFirstLastPara="1" wrap="square" lIns="91166" tIns="45574" rIns="91166" bIns="45574" anchor="t" anchorCtr="0">
            <a:noAutofit/>
          </a:bodyPr>
          <a:lstStyle/>
          <a:p>
            <a:r>
              <a:rPr lang="en-US" dirty="0"/>
              <a:t>Key population size estimates</a:t>
            </a:r>
            <a:endParaRPr dirty="0"/>
          </a:p>
        </p:txBody>
      </p:sp>
      <p:sp>
        <p:nvSpPr>
          <p:cNvPr id="580" name="Google Shape;580;p98"/>
          <p:cNvSpPr/>
          <p:nvPr/>
        </p:nvSpPr>
        <p:spPr>
          <a:xfrm>
            <a:off x="162736" y="6489873"/>
            <a:ext cx="8534400" cy="233810"/>
          </a:xfrm>
          <a:prstGeom prst="rect">
            <a:avLst/>
          </a:prstGeom>
          <a:noFill/>
          <a:ln>
            <a:noFill/>
          </a:ln>
        </p:spPr>
        <p:txBody>
          <a:bodyPr spcFirstLastPara="1" wrap="square" lIns="91166" tIns="45574" rIns="91166" bIns="45574" anchor="t" anchorCtr="0">
            <a:noAutofit/>
          </a:bodyPr>
          <a:lstStyle/>
          <a:p>
            <a:pPr>
              <a:buClr>
                <a:srgbClr val="000000"/>
              </a:buClr>
              <a:defRPr/>
            </a:pPr>
            <a:r>
              <a:rPr lang="en-US" sz="800" kern="0" dirty="0">
                <a:solidFill>
                  <a:srgbClr val="000000"/>
                </a:solidFill>
                <a:latin typeface="Arial"/>
                <a:ea typeface="Arial"/>
                <a:cs typeface="Arial"/>
                <a:sym typeface="Arial"/>
              </a:rPr>
              <a:t>Source: Prepared by </a:t>
            </a:r>
            <a:r>
              <a:rPr lang="en-US" sz="800" u="sng" kern="0" dirty="0">
                <a:solidFill>
                  <a:srgbClr val="0000FF"/>
                </a:solidFill>
                <a:latin typeface="Arial"/>
                <a:ea typeface="Arial"/>
                <a:cs typeface="Arial"/>
                <a:sym typeface="Arial"/>
                <a:hlinkClick r:id="rId3"/>
              </a:rPr>
              <a:t>www.aidsdatahub.org</a:t>
            </a:r>
            <a:r>
              <a:rPr lang="en-US" sz="800" kern="0" dirty="0">
                <a:solidFill>
                  <a:srgbClr val="000000"/>
                </a:solidFill>
                <a:latin typeface="Arial"/>
                <a:ea typeface="Arial"/>
                <a:cs typeface="Arial"/>
                <a:sym typeface="Arial"/>
              </a:rPr>
              <a:t> based on Global AIDS Monitoring</a:t>
            </a:r>
            <a:endParaRPr sz="1200" kern="0" dirty="0">
              <a:solidFill>
                <a:srgbClr val="000000"/>
              </a:solidFill>
              <a:latin typeface="Arial"/>
              <a:cs typeface="Arial"/>
              <a:sym typeface="Arial"/>
            </a:endParaRPr>
          </a:p>
        </p:txBody>
      </p:sp>
      <p:graphicFrame>
        <p:nvGraphicFramePr>
          <p:cNvPr id="581" name="Google Shape;581;p98"/>
          <p:cNvGraphicFramePr/>
          <p:nvPr>
            <p:extLst>
              <p:ext uri="{D42A27DB-BD31-4B8C-83A1-F6EECF244321}">
                <p14:modId xmlns:p14="http://schemas.microsoft.com/office/powerpoint/2010/main" val="444524981"/>
              </p:ext>
            </p:extLst>
          </p:nvPr>
        </p:nvGraphicFramePr>
        <p:xfrm>
          <a:off x="2147532" y="2619235"/>
          <a:ext cx="7791831" cy="2333765"/>
        </p:xfrm>
        <a:graphic>
          <a:graphicData uri="http://schemas.openxmlformats.org/drawingml/2006/table">
            <a:tbl>
              <a:tblPr>
                <a:noFill/>
              </a:tblPr>
              <a:tblGrid>
                <a:gridCol w="3496215">
                  <a:extLst>
                    <a:ext uri="{9D8B030D-6E8A-4147-A177-3AD203B41FA5}">
                      <a16:colId xmlns:a16="http://schemas.microsoft.com/office/drawing/2014/main" val="20000"/>
                    </a:ext>
                  </a:extLst>
                </a:gridCol>
                <a:gridCol w="2189277">
                  <a:extLst>
                    <a:ext uri="{9D8B030D-6E8A-4147-A177-3AD203B41FA5}">
                      <a16:colId xmlns:a16="http://schemas.microsoft.com/office/drawing/2014/main" val="20001"/>
                    </a:ext>
                  </a:extLst>
                </a:gridCol>
                <a:gridCol w="2106339">
                  <a:extLst>
                    <a:ext uri="{9D8B030D-6E8A-4147-A177-3AD203B41FA5}">
                      <a16:colId xmlns:a16="http://schemas.microsoft.com/office/drawing/2014/main" val="20002"/>
                    </a:ext>
                  </a:extLst>
                </a:gridCol>
              </a:tblGrid>
              <a:tr h="504000">
                <a:tc gridSpan="3">
                  <a:txBody>
                    <a:bodyPr/>
                    <a:lstStyle/>
                    <a:p>
                      <a:pPr marL="0" marR="0" lvl="0" indent="0" algn="ctr" rtl="0">
                        <a:spcBef>
                          <a:spcPts val="0"/>
                        </a:spcBef>
                        <a:spcAft>
                          <a:spcPts val="0"/>
                        </a:spcAft>
                        <a:buNone/>
                      </a:pPr>
                      <a:r>
                        <a:rPr lang="en-US" sz="1800" b="1" i="0" u="none" strike="noStrike" cap="none" dirty="0">
                          <a:solidFill>
                            <a:srgbClr val="FFFFFF"/>
                          </a:solidFill>
                          <a:latin typeface="Arial"/>
                          <a:ea typeface="Arial"/>
                          <a:cs typeface="Arial"/>
                          <a:sym typeface="Arial"/>
                        </a:rPr>
                        <a:t>Key population size estimates</a:t>
                      </a:r>
                      <a:endParaRPr sz="1800" b="1" i="0" u="none" strike="noStrike" cap="none" dirty="0">
                        <a:solidFill>
                          <a:srgbClr val="FFFFFF"/>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3183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90277">
                <a:tc>
                  <a:txBody>
                    <a:bodyPr/>
                    <a:lstStyle/>
                    <a:p>
                      <a:pPr marL="0" marR="0" lvl="0" indent="0" algn="ctr" defTabSz="914400" rtl="0" eaLnBrk="1" fontAlgn="ctr" latinLnBrk="0" hangingPunct="1">
                        <a:spcBef>
                          <a:spcPts val="0"/>
                        </a:spcBef>
                        <a:spcAft>
                          <a:spcPts val="0"/>
                        </a:spcAft>
                        <a:buNone/>
                      </a:pPr>
                      <a:r>
                        <a:rPr lang="en-US" sz="1600" b="1" i="0" u="none" strike="noStrike" kern="1200" dirty="0">
                          <a:solidFill>
                            <a:srgbClr val="FFFFFF"/>
                          </a:solidFill>
                          <a:effectLst/>
                          <a:latin typeface="Arial"/>
                          <a:ea typeface="+mn-ea"/>
                          <a:cs typeface="+mn-cs"/>
                          <a:sym typeface="Arial"/>
                        </a:rPr>
                        <a:t>Populations</a:t>
                      </a:r>
                      <a:endParaRPr sz="1600" b="1" i="0" u="none" strike="noStrike" kern="1200" dirty="0">
                        <a:solidFill>
                          <a:srgbClr val="FFFFFF"/>
                        </a:solidFill>
                        <a:effectLst/>
                        <a:latin typeface="Arial"/>
                        <a:ea typeface="+mn-ea"/>
                        <a:cs typeface="+mn-cs"/>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tc>
                  <a:txBody>
                    <a:bodyPr/>
                    <a:lstStyle/>
                    <a:p>
                      <a:pPr marL="0" marR="0" lvl="0" indent="0" algn="ctr" defTabSz="914400" rtl="0" eaLnBrk="1" fontAlgn="ctr" latinLnBrk="0" hangingPunct="1">
                        <a:spcBef>
                          <a:spcPts val="0"/>
                        </a:spcBef>
                        <a:spcAft>
                          <a:spcPts val="0"/>
                        </a:spcAft>
                        <a:buNone/>
                      </a:pPr>
                      <a:r>
                        <a:rPr lang="en-US" sz="1600" b="1" i="0" u="none" strike="noStrike" kern="1200" dirty="0">
                          <a:solidFill>
                            <a:srgbClr val="FFFFFF"/>
                          </a:solidFill>
                          <a:effectLst/>
                          <a:latin typeface="Arial"/>
                          <a:ea typeface="+mn-ea"/>
                          <a:cs typeface="+mn-cs"/>
                          <a:sym typeface="Arial"/>
                        </a:rPr>
                        <a:t>Estimate</a:t>
                      </a:r>
                      <a:endParaRPr sz="1600" b="1" i="0" u="none" strike="noStrike" kern="1200" dirty="0">
                        <a:solidFill>
                          <a:srgbClr val="FFFFFF"/>
                        </a:solidFill>
                        <a:effectLst/>
                        <a:latin typeface="Arial"/>
                        <a:ea typeface="+mn-ea"/>
                        <a:cs typeface="+mn-cs"/>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tc>
                  <a:txBody>
                    <a:bodyPr/>
                    <a:lstStyle/>
                    <a:p>
                      <a:pPr marL="0" marR="0" lvl="0" indent="0" algn="ctr" defTabSz="914400" rtl="0" eaLnBrk="1" fontAlgn="ctr" latinLnBrk="0" hangingPunct="1">
                        <a:spcBef>
                          <a:spcPts val="0"/>
                        </a:spcBef>
                        <a:spcAft>
                          <a:spcPts val="0"/>
                        </a:spcAft>
                        <a:buNone/>
                      </a:pPr>
                      <a:r>
                        <a:rPr lang="en-US" sz="1600" b="1" i="0" u="none" strike="noStrike" kern="1200" dirty="0">
                          <a:solidFill>
                            <a:srgbClr val="FFFFFF"/>
                          </a:solidFill>
                          <a:effectLst/>
                          <a:latin typeface="Arial"/>
                          <a:ea typeface="+mn-ea"/>
                          <a:cs typeface="+mn-cs"/>
                          <a:sym typeface="Arial"/>
                        </a:rPr>
                        <a:t>Year of estimate</a:t>
                      </a:r>
                      <a:endParaRPr sz="1600" b="1" i="0" u="none" strike="noStrike" kern="1200" dirty="0">
                        <a:solidFill>
                          <a:srgbClr val="FFFFFF"/>
                        </a:solidFill>
                        <a:effectLst/>
                        <a:latin typeface="Arial"/>
                        <a:ea typeface="+mn-ea"/>
                        <a:cs typeface="+mn-cs"/>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extLst>
                  <a:ext uri="{0D108BD9-81ED-4DB2-BD59-A6C34878D82A}">
                    <a16:rowId xmlns:a16="http://schemas.microsoft.com/office/drawing/2014/main" val="10001"/>
                  </a:ext>
                </a:extLst>
              </a:tr>
              <a:tr h="432000">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People who inject drugs (PWID)</a:t>
                      </a:r>
                    </a:p>
                  </a:txBody>
                  <a:tcPr marL="96075"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600" b="1" i="0" u="none" strike="noStrike" kern="1200" dirty="0">
                          <a:solidFill>
                            <a:srgbClr val="000000"/>
                          </a:solidFill>
                          <a:effectLst/>
                          <a:latin typeface="Arial" panose="020B0604020202020204" pitchFamily="34" charset="0"/>
                          <a:ea typeface="+mn-ea"/>
                          <a:cs typeface="Arial" panose="020B0604020202020204" pitchFamily="34" charset="0"/>
                        </a:rPr>
                        <a:t>90 000</a:t>
                      </a: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2018</a:t>
                      </a: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32000">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Female sex workers (FSW)</a:t>
                      </a:r>
                      <a:endParaRPr sz="1600" b="1" i="0" u="none" strike="noStrike" cap="none" dirty="0">
                        <a:solidFill>
                          <a:srgbClr val="000000"/>
                        </a:solidFill>
                        <a:latin typeface="Arial"/>
                        <a:ea typeface="Arial"/>
                        <a:cs typeface="Arial"/>
                        <a:sym typeface="Arial"/>
                      </a:endParaRPr>
                    </a:p>
                  </a:txBody>
                  <a:tcPr marL="96075"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600" b="1" i="0" u="none" strike="noStrike" kern="1200" dirty="0">
                          <a:solidFill>
                            <a:schemeClr val="tx1"/>
                          </a:solidFill>
                          <a:effectLst/>
                          <a:latin typeface="Arial" panose="020B0604020202020204" pitchFamily="34" charset="0"/>
                          <a:ea typeface="+mn-ea"/>
                          <a:cs typeface="Arial" panose="020B0604020202020204" pitchFamily="34" charset="0"/>
                        </a:rPr>
                        <a:t>138 000</a:t>
                      </a: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2018</a:t>
                      </a:r>
                      <a:endParaRPr sz="1600" b="1" i="0" u="none" strike="noStrike" cap="none" dirty="0">
                        <a:solidFill>
                          <a:srgbClr val="000000"/>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5488">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Transgender (TG)</a:t>
                      </a:r>
                      <a:endParaRPr sz="1600" b="1" i="0" u="none" strike="noStrike" cap="none" dirty="0">
                        <a:solidFill>
                          <a:srgbClr val="000000"/>
                        </a:solidFill>
                        <a:latin typeface="Arial"/>
                        <a:ea typeface="Arial"/>
                        <a:cs typeface="Arial"/>
                        <a:sym typeface="Arial"/>
                      </a:endParaRPr>
                    </a:p>
                  </a:txBody>
                  <a:tcPr marL="96075"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600" b="1" i="0" u="none" strike="noStrike" kern="1200" dirty="0">
                          <a:solidFill>
                            <a:srgbClr val="000000"/>
                          </a:solidFill>
                          <a:effectLst/>
                          <a:latin typeface="Arial" panose="020B0604020202020204" pitchFamily="34" charset="0"/>
                          <a:ea typeface="+mn-ea"/>
                          <a:cs typeface="Arial" panose="020B0604020202020204" pitchFamily="34" charset="0"/>
                        </a:rPr>
                        <a:t>  10 000</a:t>
                      </a:r>
                      <a:endParaRPr sz="1600" b="1" u="none" strike="noStrike" cap="none" dirty="0">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2020</a:t>
                      </a:r>
                      <a:endParaRPr sz="1600" b="1" i="0" u="none" strike="noStrike" cap="none" dirty="0">
                        <a:solidFill>
                          <a:srgbClr val="000000"/>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724518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899" y="1607046"/>
            <a:ext cx="8402672" cy="504000"/>
          </a:xfrm>
        </p:spPr>
        <p:txBody>
          <a:bodyPr/>
          <a:lstStyle/>
          <a:p>
            <a:r>
              <a:rPr lang="en-US" dirty="0"/>
              <a:t>HIV prevalence among key populations, 2019-2020</a:t>
            </a:r>
            <a:br>
              <a:rPr lang="en-US" dirty="0"/>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a:solidFill>
                  <a:prstClr val="black">
                    <a:tint val="75000"/>
                  </a:prstClr>
                </a:solidFill>
                <a:latin typeface="Arial"/>
                <a:cs typeface="Cordia New" panose="020B0304020202020204" pitchFamily="34" charset="-34"/>
              </a:rPr>
              <a:pPr>
                <a:defRPr/>
              </a:pPr>
              <a:t>8</a:t>
            </a:fld>
            <a:endParaRPr lang="th-TH" dirty="0">
              <a:solidFill>
                <a:prstClr val="black">
                  <a:tint val="75000"/>
                </a:prstClr>
              </a:solidFill>
              <a:latin typeface="Arial"/>
              <a:cs typeface="Cordia New" panose="020B0304020202020204" pitchFamily="34" charset="-34"/>
            </a:endParaRPr>
          </a:p>
        </p:txBody>
      </p:sp>
      <p:sp>
        <p:nvSpPr>
          <p:cNvPr id="5" name="TextBox 1"/>
          <p:cNvSpPr txBox="1"/>
          <p:nvPr/>
        </p:nvSpPr>
        <p:spPr>
          <a:xfrm>
            <a:off x="89960" y="6518096"/>
            <a:ext cx="8839200" cy="304800"/>
          </a:xfrm>
          <a:prstGeom prst="rect">
            <a:avLst/>
          </a:prstGeom>
        </p:spPr>
        <p:txBody>
          <a:bodyPr wrap="square" lIns="91181" tIns="45596" rIns="91181" bIns="4559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sz="800" dirty="0">
                <a:solidFill>
                  <a:prstClr val="black"/>
                </a:solidFill>
                <a:latin typeface="Arial" pitchFamily="34" charset="0"/>
                <a:cs typeface="Arial" pitchFamily="34" charset="0"/>
              </a:rPr>
              <a:t>Source: Prepared by </a:t>
            </a:r>
            <a:r>
              <a:rPr lang="en-GB" sz="800" dirty="0">
                <a:solidFill>
                  <a:prstClr val="black"/>
                </a:solidFill>
                <a:latin typeface="Arial" pitchFamily="34" charset="0"/>
                <a:cs typeface="Arial" pitchFamily="34" charset="0"/>
                <a:hlinkClick r:id="rId3"/>
              </a:rPr>
              <a:t>www.aidsdatahub.org</a:t>
            </a:r>
            <a:r>
              <a:rPr lang="en-GB" sz="800" dirty="0">
                <a:solidFill>
                  <a:prstClr val="black"/>
                </a:solidFill>
                <a:latin typeface="Arial" pitchFamily="34" charset="0"/>
                <a:cs typeface="Arial" pitchFamily="34" charset="0"/>
              </a:rPr>
              <a:t>  based on </a:t>
            </a:r>
            <a:r>
              <a:rPr lang="en-US" sz="800" dirty="0">
                <a:solidFill>
                  <a:prstClr val="black"/>
                </a:solidFill>
                <a:latin typeface="Arial" pitchFamily="34" charset="0"/>
                <a:cs typeface="Arial" pitchFamily="34" charset="0"/>
              </a:rPr>
              <a:t>Serological surveys and Global AIDS Monitoring</a:t>
            </a:r>
          </a:p>
        </p:txBody>
      </p:sp>
      <p:grpSp>
        <p:nvGrpSpPr>
          <p:cNvPr id="4" name="Group 3">
            <a:extLst>
              <a:ext uri="{FF2B5EF4-FFF2-40B4-BE49-F238E27FC236}">
                <a16:creationId xmlns:a16="http://schemas.microsoft.com/office/drawing/2014/main" id="{D17F90B2-3C66-B348-E7E4-20696823FBAA}"/>
              </a:ext>
            </a:extLst>
          </p:cNvPr>
          <p:cNvGrpSpPr/>
          <p:nvPr/>
        </p:nvGrpSpPr>
        <p:grpSpPr>
          <a:xfrm>
            <a:off x="3505200" y="2429012"/>
            <a:ext cx="4553910" cy="3845545"/>
            <a:chOff x="-3175" y="-3175"/>
            <a:chExt cx="4560092" cy="3894132"/>
          </a:xfrm>
        </p:grpSpPr>
        <p:grpSp>
          <p:nvGrpSpPr>
            <p:cNvPr id="6" name="Group 5">
              <a:extLst>
                <a:ext uri="{FF2B5EF4-FFF2-40B4-BE49-F238E27FC236}">
                  <a16:creationId xmlns:a16="http://schemas.microsoft.com/office/drawing/2014/main" id="{5FEA0A1F-AB34-4EF6-A1C2-F65A301973D0}"/>
                </a:ext>
              </a:extLst>
            </p:cNvPr>
            <p:cNvGrpSpPr/>
            <p:nvPr/>
          </p:nvGrpSpPr>
          <p:grpSpPr>
            <a:xfrm>
              <a:off x="-3175" y="-3175"/>
              <a:ext cx="4560092" cy="3894132"/>
              <a:chOff x="-3175" y="-3175"/>
              <a:chExt cx="4484673" cy="3976985"/>
            </a:xfrm>
          </p:grpSpPr>
          <p:graphicFrame>
            <p:nvGraphicFramePr>
              <p:cNvPr id="10" name="Chart 9">
                <a:extLst>
                  <a:ext uri="{FF2B5EF4-FFF2-40B4-BE49-F238E27FC236}">
                    <a16:creationId xmlns:a16="http://schemas.microsoft.com/office/drawing/2014/main" id="{ADBFF214-8063-F687-ABB1-D10FD9743533}"/>
                  </a:ext>
                </a:extLst>
              </p:cNvPr>
              <p:cNvGraphicFramePr/>
              <p:nvPr/>
            </p:nvGraphicFramePr>
            <p:xfrm>
              <a:off x="1413101" y="-3175"/>
              <a:ext cx="3068397" cy="90714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CB993C65-CEDF-588B-A473-7A5002AC3F4C}"/>
                  </a:ext>
                </a:extLst>
              </p:cNvPr>
              <p:cNvGraphicFramePr>
                <a:graphicFrameLocks/>
              </p:cNvGraphicFramePr>
              <p:nvPr/>
            </p:nvGraphicFramePr>
            <p:xfrm>
              <a:off x="1394050" y="990820"/>
              <a:ext cx="3068398" cy="90714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a:extLst>
                  <a:ext uri="{FF2B5EF4-FFF2-40B4-BE49-F238E27FC236}">
                    <a16:creationId xmlns:a16="http://schemas.microsoft.com/office/drawing/2014/main" id="{7F383191-F49F-9DF9-849A-7E6469AA8C5B}"/>
                  </a:ext>
                </a:extLst>
              </p:cNvPr>
              <p:cNvGraphicFramePr>
                <a:graphicFrameLocks/>
              </p:cNvGraphicFramePr>
              <p:nvPr/>
            </p:nvGraphicFramePr>
            <p:xfrm>
              <a:off x="1394053" y="2013623"/>
              <a:ext cx="3068398" cy="90714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3" name="Chart 12">
                <a:extLst>
                  <a:ext uri="{FF2B5EF4-FFF2-40B4-BE49-F238E27FC236}">
                    <a16:creationId xmlns:a16="http://schemas.microsoft.com/office/drawing/2014/main" id="{E3A47924-DE8C-5950-33E7-38239F11E167}"/>
                  </a:ext>
                </a:extLst>
              </p:cNvPr>
              <p:cNvGraphicFramePr>
                <a:graphicFrameLocks/>
              </p:cNvGraphicFramePr>
              <p:nvPr/>
            </p:nvGraphicFramePr>
            <p:xfrm>
              <a:off x="1394053" y="3026830"/>
              <a:ext cx="3068398" cy="907142"/>
            </p:xfrm>
            <a:graphic>
              <a:graphicData uri="http://schemas.openxmlformats.org/drawingml/2006/chart">
                <c:chart xmlns:c="http://schemas.openxmlformats.org/drawingml/2006/chart" xmlns:r="http://schemas.openxmlformats.org/officeDocument/2006/relationships" r:id="rId7"/>
              </a:graphicData>
            </a:graphic>
          </p:graphicFrame>
          <p:sp>
            <p:nvSpPr>
              <p:cNvPr id="14" name="TextBox 17">
                <a:extLst>
                  <a:ext uri="{FF2B5EF4-FFF2-40B4-BE49-F238E27FC236}">
                    <a16:creationId xmlns:a16="http://schemas.microsoft.com/office/drawing/2014/main" id="{955D815D-3B73-7C1B-0B6C-DE895B8B971F}"/>
                  </a:ext>
                </a:extLst>
              </p:cNvPr>
              <p:cNvSpPr txBox="1"/>
              <p:nvPr/>
            </p:nvSpPr>
            <p:spPr>
              <a:xfrm>
                <a:off x="-3174" y="2242186"/>
                <a:ext cx="1783961" cy="698487"/>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PEOPLE WHO</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INJECT DRUGS (2019-20)</a:t>
                </a:r>
              </a:p>
            </p:txBody>
          </p:sp>
          <p:sp>
            <p:nvSpPr>
              <p:cNvPr id="15" name="TextBox 18">
                <a:extLst>
                  <a:ext uri="{FF2B5EF4-FFF2-40B4-BE49-F238E27FC236}">
                    <a16:creationId xmlns:a16="http://schemas.microsoft.com/office/drawing/2014/main" id="{7A9FBF19-13B3-D6C6-CAA8-DD5754683E79}"/>
                  </a:ext>
                </a:extLst>
              </p:cNvPr>
              <p:cNvSpPr txBox="1"/>
              <p:nvPr/>
            </p:nvSpPr>
            <p:spPr>
              <a:xfrm>
                <a:off x="-3175" y="1234975"/>
                <a:ext cx="1489474" cy="700453"/>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MEN WHO HAVE SEX</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WITH MEN</a:t>
                </a:r>
              </a:p>
            </p:txBody>
          </p:sp>
          <p:sp>
            <p:nvSpPr>
              <p:cNvPr id="16" name="TextBox 19">
                <a:extLst>
                  <a:ext uri="{FF2B5EF4-FFF2-40B4-BE49-F238E27FC236}">
                    <a16:creationId xmlns:a16="http://schemas.microsoft.com/office/drawing/2014/main" id="{D614E03A-924E-55DF-66BD-75EA36ABBC56}"/>
                  </a:ext>
                </a:extLst>
              </p:cNvPr>
              <p:cNvSpPr txBox="1"/>
              <p:nvPr/>
            </p:nvSpPr>
            <p:spPr>
              <a:xfrm>
                <a:off x="-3175" y="228807"/>
                <a:ext cx="1629849" cy="652024"/>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TRANSGENDER PEOPLE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endParaRPr>
              </a:p>
            </p:txBody>
          </p:sp>
          <p:sp>
            <p:nvSpPr>
              <p:cNvPr id="17" name="TextBox 20">
                <a:extLst>
                  <a:ext uri="{FF2B5EF4-FFF2-40B4-BE49-F238E27FC236}">
                    <a16:creationId xmlns:a16="http://schemas.microsoft.com/office/drawing/2014/main" id="{C3B201CE-4D72-0D79-83EA-4DCEA90937B6}"/>
                  </a:ext>
                </a:extLst>
              </p:cNvPr>
              <p:cNvSpPr txBox="1"/>
              <p:nvPr/>
            </p:nvSpPr>
            <p:spPr>
              <a:xfrm>
                <a:off x="-3175" y="3266686"/>
                <a:ext cx="1777161" cy="707124"/>
              </a:xfrm>
              <a:prstGeom prst="rect">
                <a:avLst/>
              </a:prstGeom>
              <a:noFill/>
              <a:ln>
                <a:noFill/>
              </a:ln>
              <a:effectLst/>
            </p:spPr>
            <p:txBody>
              <a:bodyPr wrap="non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FEMALE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Narrow" panose="020B0606020202030204" pitchFamily="34" charset="0"/>
                    <a:ea typeface="+mn-ea"/>
                    <a:cs typeface="Arial" pitchFamily="34" charset="0"/>
                  </a:rPr>
                  <a:t>SEX WORKERS (2020)</a:t>
                </a:r>
              </a:p>
            </p:txBody>
          </p:sp>
        </p:grpSp>
        <p:cxnSp>
          <p:nvCxnSpPr>
            <p:cNvPr id="7" name="Straight Connector 6">
              <a:extLst>
                <a:ext uri="{FF2B5EF4-FFF2-40B4-BE49-F238E27FC236}">
                  <a16:creationId xmlns:a16="http://schemas.microsoft.com/office/drawing/2014/main" id="{BC312BCB-81D1-4845-9C4A-05F267D7C995}"/>
                </a:ext>
              </a:extLst>
            </p:cNvPr>
            <p:cNvCxnSpPr/>
            <p:nvPr/>
          </p:nvCxnSpPr>
          <p:spPr>
            <a:xfrm>
              <a:off x="89963" y="910953"/>
              <a:ext cx="4409378" cy="0"/>
            </a:xfrm>
            <a:prstGeom prst="line">
              <a:avLst/>
            </a:prstGeom>
            <a:noFill/>
            <a:ln w="15875" cap="flat" cmpd="sng" algn="ctr">
              <a:solidFill>
                <a:sysClr val="window" lastClr="FFFFFF">
                  <a:lumMod val="75000"/>
                </a:sysClr>
              </a:solidFill>
              <a:prstDash val="sysDot"/>
              <a:miter lim="800000"/>
            </a:ln>
            <a:effectLst/>
          </p:spPr>
        </p:cxnSp>
        <p:cxnSp>
          <p:nvCxnSpPr>
            <p:cNvPr id="8" name="Straight Connector 7">
              <a:extLst>
                <a:ext uri="{FF2B5EF4-FFF2-40B4-BE49-F238E27FC236}">
                  <a16:creationId xmlns:a16="http://schemas.microsoft.com/office/drawing/2014/main" id="{328ED221-B09A-48C3-9F7D-9AA6AFAAF66F}"/>
                </a:ext>
              </a:extLst>
            </p:cNvPr>
            <p:cNvCxnSpPr/>
            <p:nvPr/>
          </p:nvCxnSpPr>
          <p:spPr>
            <a:xfrm>
              <a:off x="89963" y="1915842"/>
              <a:ext cx="4409378" cy="0"/>
            </a:xfrm>
            <a:prstGeom prst="line">
              <a:avLst/>
            </a:prstGeom>
            <a:noFill/>
            <a:ln w="15875" cap="flat" cmpd="sng" algn="ctr">
              <a:solidFill>
                <a:sysClr val="window" lastClr="FFFFFF">
                  <a:lumMod val="75000"/>
                </a:sysClr>
              </a:solidFill>
              <a:prstDash val="sysDot"/>
              <a:miter lim="800000"/>
            </a:ln>
            <a:effectLst/>
          </p:spPr>
        </p:cxnSp>
        <p:cxnSp>
          <p:nvCxnSpPr>
            <p:cNvPr id="9" name="Straight Connector 8">
              <a:extLst>
                <a:ext uri="{FF2B5EF4-FFF2-40B4-BE49-F238E27FC236}">
                  <a16:creationId xmlns:a16="http://schemas.microsoft.com/office/drawing/2014/main" id="{684A3A21-9D30-4FF2-9015-9897CAF0F117}"/>
                </a:ext>
              </a:extLst>
            </p:cNvPr>
            <p:cNvCxnSpPr/>
            <p:nvPr/>
          </p:nvCxnSpPr>
          <p:spPr>
            <a:xfrm>
              <a:off x="89963" y="2920725"/>
              <a:ext cx="4409378" cy="0"/>
            </a:xfrm>
            <a:prstGeom prst="line">
              <a:avLst/>
            </a:prstGeom>
            <a:noFill/>
            <a:ln w="15875" cap="flat" cmpd="sng" algn="ctr">
              <a:solidFill>
                <a:sysClr val="window" lastClr="FFFFFF">
                  <a:lumMod val="75000"/>
                </a:sysClr>
              </a:solidFill>
              <a:prstDash val="sysDot"/>
              <a:miter lim="800000"/>
            </a:ln>
            <a:effectLst/>
          </p:spPr>
        </p:cxnSp>
      </p:grpSp>
    </p:spTree>
    <p:extLst>
      <p:ext uri="{BB962C8B-B14F-4D97-AF65-F5344CB8AC3E}">
        <p14:creationId xmlns:p14="http://schemas.microsoft.com/office/powerpoint/2010/main" val="2129612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 y="1652999"/>
            <a:ext cx="8402672" cy="504000"/>
          </a:xfrm>
        </p:spPr>
        <p:txBody>
          <a:bodyPr/>
          <a:lstStyle/>
          <a:p>
            <a:r>
              <a:rPr lang="en-GB" dirty="0"/>
              <a:t>HIV prevalence among key populations, 2011-2020</a:t>
            </a:r>
            <a:br>
              <a:rPr lang="en-GB"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9</a:t>
            </a:fld>
            <a:endParaRPr lang="th-TH" dirty="0">
              <a:solidFill>
                <a:prstClr val="black">
                  <a:tint val="75000"/>
                </a:prstClr>
              </a:solidFill>
            </a:endParaRPr>
          </a:p>
        </p:txBody>
      </p:sp>
      <p:sp>
        <p:nvSpPr>
          <p:cNvPr id="8" name="TextBox 1">
            <a:extLst>
              <a:ext uri="{FF2B5EF4-FFF2-40B4-BE49-F238E27FC236}">
                <a16:creationId xmlns:a16="http://schemas.microsoft.com/office/drawing/2014/main" id="{C1A9FAA3-8294-4B1F-911B-A04136521419}"/>
              </a:ext>
            </a:extLst>
          </p:cNvPr>
          <p:cNvSpPr txBox="1"/>
          <p:nvPr/>
        </p:nvSpPr>
        <p:spPr>
          <a:xfrm>
            <a:off x="89960" y="6518096"/>
            <a:ext cx="8839200" cy="304800"/>
          </a:xfrm>
          <a:prstGeom prst="rect">
            <a:avLst/>
          </a:prstGeom>
        </p:spPr>
        <p:txBody>
          <a:bodyPr wrap="square" lIns="91181" tIns="45596" rIns="91181" bIns="45596"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sz="800" dirty="0">
                <a:solidFill>
                  <a:prstClr val="black"/>
                </a:solidFill>
                <a:latin typeface="Arial" pitchFamily="34" charset="0"/>
                <a:cs typeface="Arial" pitchFamily="34" charset="0"/>
              </a:rPr>
              <a:t>Source: Prepared by </a:t>
            </a:r>
            <a:r>
              <a:rPr lang="en-GB" sz="800" dirty="0">
                <a:solidFill>
                  <a:prstClr val="black"/>
                </a:solidFill>
                <a:latin typeface="Arial" pitchFamily="34" charset="0"/>
                <a:cs typeface="Arial" pitchFamily="34" charset="0"/>
                <a:hlinkClick r:id="rId2"/>
              </a:rPr>
              <a:t>www.aidsdatahub.org</a:t>
            </a:r>
            <a:r>
              <a:rPr lang="en-GB" sz="800" dirty="0">
                <a:solidFill>
                  <a:prstClr val="black"/>
                </a:solidFill>
                <a:latin typeface="Arial" pitchFamily="34" charset="0"/>
                <a:cs typeface="Arial" pitchFamily="34" charset="0"/>
              </a:rPr>
              <a:t>  based on </a:t>
            </a:r>
            <a:r>
              <a:rPr lang="en-US" sz="800" dirty="0">
                <a:solidFill>
                  <a:prstClr val="black"/>
                </a:solidFill>
                <a:latin typeface="Arial" pitchFamily="34" charset="0"/>
                <a:cs typeface="Arial" pitchFamily="34" charset="0"/>
              </a:rPr>
              <a:t>Serological surveys and Global AIDS Monitoring</a:t>
            </a:r>
          </a:p>
        </p:txBody>
      </p:sp>
      <p:graphicFrame>
        <p:nvGraphicFramePr>
          <p:cNvPr id="10" name="Chart 9">
            <a:extLst>
              <a:ext uri="{FF2B5EF4-FFF2-40B4-BE49-F238E27FC236}">
                <a16:creationId xmlns:a16="http://schemas.microsoft.com/office/drawing/2014/main" id="{409BA34F-B2C4-4708-B3EF-52274D81D330}"/>
              </a:ext>
            </a:extLst>
          </p:cNvPr>
          <p:cNvGraphicFramePr>
            <a:graphicFrameLocks/>
          </p:cNvGraphicFramePr>
          <p:nvPr>
            <p:extLst>
              <p:ext uri="{D42A27DB-BD31-4B8C-83A1-F6EECF244321}">
                <p14:modId xmlns:p14="http://schemas.microsoft.com/office/powerpoint/2010/main" val="729195848"/>
              </p:ext>
            </p:extLst>
          </p:nvPr>
        </p:nvGraphicFramePr>
        <p:xfrm>
          <a:off x="2743200" y="2286000"/>
          <a:ext cx="6705600" cy="3886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8612987"/>
      </p:ext>
    </p:extLst>
  </p:cSld>
  <p:clrMapOvr>
    <a:masterClrMapping/>
  </p:clrMapOvr>
</p:sld>
</file>

<file path=ppt/theme/theme1.xml><?xml version="1.0" encoding="utf-8"?>
<a:theme xmlns:a="http://schemas.openxmlformats.org/drawingml/2006/main" name="1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5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6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7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8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9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0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1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5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6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Layou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7957</TotalTime>
  <Words>1081</Words>
  <Application>Microsoft Office PowerPoint</Application>
  <PresentationFormat>Widescreen</PresentationFormat>
  <Paragraphs>188</Paragraphs>
  <Slides>26</Slides>
  <Notes>5</Notes>
  <HiddenSlides>0</HiddenSlides>
  <MMClips>0</MMClips>
  <ScaleCrop>false</ScaleCrop>
  <HeadingPairs>
    <vt:vector size="6" baseType="variant">
      <vt:variant>
        <vt:lpstr>Fonts Used</vt:lpstr>
      </vt:variant>
      <vt:variant>
        <vt:i4>6</vt:i4>
      </vt:variant>
      <vt:variant>
        <vt:lpstr>Theme</vt:lpstr>
      </vt:variant>
      <vt:variant>
        <vt:i4>20</vt:i4>
      </vt:variant>
      <vt:variant>
        <vt:lpstr>Slide Titles</vt:lpstr>
      </vt:variant>
      <vt:variant>
        <vt:i4>26</vt:i4>
      </vt:variant>
    </vt:vector>
  </HeadingPairs>
  <TitlesOfParts>
    <vt:vector size="52" baseType="lpstr">
      <vt:lpstr>ＭＳ Ｐゴシック</vt:lpstr>
      <vt:lpstr>Arial</vt:lpstr>
      <vt:lpstr>Arial Narrow</vt:lpstr>
      <vt:lpstr>Calibri</vt:lpstr>
      <vt:lpstr>Cordia New</vt:lpstr>
      <vt:lpstr>Times New Roman</vt:lpstr>
      <vt:lpstr>1_Cover Design</vt:lpstr>
      <vt:lpstr>Layout</vt:lpstr>
      <vt:lpstr>1_Layout</vt:lpstr>
      <vt:lpstr>2_Layout</vt:lpstr>
      <vt:lpstr>3_Layout</vt:lpstr>
      <vt:lpstr>4_Layout</vt:lpstr>
      <vt:lpstr>7_Layout</vt:lpstr>
      <vt:lpstr>1_Layout with Latest!</vt:lpstr>
      <vt:lpstr>2_Layout with Latest!</vt:lpstr>
      <vt:lpstr>3_Layout with Latest!</vt:lpstr>
      <vt:lpstr>4_Layout with Latest!</vt:lpstr>
      <vt:lpstr>5_Layout with Latest!</vt:lpstr>
      <vt:lpstr>6_Layout with Latest!</vt:lpstr>
      <vt:lpstr>7_Layout with Latest!</vt:lpstr>
      <vt:lpstr>8_Layout with Latest!</vt:lpstr>
      <vt:lpstr>9_Layout with Latest!</vt:lpstr>
      <vt:lpstr>10_Layout with Latest!</vt:lpstr>
      <vt:lpstr>11_Layout with Latest!</vt:lpstr>
      <vt:lpstr>5_Layout</vt:lpstr>
      <vt:lpstr>6_Layout</vt:lpstr>
      <vt:lpstr>Iran (Islamic Republic of)</vt:lpstr>
      <vt:lpstr>CONTENT</vt:lpstr>
      <vt:lpstr>BASIC SOCIO-DEMOGRAPHIC INDICATORS</vt:lpstr>
      <vt:lpstr>HIV prevalence and  epidemiology </vt:lpstr>
      <vt:lpstr>Estimated people living with HIV, new HIV infections and AIDS-related deaths, 1990-2022</vt:lpstr>
      <vt:lpstr>Estimated number of adults (15+) living with HIV and women (15+) living with HIV, 1990-2022</vt:lpstr>
      <vt:lpstr>Key population size estimates</vt:lpstr>
      <vt:lpstr>HIV prevalence among key populations, 2019-2020 </vt:lpstr>
      <vt:lpstr>HIV prevalence among key populations, 2011-2020 </vt:lpstr>
      <vt:lpstr>Risk behaviours </vt:lpstr>
      <vt:lpstr>Proportion of key populations who reported condom use at last sex, 2011-2020</vt:lpstr>
      <vt:lpstr>Proportion of PWID who reported using sterile injecting equipment at last injection, 2011-2019  </vt:lpstr>
      <vt:lpstr>Vulnerability and HIV knowledge </vt:lpstr>
      <vt:lpstr>HIV expenditure </vt:lpstr>
      <vt:lpstr>AIDS financing, 2012 </vt:lpstr>
      <vt:lpstr>AIDS spending by financing source, 2006-2012 </vt:lpstr>
      <vt:lpstr>National response </vt:lpstr>
      <vt:lpstr>Proportion of key populations who are reached with HIV prevention interventions designed for them, 2022</vt:lpstr>
      <vt:lpstr>HIV testing coverage among key populations, 2019-2020</vt:lpstr>
      <vt:lpstr>Number of needles/syringes distributed per PWID per year, 2011 – 2022</vt:lpstr>
      <vt:lpstr>ART scale-up, 2005 - 2022</vt:lpstr>
      <vt:lpstr>Treatment cascade, 2022</vt:lpstr>
      <vt:lpstr>HIV testing and treatment cascade, 2022</vt:lpstr>
      <vt:lpstr>PMTCT cascade, 2022</vt:lpstr>
      <vt:lpstr>Punitive and discriminatory laws, 2022</vt:lpstr>
      <vt:lpstr>PowerPoint Presentation</vt:lpstr>
    </vt:vector>
  </TitlesOfParts>
  <Manager/>
  <Company/>
  <LinksUpToDate>false</LinksUpToDate>
  <SharedDoc>false</SharedDoc>
  <HyperlinkBase>https://www.aidsdatahub.org/resource/pakistan-country-slides-2018</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Pakistan Country Slides 2019</dc:title>
  <dc:subject/>
  <dc:creator>HIV/AIDS Data Hub for the Asia-Pacific</dc:creator>
  <cp:keywords>hiv, aids, socio-demographic indicators, prevalence, epidemiology, risk behaviors, vulnerability, hiv knowledge, national response</cp:keywords>
  <dc:description/>
  <cp:lastModifiedBy>SHWE, Ye Yu</cp:lastModifiedBy>
  <cp:revision>627</cp:revision>
  <cp:lastPrinted>2015-09-04T08:09:32Z</cp:lastPrinted>
  <dcterms:created xsi:type="dcterms:W3CDTF">2013-01-31T02:09:13Z</dcterms:created>
  <dcterms:modified xsi:type="dcterms:W3CDTF">2024-02-15T02:54:26Z</dcterms:modified>
  <cp:category/>
</cp:coreProperties>
</file>