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9703-9B4B-4B2A-88A9-CA210C6FB0A1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124A-8346-46B0-8DCA-F63E7B13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9703-9B4B-4B2A-88A9-CA210C6FB0A1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124A-8346-46B0-8DCA-F63E7B13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9703-9B4B-4B2A-88A9-CA210C6FB0A1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124A-8346-46B0-8DCA-F63E7B13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9703-9B4B-4B2A-88A9-CA210C6FB0A1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124A-8346-46B0-8DCA-F63E7B13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9703-9B4B-4B2A-88A9-CA210C6FB0A1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124A-8346-46B0-8DCA-F63E7B13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9703-9B4B-4B2A-88A9-CA210C6FB0A1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124A-8346-46B0-8DCA-F63E7B13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9703-9B4B-4B2A-88A9-CA210C6FB0A1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124A-8346-46B0-8DCA-F63E7B13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9703-9B4B-4B2A-88A9-CA210C6FB0A1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124A-8346-46B0-8DCA-F63E7B13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9703-9B4B-4B2A-88A9-CA210C6FB0A1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124A-8346-46B0-8DCA-F63E7B13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9703-9B4B-4B2A-88A9-CA210C6FB0A1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124A-8346-46B0-8DCA-F63E7B13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9703-9B4B-4B2A-88A9-CA210C6FB0A1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2124A-8346-46B0-8DCA-F63E7B136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79703-9B4B-4B2A-88A9-CA210C6FB0A1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2124A-8346-46B0-8DCA-F63E7B1367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/>
              <a:t>Viet Nam</a:t>
            </a:r>
            <a:endParaRPr lang="en-GB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Viet Nam</a:t>
            </a:r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556792"/>
            <a:ext cx="8568000" cy="420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1252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Viet Nam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 Nam</dc:title>
  <dc:creator>Sif-697</dc:creator>
  <cp:lastModifiedBy>Sif-697</cp:lastModifiedBy>
  <cp:revision>1</cp:revision>
  <dcterms:created xsi:type="dcterms:W3CDTF">2015-11-13T07:16:06Z</dcterms:created>
  <dcterms:modified xsi:type="dcterms:W3CDTF">2015-11-13T07:16:15Z</dcterms:modified>
</cp:coreProperties>
</file>