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608B-A282-496A-979E-F453AC1C71C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4CB1-C5F6-4F9E-B78F-6F3D2D70A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608B-A282-496A-979E-F453AC1C71C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4CB1-C5F6-4F9E-B78F-6F3D2D70A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608B-A282-496A-979E-F453AC1C71C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4CB1-C5F6-4F9E-B78F-6F3D2D70A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608B-A282-496A-979E-F453AC1C71C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4CB1-C5F6-4F9E-B78F-6F3D2D70A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608B-A282-496A-979E-F453AC1C71C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4CB1-C5F6-4F9E-B78F-6F3D2D70A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608B-A282-496A-979E-F453AC1C71C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4CB1-C5F6-4F9E-B78F-6F3D2D70A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608B-A282-496A-979E-F453AC1C71C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4CB1-C5F6-4F9E-B78F-6F3D2D70A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608B-A282-496A-979E-F453AC1C71C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4CB1-C5F6-4F9E-B78F-6F3D2D70A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608B-A282-496A-979E-F453AC1C71C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4CB1-C5F6-4F9E-B78F-6F3D2D70A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608B-A282-496A-979E-F453AC1C71C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4CB1-C5F6-4F9E-B78F-6F3D2D70A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3608B-A282-496A-979E-F453AC1C71C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4CB1-C5F6-4F9E-B78F-6F3D2D70A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3608B-A282-496A-979E-F453AC1C71C3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4CB1-C5F6-4F9E-B78F-6F3D2D70A2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/>
              <a:t>Philippines</a:t>
            </a:r>
            <a:endParaRPr lang="en-GB" sz="3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Philippines</a:t>
            </a:r>
            <a:endParaRPr lang="en-GB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628800"/>
            <a:ext cx="8568000" cy="405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6490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Philippines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Philippines</dc:title>
  <dc:creator>Sif-697</dc:creator>
  <cp:lastModifiedBy>Sif-697</cp:lastModifiedBy>
  <cp:revision>1</cp:revision>
  <dcterms:created xsi:type="dcterms:W3CDTF">2015-11-13T07:15:06Z</dcterms:created>
  <dcterms:modified xsi:type="dcterms:W3CDTF">2015-11-13T07:15:16Z</dcterms:modified>
</cp:coreProperties>
</file>