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21B5-DB26-4887-A8B4-C9393C8CFBBF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1511-BFE0-4EA3-83C4-14B03B652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21B5-DB26-4887-A8B4-C9393C8CFBBF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1511-BFE0-4EA3-83C4-14B03B652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21B5-DB26-4887-A8B4-C9393C8CFBBF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1511-BFE0-4EA3-83C4-14B03B652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21B5-DB26-4887-A8B4-C9393C8CFBBF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1511-BFE0-4EA3-83C4-14B03B652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21B5-DB26-4887-A8B4-C9393C8CFBBF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1511-BFE0-4EA3-83C4-14B03B652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21B5-DB26-4887-A8B4-C9393C8CFBBF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1511-BFE0-4EA3-83C4-14B03B652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21B5-DB26-4887-A8B4-C9393C8CFBBF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1511-BFE0-4EA3-83C4-14B03B652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21B5-DB26-4887-A8B4-C9393C8CFBBF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1511-BFE0-4EA3-83C4-14B03B652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21B5-DB26-4887-A8B4-C9393C8CFBBF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1511-BFE0-4EA3-83C4-14B03B652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21B5-DB26-4887-A8B4-C9393C8CFBBF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1511-BFE0-4EA3-83C4-14B03B652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21B5-DB26-4887-A8B4-C9393C8CFBBF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1511-BFE0-4EA3-83C4-14B03B652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121B5-DB26-4887-A8B4-C9393C8CFBBF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61511-BFE0-4EA3-83C4-14B03B6527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/>
              <a:t>Nepal</a:t>
            </a:r>
            <a:endParaRPr lang="en-GB" sz="3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Nepal</a:t>
            </a:r>
            <a:endParaRPr lang="en-GB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484784"/>
            <a:ext cx="8532000" cy="403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97139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Nepal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Nepal</dc:title>
  <dc:creator>Sif-697</dc:creator>
  <cp:lastModifiedBy>Sif-697</cp:lastModifiedBy>
  <cp:revision>1</cp:revision>
  <dcterms:created xsi:type="dcterms:W3CDTF">2015-11-13T07:14:02Z</dcterms:created>
  <dcterms:modified xsi:type="dcterms:W3CDTF">2015-11-13T07:14:12Z</dcterms:modified>
</cp:coreProperties>
</file>