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C1870-0AA0-45CA-AC16-8C063E4A5644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75AF-3159-495C-842D-6C7B118CD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CB65-3FC7-4988-B093-DE7C767DEE83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6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3AFD-B141-433A-BFD5-5B82074DE476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2FAD-C868-440E-A59E-31B02C6A8C95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8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AB-FA59-4FEA-AD78-91397EAF4785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7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50EA-FA0F-4214-A968-7C5D48B9B135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27B3-6929-44F0-908F-E0DD801F019C}" type="datetime1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0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DD70-C056-44C7-82A0-6D5A51368778}" type="datetime1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6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5AEB-08C2-4F90-B36E-FA5745EBC0B5}" type="datetime1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9A34-D095-4D80-B45B-B31F5C614C6C}" type="datetime1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4D23-BD71-4018-9FC9-D11651B936B8}" type="datetime1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D1F2-F8A3-4F35-B60C-7B9DA9665662}" type="datetime1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8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E826-26F7-4952-BD3E-4439D791BDA0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3ACE-B260-4A02-BC04-072CDA3C3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4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Cambodia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>
                <a:latin typeface="Arial" pitchFamily="34" charset="0"/>
                <a:cs typeface="Arial" pitchFamily="34" charset="0"/>
              </a:rPr>
              <a:t>Cambodia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80000" cy="38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Cambodia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pro6738</cp:lastModifiedBy>
  <cp:revision>10</cp:revision>
  <dcterms:created xsi:type="dcterms:W3CDTF">2015-10-07T03:19:18Z</dcterms:created>
  <dcterms:modified xsi:type="dcterms:W3CDTF">2019-11-26T09:20:41Z</dcterms:modified>
</cp:coreProperties>
</file>