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78A0B-1B50-4166-AFD5-F527357B9C2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FE7B6-AFB9-4107-8750-9E1AD5863A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F75AF-3159-495C-842D-6C7B118CD87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721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ECF4-3B78-4E93-897C-E09E0CB6205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DAEB-34C3-4461-956B-980050022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ECF4-3B78-4E93-897C-E09E0CB6205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DAEB-34C3-4461-956B-980050022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ECF4-3B78-4E93-897C-E09E0CB6205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DAEB-34C3-4461-956B-980050022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ECF4-3B78-4E93-897C-E09E0CB6205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DAEB-34C3-4461-956B-980050022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ECF4-3B78-4E93-897C-E09E0CB6205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DAEB-34C3-4461-956B-980050022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ECF4-3B78-4E93-897C-E09E0CB6205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DAEB-34C3-4461-956B-980050022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ECF4-3B78-4E93-897C-E09E0CB6205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DAEB-34C3-4461-956B-980050022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ECF4-3B78-4E93-897C-E09E0CB6205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DAEB-34C3-4461-956B-980050022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ECF4-3B78-4E93-897C-E09E0CB6205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DAEB-34C3-4461-956B-980050022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ECF4-3B78-4E93-897C-E09E0CB6205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DAEB-34C3-4461-956B-980050022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9ECF4-3B78-4E93-897C-E09E0CB6205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DAEB-34C3-4461-956B-980050022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ECF4-3B78-4E93-897C-E09E0CB62054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7DAEB-34C3-4461-956B-9800500222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Afghanistan</a:t>
            </a:r>
            <a:endParaRPr lang="en-GB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Afghanistan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484784"/>
            <a:ext cx="8280000" cy="401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321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Afghanistan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Afghanistan</dc:title>
  <dc:creator>Sif-697</dc:creator>
  <cp:lastModifiedBy>Sif-697</cp:lastModifiedBy>
  <cp:revision>1</cp:revision>
  <dcterms:created xsi:type="dcterms:W3CDTF">2015-11-13T07:10:00Z</dcterms:created>
  <dcterms:modified xsi:type="dcterms:W3CDTF">2015-11-13T07:10:28Z</dcterms:modified>
</cp:coreProperties>
</file>